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華康超明體(P)" panose="02020C00000000000000" pitchFamily="18" charset="-120"/>
      <p:regular r:id="rId13"/>
    </p:embeddedFont>
    <p:embeddedFont>
      <p:font typeface="華康魏碑體" panose="03000709000000000000" pitchFamily="65" charset="-120"/>
      <p:regular r:id="rId14"/>
    </p:embeddedFont>
    <p:embeddedFont>
      <p:font typeface="華康雅宋體" panose="02020809000000000000" pitchFamily="49" charset="-120"/>
      <p:regular r:id="rId15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0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80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75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72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07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3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69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96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959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87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52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E947-5553-42A4-83B8-F33891F2255D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4680E-54FC-437C-A6DA-CF87BD6096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16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751" y="0"/>
            <a:ext cx="928150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請觀察課本</a:t>
            </a:r>
            <a:r>
              <a:rPr lang="en-US" altLang="zh-TW" sz="6000" dirty="0" err="1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P.58</a:t>
            </a:r>
            <a:r>
              <a:rPr lang="en-US" altLang="zh-TW" sz="60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-59</a:t>
            </a:r>
            <a:endParaRPr lang="zh-TW" altLang="en-US" sz="6000" dirty="0">
              <a:latin typeface="華康雅宋體" panose="02020809000000000000" pitchFamily="49" charset="-120"/>
              <a:ea typeface="華康雅宋體" panose="02020809000000000000" pitchFamily="49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8113"/>
            <a:ext cx="91440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5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請問都完全看不到月亮的是哪幾天</a:t>
            </a:r>
            <a:r>
              <a:rPr lang="en-US" altLang="zh-TW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?</a:t>
            </a:r>
            <a:endParaRPr lang="zh-TW" altLang="en-US" dirty="0">
              <a:latin typeface="華康雅宋體" panose="02020809000000000000" pitchFamily="49" charset="-120"/>
              <a:ea typeface="華康雅宋體" panose="020208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467338" y="4599789"/>
            <a:ext cx="43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國曆：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8/30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9/28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10/1</a:t>
            </a: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農曆：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8/1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8/30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10/1</a:t>
            </a:r>
          </a:p>
        </p:txBody>
      </p:sp>
    </p:spTree>
    <p:extLst>
      <p:ext uri="{BB962C8B-B14F-4D97-AF65-F5344CB8AC3E}">
        <p14:creationId xmlns:p14="http://schemas.microsoft.com/office/powerpoint/2010/main" val="141264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36815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請問月亮是滿月的是哪幾天</a:t>
            </a:r>
            <a:r>
              <a:rPr lang="en-US" altLang="zh-TW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?</a:t>
            </a:r>
            <a:endParaRPr lang="zh-TW" altLang="en-US" dirty="0">
              <a:latin typeface="華康雅宋體" panose="02020809000000000000" pitchFamily="49" charset="-120"/>
              <a:ea typeface="華康雅宋體" panose="02020809000000000000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75656" y="4221087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國曆：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9/13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9/14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10/13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10/14</a:t>
            </a: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農曆：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8/15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8/16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9/15</a:t>
            </a:r>
            <a:r>
              <a:rPr lang="zh-TW" altLang="en-US" sz="2800" b="1" dirty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9/16</a:t>
            </a:r>
          </a:p>
        </p:txBody>
      </p:sp>
    </p:spTree>
    <p:extLst>
      <p:ext uri="{BB962C8B-B14F-4D97-AF65-F5344CB8AC3E}">
        <p14:creationId xmlns:p14="http://schemas.microsoft.com/office/powerpoint/2010/main" val="209395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25560" y="2564904"/>
            <a:ext cx="72378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請問月亮是一半的是哪幾天</a:t>
            </a:r>
            <a:r>
              <a:rPr lang="en-US" altLang="zh-TW" sz="44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?</a:t>
            </a:r>
            <a:endParaRPr lang="zh-TW" altLang="en-US" sz="4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75656" y="4221087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國曆：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9/6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9/22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10/6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10/21</a:t>
            </a: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農曆：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8/8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8/24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9/8</a:t>
            </a:r>
            <a:r>
              <a:rPr lang="zh-TW" altLang="en-US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00"/>
                </a:solidFill>
                <a:latin typeface="華康魏碑體" panose="03000709000000000000" pitchFamily="65" charset="-120"/>
                <a:ea typeface="華康魏碑體" panose="03000709000000000000" pitchFamily="65" charset="-120"/>
              </a:rPr>
              <a:t>9/23</a:t>
            </a:r>
          </a:p>
        </p:txBody>
      </p:sp>
    </p:spTree>
    <p:extLst>
      <p:ext uri="{BB962C8B-B14F-4D97-AF65-F5344CB8AC3E}">
        <p14:creationId xmlns:p14="http://schemas.microsoft.com/office/powerpoint/2010/main" val="170998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2852936"/>
            <a:ext cx="86485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請問這張圖你們還發現了什麼規律性</a:t>
            </a:r>
            <a:r>
              <a:rPr lang="en-US" altLang="zh-TW" sz="4000" dirty="0" smtClean="0">
                <a:latin typeface="華康雅宋體" panose="02020809000000000000" pitchFamily="49" charset="-120"/>
                <a:ea typeface="華康雅宋體" panose="02020809000000000000" pitchFamily="49" charset="-120"/>
              </a:rPr>
              <a:t>?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3368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月亮從缺到圓，大約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14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天</a:t>
            </a:r>
            <a:endParaRPr lang="en-US" altLang="zh-TW" sz="36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2.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月亮從圓到缺，大約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14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天</a:t>
            </a:r>
            <a:endParaRPr lang="en-US" altLang="zh-TW" sz="36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3.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農曆的第一天都是看不見月亮的</a:t>
            </a:r>
            <a:endParaRPr lang="en-US" altLang="zh-TW" sz="36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4.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農曆的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15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號月亮都是滿月</a:t>
            </a:r>
            <a:endParaRPr lang="en-US" altLang="zh-TW" sz="3600" dirty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5.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月亮變從缺或圓形到一半，大約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9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天</a:t>
            </a:r>
            <a:endParaRPr lang="en-US" altLang="zh-TW" sz="36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6.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月亮會從缺到圓，再從圓到缺大約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29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天、  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30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天</a:t>
            </a:r>
            <a:endParaRPr lang="en-US" altLang="zh-TW" sz="3600" dirty="0" smtClean="0">
              <a:latin typeface="華康超明體(P)" panose="02020C00000000000000" pitchFamily="18" charset="-120"/>
              <a:ea typeface="華康超明體(P)" panose="02020C00000000000000" pitchFamily="18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7.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農曆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15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號以前，月亮的缺口是左邊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(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東方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8.</a:t>
            </a:r>
            <a:r>
              <a:rPr lang="zh-TW" altLang="en-US" sz="360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 農曆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15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號以後，月亮的缺口是右邊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(</a:t>
            </a:r>
            <a:r>
              <a:rPr lang="zh-TW" altLang="en-US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西方</a:t>
            </a:r>
            <a:r>
              <a:rPr lang="en-US" altLang="zh-TW" sz="3600" dirty="0" smtClean="0">
                <a:latin typeface="華康超明體(P)" panose="02020C00000000000000" pitchFamily="18" charset="-120"/>
                <a:ea typeface="華康超明體(P)" panose="02020C00000000000000" pitchFamily="18" charset="-120"/>
              </a:rPr>
              <a:t>)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13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200</Words>
  <Application>Microsoft Office PowerPoint</Application>
  <PresentationFormat>如螢幕大小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Arial</vt:lpstr>
      <vt:lpstr>新細明體</vt:lpstr>
      <vt:lpstr>Calibri</vt:lpstr>
      <vt:lpstr>華康超明體(P)</vt:lpstr>
      <vt:lpstr>華康魏碑體</vt:lpstr>
      <vt:lpstr>華康雅宋體</vt:lpstr>
      <vt:lpstr>Office 佈景主題</vt:lpstr>
      <vt:lpstr>PowerPoint 簡報</vt:lpstr>
      <vt:lpstr>請觀察課本P.58-59</vt:lpstr>
      <vt:lpstr>請問都完全看不到月亮的是哪幾天?</vt:lpstr>
      <vt:lpstr>請問月亮是滿月的是哪幾天?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5</cp:revision>
  <dcterms:created xsi:type="dcterms:W3CDTF">2020-05-28T00:17:12Z</dcterms:created>
  <dcterms:modified xsi:type="dcterms:W3CDTF">2020-05-28T06:17:24Z</dcterms:modified>
</cp:coreProperties>
</file>