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40"/>
  </p:notesMasterIdLst>
  <p:sldIdLst>
    <p:sldId id="417" r:id="rId3"/>
    <p:sldId id="260" r:id="rId4"/>
    <p:sldId id="450" r:id="rId5"/>
    <p:sldId id="451" r:id="rId6"/>
    <p:sldId id="452" r:id="rId7"/>
    <p:sldId id="453" r:id="rId8"/>
    <p:sldId id="454" r:id="rId9"/>
    <p:sldId id="455" r:id="rId10"/>
    <p:sldId id="457" r:id="rId11"/>
    <p:sldId id="456" r:id="rId12"/>
    <p:sldId id="440" r:id="rId13"/>
    <p:sldId id="435" r:id="rId14"/>
    <p:sldId id="421" r:id="rId15"/>
    <p:sldId id="422" r:id="rId16"/>
    <p:sldId id="431" r:id="rId17"/>
    <p:sldId id="423" r:id="rId18"/>
    <p:sldId id="424" r:id="rId19"/>
    <p:sldId id="425" r:id="rId20"/>
    <p:sldId id="426" r:id="rId21"/>
    <p:sldId id="420" r:id="rId22"/>
    <p:sldId id="427" r:id="rId23"/>
    <p:sldId id="428" r:id="rId24"/>
    <p:sldId id="429" r:id="rId25"/>
    <p:sldId id="418" r:id="rId26"/>
    <p:sldId id="419" r:id="rId27"/>
    <p:sldId id="430" r:id="rId28"/>
    <p:sldId id="432" r:id="rId29"/>
    <p:sldId id="433" r:id="rId30"/>
    <p:sldId id="434" r:id="rId31"/>
    <p:sldId id="444" r:id="rId32"/>
    <p:sldId id="363" r:id="rId33"/>
    <p:sldId id="443" r:id="rId34"/>
    <p:sldId id="261" r:id="rId35"/>
    <p:sldId id="262" r:id="rId36"/>
    <p:sldId id="263" r:id="rId37"/>
    <p:sldId id="264" r:id="rId38"/>
    <p:sldId id="26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體育組長" initials="體育組長" lastIdx="1" clrIdx="0">
    <p:extLst>
      <p:ext uri="{19B8F6BF-5375-455C-9EA6-DF929625EA0E}">
        <p15:presenceInfo xmlns:p15="http://schemas.microsoft.com/office/powerpoint/2012/main" userId="S-1-5-21-515967899-1292428093-682003330-64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CC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4" autoAdjust="0"/>
    <p:restoredTop sz="90049" autoAdjust="0"/>
  </p:normalViewPr>
  <p:slideViewPr>
    <p:cSldViewPr snapToGrid="0" snapToObjects="1">
      <p:cViewPr varScale="1">
        <p:scale>
          <a:sx n="62" d="100"/>
          <a:sy n="62" d="100"/>
        </p:scale>
        <p:origin x="1650"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8T20:57:43.612" idx="1">
    <p:pos x="10" y="1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980F7C-6280-5845-9A98-3A23F4F190C1}" type="datetimeFigureOut">
              <a:rPr kumimoji="1" lang="zh-CN" altLang="en-US" smtClean="0"/>
              <a:t>2021/7/2</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TW" altLang="en-US"/>
              <a:t>单击此处编辑母版文本样式</a:t>
            </a:r>
          </a:p>
          <a:p>
            <a:pPr lvl="1"/>
            <a:r>
              <a:rPr kumimoji="1" lang="zh-TW" altLang="en-US"/>
              <a:t>二级</a:t>
            </a:r>
          </a:p>
          <a:p>
            <a:pPr lvl="2"/>
            <a:r>
              <a:rPr kumimoji="1" lang="zh-TW" altLang="en-US"/>
              <a:t>三级</a:t>
            </a:r>
          </a:p>
          <a:p>
            <a:pPr lvl="3"/>
            <a:r>
              <a:rPr kumimoji="1" lang="zh-TW" altLang="en-US"/>
              <a:t>四级</a:t>
            </a:r>
          </a:p>
          <a:p>
            <a:pPr lvl="4"/>
            <a:r>
              <a:rPr kumimoji="1" lang="zh-TW" altLang="en-US"/>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670CBE-5958-244B-8157-0546C9F6591A}" type="slidenum">
              <a:rPr kumimoji="1" lang="zh-CN" altLang="en-US" smtClean="0"/>
              <a:t>‹#›</a:t>
            </a:fld>
            <a:endParaRPr kumimoji="1" lang="zh-CN" altLang="en-US"/>
          </a:p>
        </p:txBody>
      </p:sp>
    </p:spTree>
    <p:extLst>
      <p:ext uri="{BB962C8B-B14F-4D97-AF65-F5344CB8AC3E}">
        <p14:creationId xmlns:p14="http://schemas.microsoft.com/office/powerpoint/2010/main" val="29707533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影像版面配置區 1">
            <a:extLst>
              <a:ext uri="{FF2B5EF4-FFF2-40B4-BE49-F238E27FC236}">
                <a16:creationId xmlns:a16="http://schemas.microsoft.com/office/drawing/2014/main" id="{E0DAAB75-7AB3-4A97-8D10-6CD005EB8E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備忘稿版面配置區 2">
            <a:extLst>
              <a:ext uri="{FF2B5EF4-FFF2-40B4-BE49-F238E27FC236}">
                <a16:creationId xmlns:a16="http://schemas.microsoft.com/office/drawing/2014/main" id="{2A5F6FD6-F235-4A4D-B6D3-A92D805E86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21507" name="投影片編號版面配置區 3">
            <a:extLst>
              <a:ext uri="{FF2B5EF4-FFF2-40B4-BE49-F238E27FC236}">
                <a16:creationId xmlns:a16="http://schemas.microsoft.com/office/drawing/2014/main" id="{C2849662-6C95-4A0B-8B89-066C2A45E2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6B5B70A6-718A-4C0D-A867-53CE1AF404DF}" type="slidenum">
              <a:rPr lang="zh-CN" altLang="en-US">
                <a:latin typeface="Calibri" panose="020F0502020204030204" pitchFamily="34" charset="0"/>
              </a:rPr>
              <a:pPr/>
              <a:t>3</a:t>
            </a:fld>
            <a:endParaRPr lang="zh-CN" altLang="en-US">
              <a:latin typeface="Calibri" panose="020F0502020204030204" pitchFamily="34" charset="0"/>
            </a:endParaRPr>
          </a:p>
        </p:txBody>
      </p:sp>
    </p:spTree>
    <p:extLst>
      <p:ext uri="{BB962C8B-B14F-4D97-AF65-F5344CB8AC3E}">
        <p14:creationId xmlns:p14="http://schemas.microsoft.com/office/powerpoint/2010/main" val="83193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2362200" y="4038600"/>
            <a:ext cx="6477000" cy="1828800"/>
          </a:xfrm>
        </p:spPr>
        <p:txBody>
          <a:bodyPr anchor="b"/>
          <a:lstStyle>
            <a:lvl1pPr>
              <a:defRPr cap="all" baseline="0"/>
            </a:lvl1pPr>
          </a:lstStyle>
          <a:p>
            <a:r>
              <a:rPr kumimoji="0" lang="zh-TW" altLang="en-US"/>
              <a:t>单击此处编辑母版标题样式</a:t>
            </a:r>
            <a:endParaRPr kumimoji="0" lang="en-US"/>
          </a:p>
        </p:txBody>
      </p:sp>
      <p:sp>
        <p:nvSpPr>
          <p:cNvPr id="9" name="副标题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a:t>单击此处编辑母版副标题样式</a:t>
            </a:r>
            <a:endParaRPr kumimoji="0" lang="en-US"/>
          </a:p>
        </p:txBody>
      </p:sp>
      <p:sp>
        <p:nvSpPr>
          <p:cNvPr id="28" name="日期占位符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D0065BE-0657-4A47-90AD-C21C55E16B19}" type="datetime4">
              <a:rPr lang="en-US" smtClean="0"/>
              <a:pPr/>
              <a:t>July 2, 2021</a:t>
            </a:fld>
            <a:endParaRPr lang="en-US"/>
          </a:p>
        </p:txBody>
      </p:sp>
      <p:sp>
        <p:nvSpPr>
          <p:cNvPr id="17" name="页脚占位符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幻灯片编号占位符 28"/>
          <p:cNvSpPr>
            <a:spLocks noGrp="1"/>
          </p:cNvSpPr>
          <p:nvPr>
            <p:ph type="sldNum" sz="quarter" idx="12"/>
          </p:nvPr>
        </p:nvSpPr>
        <p:spPr>
          <a:xfrm>
            <a:off x="8001000" y="228600"/>
            <a:ext cx="838200" cy="381000"/>
          </a:xfrm>
        </p:spPr>
        <p:txBody>
          <a:bodyPr/>
          <a:lstStyle>
            <a:lvl1pPr>
              <a:defRPr>
                <a:solidFill>
                  <a:schemeClr val="tx2"/>
                </a:solidFill>
              </a:defRPr>
            </a:lvl1pPr>
          </a:lstStyle>
          <a:p>
            <a:fld id="{2754ED01-E2A0-4C1E-8E21-014B9904157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TW" altLang="en-US"/>
              <a:t>单击此处编辑母版标题样式</a:t>
            </a:r>
            <a:endParaRPr kumimoji="0" lang="en-US"/>
          </a:p>
        </p:txBody>
      </p:sp>
      <p:sp>
        <p:nvSpPr>
          <p:cNvPr id="3" name="竖排文本占位符 2"/>
          <p:cNvSpPr>
            <a:spLocks noGrp="1"/>
          </p:cNvSpPr>
          <p:nvPr>
            <p:ph type="body" orient="vert" idx="1"/>
          </p:nvPr>
        </p:nvSpPr>
        <p:spPr/>
        <p:txBody>
          <a:bodyPr vert="eaVert"/>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4" name="日期占位符 3"/>
          <p:cNvSpPr>
            <a:spLocks noGrp="1"/>
          </p:cNvSpPr>
          <p:nvPr>
            <p:ph type="dt" sz="half" idx="10"/>
          </p:nvPr>
        </p:nvSpPr>
        <p:spPr/>
        <p:txBody>
          <a:bodyPr/>
          <a:lstStyle/>
          <a:p>
            <a:fld id="{A16C3AA4-67BE-44F7-809A-3582401494AF}" type="datetime4">
              <a:rPr lang="en-US" smtClean="0"/>
              <a:pPr/>
              <a:t>July 2, 2021</a:t>
            </a:fld>
            <a:endParaRPr lang="en-US"/>
          </a:p>
        </p:txBody>
      </p:sp>
      <p:sp>
        <p:nvSpPr>
          <p:cNvPr id="5" name="页脚占位符 4"/>
          <p:cNvSpPr>
            <a:spLocks noGrp="1"/>
          </p:cNvSpPr>
          <p:nvPr>
            <p:ph type="ftr" sz="quarter" idx="11"/>
          </p:nvPr>
        </p:nvSpPr>
        <p:spPr/>
        <p:txBody>
          <a:bodyPr/>
          <a:lstStyle/>
          <a:p>
            <a:endParaRPr lang="en-US"/>
          </a:p>
        </p:txBody>
      </p:sp>
      <p:sp>
        <p:nvSpPr>
          <p:cNvPr id="6" name="幻灯片编号占位符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和文本">
    <p:bg>
      <p:bgRef idx="1001">
        <a:schemeClr val="bg1"/>
      </p:bgRef>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609600"/>
            <a:ext cx="2057400" cy="5516563"/>
          </a:xfrm>
        </p:spPr>
        <p:txBody>
          <a:bodyPr vert="eaVert"/>
          <a:lstStyle/>
          <a:p>
            <a:r>
              <a:rPr kumimoji="0" lang="zh-TW" altLang="en-US"/>
              <a:t>单击此处编辑母版标题样式</a:t>
            </a:r>
            <a:endParaRPr kumimoji="0" lang="en-US"/>
          </a:p>
        </p:txBody>
      </p:sp>
      <p:sp>
        <p:nvSpPr>
          <p:cNvPr id="3" name="竖排文本占位符 2"/>
          <p:cNvSpPr>
            <a:spLocks noGrp="1"/>
          </p:cNvSpPr>
          <p:nvPr>
            <p:ph type="body" orient="vert" idx="1"/>
          </p:nvPr>
        </p:nvSpPr>
        <p:spPr>
          <a:xfrm>
            <a:off x="457200" y="609600"/>
            <a:ext cx="5562600" cy="5516564"/>
          </a:xfrm>
        </p:spPr>
        <p:txBody>
          <a:bodyPr vert="eaVert"/>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4" name="日期占位符 3"/>
          <p:cNvSpPr>
            <a:spLocks noGrp="1"/>
          </p:cNvSpPr>
          <p:nvPr>
            <p:ph type="dt" sz="half" idx="10"/>
          </p:nvPr>
        </p:nvSpPr>
        <p:spPr>
          <a:xfrm>
            <a:off x="6553200" y="6248402"/>
            <a:ext cx="2209800" cy="365125"/>
          </a:xfrm>
        </p:spPr>
        <p:txBody>
          <a:bodyPr/>
          <a:lstStyle/>
          <a:p>
            <a:fld id="{25172EEB-1769-4776-AD69-E7C1260563EB}" type="datetime4">
              <a:rPr lang="en-US" smtClean="0"/>
              <a:pPr/>
              <a:t>July 2, 2021</a:t>
            </a:fld>
            <a:endParaRPr lang="en-US"/>
          </a:p>
        </p:txBody>
      </p:sp>
      <p:sp>
        <p:nvSpPr>
          <p:cNvPr id="5" name="页脚占位符 4"/>
          <p:cNvSpPr>
            <a:spLocks noGrp="1"/>
          </p:cNvSpPr>
          <p:nvPr>
            <p:ph type="ftr" sz="quarter" idx="11"/>
          </p:nvPr>
        </p:nvSpPr>
        <p:spPr>
          <a:xfrm>
            <a:off x="457201" y="6248207"/>
            <a:ext cx="5573483" cy="365125"/>
          </a:xfrm>
        </p:spPr>
        <p:txBody>
          <a:bodyPr/>
          <a:lstStyle/>
          <a:p>
            <a:endParaRPr 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幻灯片编号占位符 5"/>
          <p:cNvSpPr>
            <a:spLocks noGrp="1"/>
          </p:cNvSpPr>
          <p:nvPr>
            <p:ph type="sldNum" sz="quarter" idx="12"/>
          </p:nvPr>
        </p:nvSpPr>
        <p:spPr>
          <a:xfrm rot="5400000">
            <a:off x="5989638" y="144462"/>
            <a:ext cx="533400" cy="244476"/>
          </a:xfrm>
        </p:spPr>
        <p:txBody>
          <a:bodyPr/>
          <a:lstStyle/>
          <a:p>
            <a:fld id="{2754ED01-E2A0-4C1E-8E21-014B990415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2362200" y="4038600"/>
            <a:ext cx="6477000" cy="1828800"/>
          </a:xfrm>
        </p:spPr>
        <p:txBody>
          <a:bodyPr anchor="b"/>
          <a:lstStyle>
            <a:lvl1pPr>
              <a:defRPr cap="all" baseline="0"/>
            </a:lvl1pPr>
          </a:lstStyle>
          <a:p>
            <a:r>
              <a:rPr kumimoji="0" lang="zh-TW" altLang="en-US"/>
              <a:t>单击此处编辑母版标题样式</a:t>
            </a:r>
            <a:endParaRPr kumimoji="0" lang="en-US"/>
          </a:p>
        </p:txBody>
      </p:sp>
      <p:sp>
        <p:nvSpPr>
          <p:cNvPr id="9" name="副标题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a:t>单击此处编辑母版副标题样式</a:t>
            </a:r>
            <a:endParaRPr kumimoji="0" lang="en-US"/>
          </a:p>
        </p:txBody>
      </p:sp>
      <p:sp>
        <p:nvSpPr>
          <p:cNvPr id="28" name="日期占位符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D0065BE-0657-4A47-90AD-C21C55E16B19}" type="datetime4">
              <a:rPr lang="en-US" smtClean="0"/>
              <a:pPr/>
              <a:t>July 2, 2021</a:t>
            </a:fld>
            <a:endParaRPr lang="en-US"/>
          </a:p>
        </p:txBody>
      </p:sp>
      <p:sp>
        <p:nvSpPr>
          <p:cNvPr id="17" name="页脚占位符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幻灯片编号占位符 28"/>
          <p:cNvSpPr>
            <a:spLocks noGrp="1"/>
          </p:cNvSpPr>
          <p:nvPr>
            <p:ph type="sldNum" sz="quarter" idx="12"/>
          </p:nvPr>
        </p:nvSpPr>
        <p:spPr>
          <a:xfrm>
            <a:off x="8001000" y="228600"/>
            <a:ext cx="838200" cy="381000"/>
          </a:xfrm>
        </p:spPr>
        <p:txBody>
          <a:bodyPr/>
          <a:lstStyle>
            <a:lvl1pPr>
              <a:defRPr>
                <a:solidFill>
                  <a:schemeClr val="tx2"/>
                </a:solidFill>
              </a:defRPr>
            </a:lvl1pPr>
          </a:lstStyle>
          <a:p>
            <a:fld id="{2754ED01-E2A0-4C1E-8E21-014B99041579}" type="slidenum">
              <a:rPr lang="en-US" smtClean="0"/>
              <a:pPr/>
              <a:t>‹#›</a:t>
            </a:fld>
            <a:endParaRPr lang="en-US"/>
          </a:p>
        </p:txBody>
      </p:sp>
    </p:spTree>
    <p:extLst>
      <p:ext uri="{BB962C8B-B14F-4D97-AF65-F5344CB8AC3E}">
        <p14:creationId xmlns:p14="http://schemas.microsoft.com/office/powerpoint/2010/main" val="12056512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12648" y="228600"/>
            <a:ext cx="8153400" cy="990600"/>
          </a:xfrm>
        </p:spPr>
        <p:txBody>
          <a:bodyPr/>
          <a:lstStyle/>
          <a:p>
            <a:r>
              <a:rPr kumimoji="0" lang="zh-TW" altLang="en-US"/>
              <a:t>单击此处编辑母版标题样式</a:t>
            </a:r>
            <a:endParaRPr kumimoji="0" lang="en-US"/>
          </a:p>
        </p:txBody>
      </p:sp>
      <p:sp>
        <p:nvSpPr>
          <p:cNvPr id="4" name="日期占位符 3"/>
          <p:cNvSpPr>
            <a:spLocks noGrp="1"/>
          </p:cNvSpPr>
          <p:nvPr>
            <p:ph type="dt" sz="half" idx="10"/>
          </p:nvPr>
        </p:nvSpPr>
        <p:spPr/>
        <p:txBody>
          <a:bodyPr/>
          <a:lstStyle/>
          <a:p>
            <a:fld id="{D47BB8AF-C16A-4836-A92D-61834B5F0BA5}" type="datetime4">
              <a:rPr lang="en-US" smtClean="0"/>
              <a:pPr/>
              <a:t>July 2, 2021</a:t>
            </a:fld>
            <a:endParaRPr lang="en-US"/>
          </a:p>
        </p:txBody>
      </p:sp>
      <p:sp>
        <p:nvSpPr>
          <p:cNvPr id="5" name="页脚占位符 4"/>
          <p:cNvSpPr>
            <a:spLocks noGrp="1"/>
          </p:cNvSpPr>
          <p:nvPr>
            <p:ph type="ftr" sz="quarter" idx="11"/>
          </p:nvPr>
        </p:nvSpPr>
        <p:spPr/>
        <p:txBody>
          <a:bodyPr/>
          <a:lstStyle/>
          <a:p>
            <a:endParaRPr lang="en-US"/>
          </a:p>
        </p:txBody>
      </p:sp>
      <p:sp>
        <p:nvSpPr>
          <p:cNvPr id="6" name="幻灯片编号占位符 5"/>
          <p:cNvSpPr>
            <a:spLocks noGrp="1"/>
          </p:cNvSpPr>
          <p:nvPr>
            <p:ph type="sldNum" sz="quarter" idx="12"/>
          </p:nvPr>
        </p:nvSpPr>
        <p:spPr/>
        <p:txBody>
          <a:bodyPr/>
          <a:lstStyle>
            <a:lvl1pPr>
              <a:defRPr>
                <a:solidFill>
                  <a:srgbClr val="FFFFFF"/>
                </a:solidFill>
              </a:defRPr>
            </a:lvl1pPr>
          </a:lstStyle>
          <a:p>
            <a:fld id="{2754ED01-E2A0-4C1E-8E21-014B99041579}" type="slidenum">
              <a:rPr lang="en-US" smtClean="0"/>
              <a:pPr/>
              <a:t>‹#›</a:t>
            </a:fld>
            <a:endParaRPr lang="en-US"/>
          </a:p>
        </p:txBody>
      </p:sp>
      <p:sp>
        <p:nvSpPr>
          <p:cNvPr id="8" name="内容占位符 7"/>
          <p:cNvSpPr>
            <a:spLocks noGrp="1"/>
          </p:cNvSpPr>
          <p:nvPr>
            <p:ph sz="quarter" idx="1"/>
          </p:nvPr>
        </p:nvSpPr>
        <p:spPr>
          <a:xfrm>
            <a:off x="612648" y="1600200"/>
            <a:ext cx="8153400" cy="44958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Tree>
    <p:extLst>
      <p:ext uri="{BB962C8B-B14F-4D97-AF65-F5344CB8AC3E}">
        <p14:creationId xmlns:p14="http://schemas.microsoft.com/office/powerpoint/2010/main" val="36566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a:t>单击此处编辑母版文本样式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TW" altLang="en-US"/>
              <a:t>单击此处编辑母版标题样式</a:t>
            </a:r>
            <a:endParaRPr kumimoji="0" lang="en-US"/>
          </a:p>
        </p:txBody>
      </p:sp>
      <p:sp>
        <p:nvSpPr>
          <p:cNvPr id="12" name="日期占位符 11"/>
          <p:cNvSpPr>
            <a:spLocks noGrp="1"/>
          </p:cNvSpPr>
          <p:nvPr>
            <p:ph type="dt" sz="half" idx="10"/>
          </p:nvPr>
        </p:nvSpPr>
        <p:spPr/>
        <p:txBody>
          <a:bodyPr/>
          <a:lstStyle/>
          <a:p>
            <a:fld id="{647D2193-4505-4A75-99BB-880C6989A757}" type="datetime4">
              <a:rPr lang="en-US" smtClean="0"/>
              <a:pPr/>
              <a:t>July 2, 2021</a:t>
            </a:fld>
            <a:endParaRPr lang="en-US"/>
          </a:p>
        </p:txBody>
      </p:sp>
      <p:sp>
        <p:nvSpPr>
          <p:cNvPr id="13" name="幻灯片编号占位符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754ED01-E2A0-4C1E-8E21-014B99041579}" type="slidenum">
              <a:rPr lang="en-US" smtClean="0"/>
              <a:pPr/>
              <a:t>‹#›</a:t>
            </a:fld>
            <a:endParaRPr lang="en-US"/>
          </a:p>
        </p:txBody>
      </p:sp>
      <p:sp>
        <p:nvSpPr>
          <p:cNvPr id="14" name="页脚占位符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2636699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TW" altLang="en-US"/>
              <a:t>单击此处编辑母版标题样式</a:t>
            </a:r>
            <a:endParaRPr kumimoji="0" lang="en-US"/>
          </a:p>
        </p:txBody>
      </p:sp>
      <p:sp>
        <p:nvSpPr>
          <p:cNvPr id="9" name="内容占位符 8"/>
          <p:cNvSpPr>
            <a:spLocks noGrp="1"/>
          </p:cNvSpPr>
          <p:nvPr>
            <p:ph sz="quarter" idx="1"/>
          </p:nvPr>
        </p:nvSpPr>
        <p:spPr>
          <a:xfrm>
            <a:off x="609600" y="1589567"/>
            <a:ext cx="3886200" cy="45720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11" name="内容占位符 10"/>
          <p:cNvSpPr>
            <a:spLocks noGrp="1"/>
          </p:cNvSpPr>
          <p:nvPr>
            <p:ph sz="quarter" idx="2"/>
          </p:nvPr>
        </p:nvSpPr>
        <p:spPr>
          <a:xfrm>
            <a:off x="4844901" y="1589567"/>
            <a:ext cx="3886200" cy="45720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8" name="日期占位符 7"/>
          <p:cNvSpPr>
            <a:spLocks noGrp="1"/>
          </p:cNvSpPr>
          <p:nvPr>
            <p:ph type="dt" sz="half" idx="15"/>
          </p:nvPr>
        </p:nvSpPr>
        <p:spPr/>
        <p:txBody>
          <a:bodyPr rtlCol="0"/>
          <a:lstStyle/>
          <a:p>
            <a:fld id="{113A18F4-33C3-445B-924C-31108C51719C}" type="datetime4">
              <a:rPr lang="en-US" smtClean="0"/>
              <a:pPr/>
              <a:t>July 2, 2021</a:t>
            </a:fld>
            <a:endParaRPr lang="en-US"/>
          </a:p>
        </p:txBody>
      </p:sp>
      <p:sp>
        <p:nvSpPr>
          <p:cNvPr id="10" name="幻灯片编号占位符 9"/>
          <p:cNvSpPr>
            <a:spLocks noGrp="1"/>
          </p:cNvSpPr>
          <p:nvPr>
            <p:ph type="sldNum" sz="quarter" idx="16"/>
          </p:nvPr>
        </p:nvSpPr>
        <p:spPr/>
        <p:txBody>
          <a:bodyPr rtlCol="0"/>
          <a:lstStyle/>
          <a:p>
            <a:fld id="{2754ED01-E2A0-4C1E-8E21-014B99041579}" type="slidenum">
              <a:rPr lang="en-US" smtClean="0"/>
              <a:pPr/>
              <a:t>‹#›</a:t>
            </a:fld>
            <a:endParaRPr lang="en-US"/>
          </a:p>
        </p:txBody>
      </p:sp>
      <p:sp>
        <p:nvSpPr>
          <p:cNvPr id="12" name="页脚占位符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2304694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3400" y="273050"/>
            <a:ext cx="8153400" cy="869950"/>
          </a:xfrm>
        </p:spPr>
        <p:txBody>
          <a:bodyPr anchor="ctr"/>
          <a:lstStyle>
            <a:lvl1pPr>
              <a:defRPr/>
            </a:lvl1pPr>
          </a:lstStyle>
          <a:p>
            <a:r>
              <a:rPr kumimoji="0" lang="zh-TW" altLang="en-US"/>
              <a:t>单击此处编辑母版标题样式</a:t>
            </a:r>
            <a:endParaRPr kumimoji="0" lang="en-US"/>
          </a:p>
        </p:txBody>
      </p:sp>
      <p:sp>
        <p:nvSpPr>
          <p:cNvPr id="11" name="内容占位符 10"/>
          <p:cNvSpPr>
            <a:spLocks noGrp="1"/>
          </p:cNvSpPr>
          <p:nvPr>
            <p:ph sz="quarter" idx="2"/>
          </p:nvPr>
        </p:nvSpPr>
        <p:spPr>
          <a:xfrm>
            <a:off x="609600" y="2438400"/>
            <a:ext cx="3886200" cy="35814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13" name="内容占位符 12"/>
          <p:cNvSpPr>
            <a:spLocks noGrp="1"/>
          </p:cNvSpPr>
          <p:nvPr>
            <p:ph sz="quarter" idx="4"/>
          </p:nvPr>
        </p:nvSpPr>
        <p:spPr>
          <a:xfrm>
            <a:off x="4800600" y="2438400"/>
            <a:ext cx="3886200" cy="35814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10" name="日期占位符 9"/>
          <p:cNvSpPr>
            <a:spLocks noGrp="1"/>
          </p:cNvSpPr>
          <p:nvPr>
            <p:ph type="dt" sz="half" idx="15"/>
          </p:nvPr>
        </p:nvSpPr>
        <p:spPr/>
        <p:txBody>
          <a:bodyPr rtlCol="0"/>
          <a:lstStyle/>
          <a:p>
            <a:fld id="{3AF7543A-E259-478F-9E0D-57BA40E442B7}" type="datetime4">
              <a:rPr lang="en-US" smtClean="0"/>
              <a:pPr/>
              <a:t>July 2, 2021</a:t>
            </a:fld>
            <a:endParaRPr lang="en-US"/>
          </a:p>
        </p:txBody>
      </p:sp>
      <p:sp>
        <p:nvSpPr>
          <p:cNvPr id="12" name="幻灯片编号占位符 11"/>
          <p:cNvSpPr>
            <a:spLocks noGrp="1"/>
          </p:cNvSpPr>
          <p:nvPr>
            <p:ph type="sldNum" sz="quarter" idx="16"/>
          </p:nvPr>
        </p:nvSpPr>
        <p:spPr/>
        <p:txBody>
          <a:bodyPr rtlCol="0"/>
          <a:lstStyle/>
          <a:p>
            <a:fld id="{2754ED01-E2A0-4C1E-8E21-014B99041579}" type="slidenum">
              <a:rPr lang="en-US" smtClean="0"/>
              <a:pPr/>
              <a:t>‹#›</a:t>
            </a:fld>
            <a:endParaRPr lang="en-US"/>
          </a:p>
        </p:txBody>
      </p:sp>
      <p:sp>
        <p:nvSpPr>
          <p:cNvPr id="14" name="页脚占位符 13"/>
          <p:cNvSpPr>
            <a:spLocks noGrp="1"/>
          </p:cNvSpPr>
          <p:nvPr>
            <p:ph type="ftr" sz="quarter" idx="17"/>
          </p:nvPr>
        </p:nvSpPr>
        <p:spPr/>
        <p:txBody>
          <a:bodyPr rtlCol="0"/>
          <a:lstStyle/>
          <a:p>
            <a:endParaRPr lang="en-US"/>
          </a:p>
        </p:txBody>
      </p:sp>
      <p:sp>
        <p:nvSpPr>
          <p:cNvPr id="16" name="文本占位符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a:t>单击此处编辑母版文本样式</a:t>
            </a:r>
          </a:p>
        </p:txBody>
      </p:sp>
      <p:sp>
        <p:nvSpPr>
          <p:cNvPr id="15" name="文本占位符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a:t>单击此处编辑母版文本样式</a:t>
            </a:r>
          </a:p>
        </p:txBody>
      </p:sp>
    </p:spTree>
    <p:extLst>
      <p:ext uri="{BB962C8B-B14F-4D97-AF65-F5344CB8AC3E}">
        <p14:creationId xmlns:p14="http://schemas.microsoft.com/office/powerpoint/2010/main" val="1719644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TW" altLang="en-US"/>
              <a:t>单击此处编辑母版标题样式</a:t>
            </a:r>
            <a:endParaRPr kumimoji="0" lang="en-US"/>
          </a:p>
        </p:txBody>
      </p:sp>
      <p:sp>
        <p:nvSpPr>
          <p:cNvPr id="3" name="日期占位符 2"/>
          <p:cNvSpPr>
            <a:spLocks noGrp="1"/>
          </p:cNvSpPr>
          <p:nvPr>
            <p:ph type="dt" sz="half" idx="10"/>
          </p:nvPr>
        </p:nvSpPr>
        <p:spPr/>
        <p:txBody>
          <a:bodyPr/>
          <a:lstStyle/>
          <a:p>
            <a:fld id="{1EFB012D-77A1-44B0-BB26-329BA1EE55C9}" type="datetime4">
              <a:rPr lang="en-US" smtClean="0"/>
              <a:pPr/>
              <a:t>July 2, 2021</a:t>
            </a:fld>
            <a:endParaRPr lang="en-US"/>
          </a:p>
        </p:txBody>
      </p:sp>
      <p:sp>
        <p:nvSpPr>
          <p:cNvPr id="4" name="页脚占位符 3"/>
          <p:cNvSpPr>
            <a:spLocks noGrp="1"/>
          </p:cNvSpPr>
          <p:nvPr>
            <p:ph type="ftr" sz="quarter" idx="11"/>
          </p:nvPr>
        </p:nvSpPr>
        <p:spPr/>
        <p:txBody>
          <a:bodyPr/>
          <a:lstStyle/>
          <a:p>
            <a:endParaRPr lang="en-US"/>
          </a:p>
        </p:txBody>
      </p:sp>
      <p:sp>
        <p:nvSpPr>
          <p:cNvPr id="5" name="幻灯片编号占位符 4"/>
          <p:cNvSpPr>
            <a:spLocks noGrp="1"/>
          </p:cNvSpPr>
          <p:nvPr>
            <p:ph type="sldNum" sz="quarter" idx="12"/>
          </p:nvPr>
        </p:nvSpPr>
        <p:spPr/>
        <p:txBody>
          <a:bodyPr/>
          <a:lstStyle>
            <a:lvl1pPr>
              <a:defRPr>
                <a:solidFill>
                  <a:srgbClr val="FFFFFF"/>
                </a:solidFill>
              </a:defRPr>
            </a:lvl1pPr>
          </a:lstStyle>
          <a:p>
            <a:fld id="{2754ED01-E2A0-4C1E-8E21-014B99041579}" type="slidenum">
              <a:rPr lang="en-US" smtClean="0"/>
              <a:pPr/>
              <a:t>‹#›</a:t>
            </a:fld>
            <a:endParaRPr lang="en-US"/>
          </a:p>
        </p:txBody>
      </p:sp>
    </p:spTree>
    <p:extLst>
      <p:ext uri="{BB962C8B-B14F-4D97-AF65-F5344CB8AC3E}">
        <p14:creationId xmlns:p14="http://schemas.microsoft.com/office/powerpoint/2010/main" val="3096157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4B7499E-3031-413E-B01E-B94970708CAA}" type="datetime4">
              <a:rPr lang="en-US" smtClean="0"/>
              <a:pPr/>
              <a:t>July 2, 2021</a:t>
            </a:fld>
            <a:endParaRPr lang="en-US"/>
          </a:p>
        </p:txBody>
      </p:sp>
      <p:sp>
        <p:nvSpPr>
          <p:cNvPr id="3" name="页脚占位符 2"/>
          <p:cNvSpPr>
            <a:spLocks noGrp="1"/>
          </p:cNvSpPr>
          <p:nvPr>
            <p:ph type="ftr" sz="quarter" idx="11"/>
          </p:nvPr>
        </p:nvSpPr>
        <p:spPr/>
        <p:txBody>
          <a:bodyPr/>
          <a:lstStyle/>
          <a:p>
            <a:endParaRPr lang="en-US"/>
          </a:p>
        </p:txBody>
      </p:sp>
      <p:sp>
        <p:nvSpPr>
          <p:cNvPr id="4" name="幻灯片编号占位符 3"/>
          <p:cNvSpPr>
            <a:spLocks noGrp="1"/>
          </p:cNvSpPr>
          <p:nvPr>
            <p:ph type="sldNum" sz="quarter" idx="12"/>
          </p:nvPr>
        </p:nvSpPr>
        <p:spPr>
          <a:xfrm>
            <a:off x="0" y="6248400"/>
            <a:ext cx="533400" cy="381000"/>
          </a:xfrm>
        </p:spPr>
        <p:txBody>
          <a:bodyPr/>
          <a:lstStyle>
            <a:lvl1pPr>
              <a:defRPr>
                <a:solidFill>
                  <a:schemeClr val="tx2"/>
                </a:solidFill>
              </a:defRPr>
            </a:lvl1pPr>
          </a:lstStyle>
          <a:p>
            <a:fld id="{2754ED01-E2A0-4C1E-8E21-014B99041579}" type="slidenum">
              <a:rPr lang="en-US" smtClean="0"/>
              <a:pPr/>
              <a:t>‹#›</a:t>
            </a:fld>
            <a:endParaRPr lang="en-US"/>
          </a:p>
        </p:txBody>
      </p:sp>
    </p:spTree>
    <p:extLst>
      <p:ext uri="{BB962C8B-B14F-4D97-AF65-F5344CB8AC3E}">
        <p14:creationId xmlns:p14="http://schemas.microsoft.com/office/powerpoint/2010/main" val="3185682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8077200" cy="869950"/>
          </a:xfrm>
        </p:spPr>
        <p:txBody>
          <a:bodyPr anchor="ctr"/>
          <a:lstStyle>
            <a:lvl1pPr algn="l">
              <a:buNone/>
              <a:defRPr sz="4400" b="0"/>
            </a:lvl1pPr>
          </a:lstStyle>
          <a:p>
            <a:r>
              <a:rPr kumimoji="0" lang="zh-TW" altLang="en-US"/>
              <a:t>单击此处编辑母版标题样式</a:t>
            </a:r>
            <a:endParaRPr kumimoji="0" lang="en-US"/>
          </a:p>
        </p:txBody>
      </p:sp>
      <p:sp>
        <p:nvSpPr>
          <p:cNvPr id="5" name="日期占位符 4"/>
          <p:cNvSpPr>
            <a:spLocks noGrp="1"/>
          </p:cNvSpPr>
          <p:nvPr>
            <p:ph type="dt" sz="half" idx="10"/>
          </p:nvPr>
        </p:nvSpPr>
        <p:spPr/>
        <p:txBody>
          <a:bodyPr/>
          <a:lstStyle/>
          <a:p>
            <a:fld id="{DC7EAB0C-2220-4D0E-A0DD-DB7FA0F742F4}" type="datetime4">
              <a:rPr lang="en-US" smtClean="0"/>
              <a:pPr/>
              <a:t>July 2, 2021</a:t>
            </a:fld>
            <a:endParaRPr lang="en-US"/>
          </a:p>
        </p:txBody>
      </p:sp>
      <p:sp>
        <p:nvSpPr>
          <p:cNvPr id="6" name="页脚占位符 5"/>
          <p:cNvSpPr>
            <a:spLocks noGrp="1"/>
          </p:cNvSpPr>
          <p:nvPr>
            <p:ph type="ftr" sz="quarter" idx="11"/>
          </p:nvPr>
        </p:nvSpPr>
        <p:spPr/>
        <p:txBody>
          <a:bodyPr/>
          <a:lstStyle/>
          <a:p>
            <a:endParaRPr lang="en-US" dirty="0"/>
          </a:p>
        </p:txBody>
      </p:sp>
      <p:sp>
        <p:nvSpPr>
          <p:cNvPr id="7" name="幻灯片编号占位符 6"/>
          <p:cNvSpPr>
            <a:spLocks noGrp="1"/>
          </p:cNvSpPr>
          <p:nvPr>
            <p:ph type="sldNum" sz="quarter" idx="12"/>
          </p:nvPr>
        </p:nvSpPr>
        <p:spPr/>
        <p:txBody>
          <a:bodyPr/>
          <a:lstStyle>
            <a:lvl1pPr>
              <a:defRPr>
                <a:solidFill>
                  <a:srgbClr val="FFFFFF"/>
                </a:solidFill>
              </a:defRPr>
            </a:lvl1pPr>
          </a:lstStyle>
          <a:p>
            <a:fld id="{2754ED01-E2A0-4C1E-8E21-014B99041579}" type="slidenum">
              <a:rPr lang="en-US" smtClean="0"/>
              <a:pPr/>
              <a:t>‹#›</a:t>
            </a:fld>
            <a:endParaRPr lang="en-US" dirty="0"/>
          </a:p>
        </p:txBody>
      </p:sp>
      <p:sp>
        <p:nvSpPr>
          <p:cNvPr id="3" name="文本占位符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a:t>单击此处编辑母版文本样式</a:t>
            </a:r>
          </a:p>
        </p:txBody>
      </p:sp>
      <p:sp>
        <p:nvSpPr>
          <p:cNvPr id="9" name="内容占位符 8"/>
          <p:cNvSpPr>
            <a:spLocks noGrp="1"/>
          </p:cNvSpPr>
          <p:nvPr>
            <p:ph sz="quarter" idx="1"/>
          </p:nvPr>
        </p:nvSpPr>
        <p:spPr>
          <a:xfrm>
            <a:off x="2362200" y="1752600"/>
            <a:ext cx="6400800" cy="44196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Tree>
    <p:extLst>
      <p:ext uri="{BB962C8B-B14F-4D97-AF65-F5344CB8AC3E}">
        <p14:creationId xmlns:p14="http://schemas.microsoft.com/office/powerpoint/2010/main" val="164105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12648" y="228600"/>
            <a:ext cx="8153400" cy="990600"/>
          </a:xfrm>
        </p:spPr>
        <p:txBody>
          <a:bodyPr/>
          <a:lstStyle/>
          <a:p>
            <a:r>
              <a:rPr kumimoji="0" lang="zh-TW" altLang="en-US"/>
              <a:t>单击此处编辑母版标题样式</a:t>
            </a:r>
            <a:endParaRPr kumimoji="0" lang="en-US"/>
          </a:p>
        </p:txBody>
      </p:sp>
      <p:sp>
        <p:nvSpPr>
          <p:cNvPr id="4" name="日期占位符 3"/>
          <p:cNvSpPr>
            <a:spLocks noGrp="1"/>
          </p:cNvSpPr>
          <p:nvPr>
            <p:ph type="dt" sz="half" idx="10"/>
          </p:nvPr>
        </p:nvSpPr>
        <p:spPr/>
        <p:txBody>
          <a:bodyPr/>
          <a:lstStyle/>
          <a:p>
            <a:fld id="{D47BB8AF-C16A-4836-A92D-61834B5F0BA5}" type="datetime4">
              <a:rPr lang="en-US" smtClean="0"/>
              <a:pPr/>
              <a:t>July 2, 2021</a:t>
            </a:fld>
            <a:endParaRPr lang="en-US"/>
          </a:p>
        </p:txBody>
      </p:sp>
      <p:sp>
        <p:nvSpPr>
          <p:cNvPr id="5" name="页脚占位符 4"/>
          <p:cNvSpPr>
            <a:spLocks noGrp="1"/>
          </p:cNvSpPr>
          <p:nvPr>
            <p:ph type="ftr" sz="quarter" idx="11"/>
          </p:nvPr>
        </p:nvSpPr>
        <p:spPr/>
        <p:txBody>
          <a:bodyPr/>
          <a:lstStyle/>
          <a:p>
            <a:endParaRPr lang="en-US"/>
          </a:p>
        </p:txBody>
      </p:sp>
      <p:sp>
        <p:nvSpPr>
          <p:cNvPr id="6" name="幻灯片编号占位符 5"/>
          <p:cNvSpPr>
            <a:spLocks noGrp="1"/>
          </p:cNvSpPr>
          <p:nvPr>
            <p:ph type="sldNum" sz="quarter" idx="12"/>
          </p:nvPr>
        </p:nvSpPr>
        <p:spPr/>
        <p:txBody>
          <a:bodyPr/>
          <a:lstStyle>
            <a:lvl1pPr>
              <a:defRPr>
                <a:solidFill>
                  <a:srgbClr val="FFFFFF"/>
                </a:solidFill>
              </a:defRPr>
            </a:lvl1pPr>
          </a:lstStyle>
          <a:p>
            <a:fld id="{2754ED01-E2A0-4C1E-8E21-014B99041579}" type="slidenum">
              <a:rPr lang="en-US" smtClean="0"/>
              <a:pPr/>
              <a:t>‹#›</a:t>
            </a:fld>
            <a:endParaRPr lang="en-US"/>
          </a:p>
        </p:txBody>
      </p:sp>
      <p:sp>
        <p:nvSpPr>
          <p:cNvPr id="8" name="内容占位符 7"/>
          <p:cNvSpPr>
            <a:spLocks noGrp="1"/>
          </p:cNvSpPr>
          <p:nvPr>
            <p:ph sz="quarter" idx="1"/>
          </p:nvPr>
        </p:nvSpPr>
        <p:spPr>
          <a:xfrm>
            <a:off x="612648" y="1600200"/>
            <a:ext cx="8153400" cy="44958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3">
        <a:schemeClr val="bg2"/>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a:t>单击此处编辑母版文本样式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TW" altLang="en-US"/>
              <a:t>单击此处编辑母版标题样式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占位符 11"/>
          <p:cNvSpPr>
            <a:spLocks noGrp="1"/>
          </p:cNvSpPr>
          <p:nvPr>
            <p:ph type="dt" sz="half" idx="10"/>
          </p:nvPr>
        </p:nvSpPr>
        <p:spPr>
          <a:xfrm>
            <a:off x="6248400" y="6248400"/>
            <a:ext cx="2667000" cy="365125"/>
          </a:xfrm>
        </p:spPr>
        <p:txBody>
          <a:bodyPr rtlCol="0"/>
          <a:lstStyle/>
          <a:p>
            <a:fld id="{E3416D63-31BF-4B94-B6C5-E20B2C63F515}" type="datetime4">
              <a:rPr lang="en-US" smtClean="0"/>
              <a:pPr/>
              <a:t>July 2, 2021</a:t>
            </a:fld>
            <a:endParaRPr lang="en-US"/>
          </a:p>
        </p:txBody>
      </p:sp>
      <p:sp>
        <p:nvSpPr>
          <p:cNvPr id="13" name="幻灯片编号占位符 12"/>
          <p:cNvSpPr>
            <a:spLocks noGrp="1"/>
          </p:cNvSpPr>
          <p:nvPr>
            <p:ph type="sldNum" sz="quarter" idx="11"/>
          </p:nvPr>
        </p:nvSpPr>
        <p:spPr>
          <a:xfrm>
            <a:off x="0" y="4667249"/>
            <a:ext cx="1447800" cy="663578"/>
          </a:xfrm>
        </p:spPr>
        <p:txBody>
          <a:bodyPr rtlCol="0"/>
          <a:lstStyle>
            <a:lvl1pPr>
              <a:defRPr sz="2800"/>
            </a:lvl1pPr>
          </a:lstStyle>
          <a:p>
            <a:fld id="{2754ED01-E2A0-4C1E-8E21-014B99041579}" type="slidenum">
              <a:rPr lang="en-US" smtClean="0"/>
              <a:pPr/>
              <a:t>‹#›</a:t>
            </a:fld>
            <a:endParaRPr lang="en-US"/>
          </a:p>
        </p:txBody>
      </p:sp>
      <p:sp>
        <p:nvSpPr>
          <p:cNvPr id="14" name="页脚占位符 13"/>
          <p:cNvSpPr>
            <a:spLocks noGrp="1"/>
          </p:cNvSpPr>
          <p:nvPr>
            <p:ph type="ftr" sz="quarter" idx="12"/>
          </p:nvPr>
        </p:nvSpPr>
        <p:spPr>
          <a:xfrm>
            <a:off x="1600200" y="6248206"/>
            <a:ext cx="4572000" cy="365125"/>
          </a:xfrm>
        </p:spPr>
        <p:txBody>
          <a:bodyPr rtlCol="0"/>
          <a:lstStyle/>
          <a:p>
            <a:endParaRPr lang="en-US"/>
          </a:p>
        </p:txBody>
      </p:sp>
      <p:sp>
        <p:nvSpPr>
          <p:cNvPr id="3" name="图片占位符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TW" altLang="en-US"/>
              <a:t>将图片拖动到占位符，或单击添加图标</a:t>
            </a:r>
            <a:endParaRPr kumimoji="0" lang="en-US" dirty="0"/>
          </a:p>
        </p:txBody>
      </p:sp>
    </p:spTree>
    <p:extLst>
      <p:ext uri="{BB962C8B-B14F-4D97-AF65-F5344CB8AC3E}">
        <p14:creationId xmlns:p14="http://schemas.microsoft.com/office/powerpoint/2010/main" val="426044261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TW" altLang="en-US"/>
              <a:t>单击此处编辑母版标题样式</a:t>
            </a:r>
            <a:endParaRPr kumimoji="0" lang="en-US"/>
          </a:p>
        </p:txBody>
      </p:sp>
      <p:sp>
        <p:nvSpPr>
          <p:cNvPr id="3" name="竖排文本占位符 2"/>
          <p:cNvSpPr>
            <a:spLocks noGrp="1"/>
          </p:cNvSpPr>
          <p:nvPr>
            <p:ph type="body" orient="vert" idx="1"/>
          </p:nvPr>
        </p:nvSpPr>
        <p:spPr/>
        <p:txBody>
          <a:bodyPr vert="eaVert"/>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4" name="日期占位符 3"/>
          <p:cNvSpPr>
            <a:spLocks noGrp="1"/>
          </p:cNvSpPr>
          <p:nvPr>
            <p:ph type="dt" sz="half" idx="10"/>
          </p:nvPr>
        </p:nvSpPr>
        <p:spPr/>
        <p:txBody>
          <a:bodyPr/>
          <a:lstStyle/>
          <a:p>
            <a:fld id="{A16C3AA4-67BE-44F7-809A-3582401494AF}" type="datetime4">
              <a:rPr lang="en-US" smtClean="0"/>
              <a:pPr/>
              <a:t>July 2, 2021</a:t>
            </a:fld>
            <a:endParaRPr lang="en-US"/>
          </a:p>
        </p:txBody>
      </p:sp>
      <p:sp>
        <p:nvSpPr>
          <p:cNvPr id="5" name="页脚占位符 4"/>
          <p:cNvSpPr>
            <a:spLocks noGrp="1"/>
          </p:cNvSpPr>
          <p:nvPr>
            <p:ph type="ftr" sz="quarter" idx="11"/>
          </p:nvPr>
        </p:nvSpPr>
        <p:spPr/>
        <p:txBody>
          <a:bodyPr/>
          <a:lstStyle/>
          <a:p>
            <a:endParaRPr lang="en-US"/>
          </a:p>
        </p:txBody>
      </p:sp>
      <p:sp>
        <p:nvSpPr>
          <p:cNvPr id="6" name="幻灯片编号占位符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476537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和文本">
    <p:bg>
      <p:bgRef idx="1001">
        <a:schemeClr val="bg1"/>
      </p:bgRef>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609600"/>
            <a:ext cx="2057400" cy="5516563"/>
          </a:xfrm>
        </p:spPr>
        <p:txBody>
          <a:bodyPr vert="eaVert"/>
          <a:lstStyle/>
          <a:p>
            <a:r>
              <a:rPr kumimoji="0" lang="zh-TW" altLang="en-US"/>
              <a:t>单击此处编辑母版标题样式</a:t>
            </a:r>
            <a:endParaRPr kumimoji="0" lang="en-US"/>
          </a:p>
        </p:txBody>
      </p:sp>
      <p:sp>
        <p:nvSpPr>
          <p:cNvPr id="3" name="竖排文本占位符 2"/>
          <p:cNvSpPr>
            <a:spLocks noGrp="1"/>
          </p:cNvSpPr>
          <p:nvPr>
            <p:ph type="body" orient="vert" idx="1"/>
          </p:nvPr>
        </p:nvSpPr>
        <p:spPr>
          <a:xfrm>
            <a:off x="457200" y="609600"/>
            <a:ext cx="5562600" cy="5516564"/>
          </a:xfrm>
        </p:spPr>
        <p:txBody>
          <a:bodyPr vert="eaVert"/>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4" name="日期占位符 3"/>
          <p:cNvSpPr>
            <a:spLocks noGrp="1"/>
          </p:cNvSpPr>
          <p:nvPr>
            <p:ph type="dt" sz="half" idx="10"/>
          </p:nvPr>
        </p:nvSpPr>
        <p:spPr>
          <a:xfrm>
            <a:off x="6553200" y="6248402"/>
            <a:ext cx="2209800" cy="365125"/>
          </a:xfrm>
        </p:spPr>
        <p:txBody>
          <a:bodyPr/>
          <a:lstStyle/>
          <a:p>
            <a:fld id="{25172EEB-1769-4776-AD69-E7C1260563EB}" type="datetime4">
              <a:rPr lang="en-US" smtClean="0"/>
              <a:pPr/>
              <a:t>July 2, 2021</a:t>
            </a:fld>
            <a:endParaRPr lang="en-US"/>
          </a:p>
        </p:txBody>
      </p:sp>
      <p:sp>
        <p:nvSpPr>
          <p:cNvPr id="5" name="页脚占位符 4"/>
          <p:cNvSpPr>
            <a:spLocks noGrp="1"/>
          </p:cNvSpPr>
          <p:nvPr>
            <p:ph type="ftr" sz="quarter" idx="11"/>
          </p:nvPr>
        </p:nvSpPr>
        <p:spPr>
          <a:xfrm>
            <a:off x="457201" y="6248207"/>
            <a:ext cx="5573483" cy="365125"/>
          </a:xfrm>
        </p:spPr>
        <p:txBody>
          <a:bodyPr/>
          <a:lstStyle/>
          <a:p>
            <a:endParaRPr 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幻灯片编号占位符 5"/>
          <p:cNvSpPr>
            <a:spLocks noGrp="1"/>
          </p:cNvSpPr>
          <p:nvPr>
            <p:ph type="sldNum" sz="quarter" idx="12"/>
          </p:nvPr>
        </p:nvSpPr>
        <p:spPr>
          <a:xfrm rot="5400000">
            <a:off x="5989638" y="144462"/>
            <a:ext cx="533400" cy="244476"/>
          </a:xfrm>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94324903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a:t>单击此处编辑母版文本样式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TW" altLang="en-US"/>
              <a:t>单击此处编辑母版标题样式</a:t>
            </a:r>
            <a:endParaRPr kumimoji="0" lang="en-US"/>
          </a:p>
        </p:txBody>
      </p:sp>
      <p:sp>
        <p:nvSpPr>
          <p:cNvPr id="12" name="日期占位符 11"/>
          <p:cNvSpPr>
            <a:spLocks noGrp="1"/>
          </p:cNvSpPr>
          <p:nvPr>
            <p:ph type="dt" sz="half" idx="10"/>
          </p:nvPr>
        </p:nvSpPr>
        <p:spPr/>
        <p:txBody>
          <a:bodyPr/>
          <a:lstStyle/>
          <a:p>
            <a:fld id="{647D2193-4505-4A75-99BB-880C6989A757}" type="datetime4">
              <a:rPr lang="en-US" smtClean="0"/>
              <a:pPr/>
              <a:t>July 2, 2021</a:t>
            </a:fld>
            <a:endParaRPr lang="en-US"/>
          </a:p>
        </p:txBody>
      </p:sp>
      <p:sp>
        <p:nvSpPr>
          <p:cNvPr id="13" name="幻灯片编号占位符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754ED01-E2A0-4C1E-8E21-014B99041579}" type="slidenum">
              <a:rPr lang="en-US" smtClean="0"/>
              <a:pPr/>
              <a:t>‹#›</a:t>
            </a:fld>
            <a:endParaRPr lang="en-US"/>
          </a:p>
        </p:txBody>
      </p:sp>
      <p:sp>
        <p:nvSpPr>
          <p:cNvPr id="14" name="页脚占位符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TW" altLang="en-US"/>
              <a:t>单击此处编辑母版标题样式</a:t>
            </a:r>
            <a:endParaRPr kumimoji="0" lang="en-US"/>
          </a:p>
        </p:txBody>
      </p:sp>
      <p:sp>
        <p:nvSpPr>
          <p:cNvPr id="9" name="内容占位符 8"/>
          <p:cNvSpPr>
            <a:spLocks noGrp="1"/>
          </p:cNvSpPr>
          <p:nvPr>
            <p:ph sz="quarter" idx="1"/>
          </p:nvPr>
        </p:nvSpPr>
        <p:spPr>
          <a:xfrm>
            <a:off x="609600" y="1589567"/>
            <a:ext cx="3886200" cy="45720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11" name="内容占位符 10"/>
          <p:cNvSpPr>
            <a:spLocks noGrp="1"/>
          </p:cNvSpPr>
          <p:nvPr>
            <p:ph sz="quarter" idx="2"/>
          </p:nvPr>
        </p:nvSpPr>
        <p:spPr>
          <a:xfrm>
            <a:off x="4844901" y="1589567"/>
            <a:ext cx="3886200" cy="45720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8" name="日期占位符 7"/>
          <p:cNvSpPr>
            <a:spLocks noGrp="1"/>
          </p:cNvSpPr>
          <p:nvPr>
            <p:ph type="dt" sz="half" idx="15"/>
          </p:nvPr>
        </p:nvSpPr>
        <p:spPr/>
        <p:txBody>
          <a:bodyPr rtlCol="0"/>
          <a:lstStyle/>
          <a:p>
            <a:fld id="{113A18F4-33C3-445B-924C-31108C51719C}" type="datetime4">
              <a:rPr lang="en-US" smtClean="0"/>
              <a:pPr/>
              <a:t>July 2, 2021</a:t>
            </a:fld>
            <a:endParaRPr lang="en-US"/>
          </a:p>
        </p:txBody>
      </p:sp>
      <p:sp>
        <p:nvSpPr>
          <p:cNvPr id="10" name="幻灯片编号占位符 9"/>
          <p:cNvSpPr>
            <a:spLocks noGrp="1"/>
          </p:cNvSpPr>
          <p:nvPr>
            <p:ph type="sldNum" sz="quarter" idx="16"/>
          </p:nvPr>
        </p:nvSpPr>
        <p:spPr/>
        <p:txBody>
          <a:bodyPr rtlCol="0"/>
          <a:lstStyle/>
          <a:p>
            <a:fld id="{2754ED01-E2A0-4C1E-8E21-014B99041579}" type="slidenum">
              <a:rPr lang="en-US" smtClean="0"/>
              <a:pPr/>
              <a:t>‹#›</a:t>
            </a:fld>
            <a:endParaRPr lang="en-US"/>
          </a:p>
        </p:txBody>
      </p:sp>
      <p:sp>
        <p:nvSpPr>
          <p:cNvPr id="12" name="页脚占位符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3400" y="273050"/>
            <a:ext cx="8153400" cy="869950"/>
          </a:xfrm>
        </p:spPr>
        <p:txBody>
          <a:bodyPr anchor="ctr"/>
          <a:lstStyle>
            <a:lvl1pPr>
              <a:defRPr/>
            </a:lvl1pPr>
          </a:lstStyle>
          <a:p>
            <a:r>
              <a:rPr kumimoji="0" lang="zh-TW" altLang="en-US"/>
              <a:t>单击此处编辑母版标题样式</a:t>
            </a:r>
            <a:endParaRPr kumimoji="0" lang="en-US"/>
          </a:p>
        </p:txBody>
      </p:sp>
      <p:sp>
        <p:nvSpPr>
          <p:cNvPr id="11" name="内容占位符 10"/>
          <p:cNvSpPr>
            <a:spLocks noGrp="1"/>
          </p:cNvSpPr>
          <p:nvPr>
            <p:ph sz="quarter" idx="2"/>
          </p:nvPr>
        </p:nvSpPr>
        <p:spPr>
          <a:xfrm>
            <a:off x="609600" y="2438400"/>
            <a:ext cx="3886200" cy="35814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13" name="内容占位符 12"/>
          <p:cNvSpPr>
            <a:spLocks noGrp="1"/>
          </p:cNvSpPr>
          <p:nvPr>
            <p:ph sz="quarter" idx="4"/>
          </p:nvPr>
        </p:nvSpPr>
        <p:spPr>
          <a:xfrm>
            <a:off x="4800600" y="2438400"/>
            <a:ext cx="3886200" cy="35814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10" name="日期占位符 9"/>
          <p:cNvSpPr>
            <a:spLocks noGrp="1"/>
          </p:cNvSpPr>
          <p:nvPr>
            <p:ph type="dt" sz="half" idx="15"/>
          </p:nvPr>
        </p:nvSpPr>
        <p:spPr/>
        <p:txBody>
          <a:bodyPr rtlCol="0"/>
          <a:lstStyle/>
          <a:p>
            <a:fld id="{3AF7543A-E259-478F-9E0D-57BA40E442B7}" type="datetime4">
              <a:rPr lang="en-US" smtClean="0"/>
              <a:pPr/>
              <a:t>July 2, 2021</a:t>
            </a:fld>
            <a:endParaRPr lang="en-US"/>
          </a:p>
        </p:txBody>
      </p:sp>
      <p:sp>
        <p:nvSpPr>
          <p:cNvPr id="12" name="幻灯片编号占位符 11"/>
          <p:cNvSpPr>
            <a:spLocks noGrp="1"/>
          </p:cNvSpPr>
          <p:nvPr>
            <p:ph type="sldNum" sz="quarter" idx="16"/>
          </p:nvPr>
        </p:nvSpPr>
        <p:spPr/>
        <p:txBody>
          <a:bodyPr rtlCol="0"/>
          <a:lstStyle/>
          <a:p>
            <a:fld id="{2754ED01-E2A0-4C1E-8E21-014B99041579}" type="slidenum">
              <a:rPr lang="en-US" smtClean="0"/>
              <a:pPr/>
              <a:t>‹#›</a:t>
            </a:fld>
            <a:endParaRPr lang="en-US"/>
          </a:p>
        </p:txBody>
      </p:sp>
      <p:sp>
        <p:nvSpPr>
          <p:cNvPr id="14" name="页脚占位符 13"/>
          <p:cNvSpPr>
            <a:spLocks noGrp="1"/>
          </p:cNvSpPr>
          <p:nvPr>
            <p:ph type="ftr" sz="quarter" idx="17"/>
          </p:nvPr>
        </p:nvSpPr>
        <p:spPr/>
        <p:txBody>
          <a:bodyPr rtlCol="0"/>
          <a:lstStyle/>
          <a:p>
            <a:endParaRPr lang="en-US"/>
          </a:p>
        </p:txBody>
      </p:sp>
      <p:sp>
        <p:nvSpPr>
          <p:cNvPr id="16" name="文本占位符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a:t>单击此处编辑母版文本样式</a:t>
            </a:r>
          </a:p>
        </p:txBody>
      </p:sp>
      <p:sp>
        <p:nvSpPr>
          <p:cNvPr id="15" name="文本占位符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TW" altLang="en-US"/>
              <a:t>单击此处编辑母版标题样式</a:t>
            </a:r>
            <a:endParaRPr kumimoji="0" lang="en-US"/>
          </a:p>
        </p:txBody>
      </p:sp>
      <p:sp>
        <p:nvSpPr>
          <p:cNvPr id="3" name="日期占位符 2"/>
          <p:cNvSpPr>
            <a:spLocks noGrp="1"/>
          </p:cNvSpPr>
          <p:nvPr>
            <p:ph type="dt" sz="half" idx="10"/>
          </p:nvPr>
        </p:nvSpPr>
        <p:spPr/>
        <p:txBody>
          <a:bodyPr/>
          <a:lstStyle/>
          <a:p>
            <a:fld id="{1EFB012D-77A1-44B0-BB26-329BA1EE55C9}" type="datetime4">
              <a:rPr lang="en-US" smtClean="0"/>
              <a:pPr/>
              <a:t>July 2, 2021</a:t>
            </a:fld>
            <a:endParaRPr lang="en-US"/>
          </a:p>
        </p:txBody>
      </p:sp>
      <p:sp>
        <p:nvSpPr>
          <p:cNvPr id="4" name="页脚占位符 3"/>
          <p:cNvSpPr>
            <a:spLocks noGrp="1"/>
          </p:cNvSpPr>
          <p:nvPr>
            <p:ph type="ftr" sz="quarter" idx="11"/>
          </p:nvPr>
        </p:nvSpPr>
        <p:spPr/>
        <p:txBody>
          <a:bodyPr/>
          <a:lstStyle/>
          <a:p>
            <a:endParaRPr lang="en-US"/>
          </a:p>
        </p:txBody>
      </p:sp>
      <p:sp>
        <p:nvSpPr>
          <p:cNvPr id="5" name="幻灯片编号占位符 4"/>
          <p:cNvSpPr>
            <a:spLocks noGrp="1"/>
          </p:cNvSpPr>
          <p:nvPr>
            <p:ph type="sldNum" sz="quarter" idx="12"/>
          </p:nvPr>
        </p:nvSpPr>
        <p:spPr/>
        <p:txBody>
          <a:bodyPr/>
          <a:lstStyle>
            <a:lvl1pPr>
              <a:defRPr>
                <a:solidFill>
                  <a:srgbClr val="FFFFFF"/>
                </a:solidFill>
              </a:defRPr>
            </a:lvl1p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4B7499E-3031-413E-B01E-B94970708CAA}" type="datetime4">
              <a:rPr lang="en-US" smtClean="0"/>
              <a:pPr/>
              <a:t>July 2, 2021</a:t>
            </a:fld>
            <a:endParaRPr lang="en-US"/>
          </a:p>
        </p:txBody>
      </p:sp>
      <p:sp>
        <p:nvSpPr>
          <p:cNvPr id="3" name="页脚占位符 2"/>
          <p:cNvSpPr>
            <a:spLocks noGrp="1"/>
          </p:cNvSpPr>
          <p:nvPr>
            <p:ph type="ftr" sz="quarter" idx="11"/>
          </p:nvPr>
        </p:nvSpPr>
        <p:spPr/>
        <p:txBody>
          <a:bodyPr/>
          <a:lstStyle/>
          <a:p>
            <a:endParaRPr lang="en-US"/>
          </a:p>
        </p:txBody>
      </p:sp>
      <p:sp>
        <p:nvSpPr>
          <p:cNvPr id="4" name="幻灯片编号占位符 3"/>
          <p:cNvSpPr>
            <a:spLocks noGrp="1"/>
          </p:cNvSpPr>
          <p:nvPr>
            <p:ph type="sldNum" sz="quarter" idx="12"/>
          </p:nvPr>
        </p:nvSpPr>
        <p:spPr>
          <a:xfrm>
            <a:off x="0" y="6248400"/>
            <a:ext cx="533400" cy="381000"/>
          </a:xfrm>
        </p:spPr>
        <p:txBody>
          <a:bodyPr/>
          <a:lstStyle>
            <a:lvl1pPr>
              <a:defRPr>
                <a:solidFill>
                  <a:schemeClr val="tx2"/>
                </a:solidFill>
              </a:defRPr>
            </a:lvl1p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8077200" cy="869950"/>
          </a:xfrm>
        </p:spPr>
        <p:txBody>
          <a:bodyPr anchor="ctr"/>
          <a:lstStyle>
            <a:lvl1pPr algn="l">
              <a:buNone/>
              <a:defRPr sz="4400" b="0"/>
            </a:lvl1pPr>
          </a:lstStyle>
          <a:p>
            <a:r>
              <a:rPr kumimoji="0" lang="zh-TW" altLang="en-US"/>
              <a:t>单击此处编辑母版标题样式</a:t>
            </a:r>
            <a:endParaRPr kumimoji="0" lang="en-US"/>
          </a:p>
        </p:txBody>
      </p:sp>
      <p:sp>
        <p:nvSpPr>
          <p:cNvPr id="5" name="日期占位符 4"/>
          <p:cNvSpPr>
            <a:spLocks noGrp="1"/>
          </p:cNvSpPr>
          <p:nvPr>
            <p:ph type="dt" sz="half" idx="10"/>
          </p:nvPr>
        </p:nvSpPr>
        <p:spPr/>
        <p:txBody>
          <a:bodyPr/>
          <a:lstStyle/>
          <a:p>
            <a:fld id="{DC7EAB0C-2220-4D0E-A0DD-DB7FA0F742F4}" type="datetime4">
              <a:rPr lang="en-US" smtClean="0"/>
              <a:pPr/>
              <a:t>July 2, 2021</a:t>
            </a:fld>
            <a:endParaRPr lang="en-US"/>
          </a:p>
        </p:txBody>
      </p:sp>
      <p:sp>
        <p:nvSpPr>
          <p:cNvPr id="6" name="页脚占位符 5"/>
          <p:cNvSpPr>
            <a:spLocks noGrp="1"/>
          </p:cNvSpPr>
          <p:nvPr>
            <p:ph type="ftr" sz="quarter" idx="11"/>
          </p:nvPr>
        </p:nvSpPr>
        <p:spPr/>
        <p:txBody>
          <a:bodyPr/>
          <a:lstStyle/>
          <a:p>
            <a:endParaRPr lang="en-US" dirty="0"/>
          </a:p>
        </p:txBody>
      </p:sp>
      <p:sp>
        <p:nvSpPr>
          <p:cNvPr id="7" name="幻灯片编号占位符 6"/>
          <p:cNvSpPr>
            <a:spLocks noGrp="1"/>
          </p:cNvSpPr>
          <p:nvPr>
            <p:ph type="sldNum" sz="quarter" idx="12"/>
          </p:nvPr>
        </p:nvSpPr>
        <p:spPr/>
        <p:txBody>
          <a:bodyPr/>
          <a:lstStyle>
            <a:lvl1pPr>
              <a:defRPr>
                <a:solidFill>
                  <a:srgbClr val="FFFFFF"/>
                </a:solidFill>
              </a:defRPr>
            </a:lvl1pPr>
          </a:lstStyle>
          <a:p>
            <a:fld id="{2754ED01-E2A0-4C1E-8E21-014B99041579}" type="slidenum">
              <a:rPr lang="en-US" smtClean="0"/>
              <a:pPr/>
              <a:t>‹#›</a:t>
            </a:fld>
            <a:endParaRPr lang="en-US" dirty="0"/>
          </a:p>
        </p:txBody>
      </p:sp>
      <p:sp>
        <p:nvSpPr>
          <p:cNvPr id="3" name="文本占位符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a:t>单击此处编辑母版文本样式</a:t>
            </a:r>
          </a:p>
        </p:txBody>
      </p:sp>
      <p:sp>
        <p:nvSpPr>
          <p:cNvPr id="9" name="内容占位符 8"/>
          <p:cNvSpPr>
            <a:spLocks noGrp="1"/>
          </p:cNvSpPr>
          <p:nvPr>
            <p:ph sz="quarter" idx="1"/>
          </p:nvPr>
        </p:nvSpPr>
        <p:spPr>
          <a:xfrm>
            <a:off x="2362200" y="1752600"/>
            <a:ext cx="6400800" cy="44196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3">
        <a:schemeClr val="bg2"/>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a:t>单击此处编辑母版文本样式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TW" altLang="en-US"/>
              <a:t>单击此处编辑母版标题样式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占位符 11"/>
          <p:cNvSpPr>
            <a:spLocks noGrp="1"/>
          </p:cNvSpPr>
          <p:nvPr>
            <p:ph type="dt" sz="half" idx="10"/>
          </p:nvPr>
        </p:nvSpPr>
        <p:spPr>
          <a:xfrm>
            <a:off x="6248400" y="6248400"/>
            <a:ext cx="2667000" cy="365125"/>
          </a:xfrm>
        </p:spPr>
        <p:txBody>
          <a:bodyPr rtlCol="0"/>
          <a:lstStyle/>
          <a:p>
            <a:fld id="{E3416D63-31BF-4B94-B6C5-E20B2C63F515}" type="datetime4">
              <a:rPr lang="en-US" smtClean="0"/>
              <a:pPr/>
              <a:t>July 2, 2021</a:t>
            </a:fld>
            <a:endParaRPr lang="en-US"/>
          </a:p>
        </p:txBody>
      </p:sp>
      <p:sp>
        <p:nvSpPr>
          <p:cNvPr id="13" name="幻灯片编号占位符 12"/>
          <p:cNvSpPr>
            <a:spLocks noGrp="1"/>
          </p:cNvSpPr>
          <p:nvPr>
            <p:ph type="sldNum" sz="quarter" idx="11"/>
          </p:nvPr>
        </p:nvSpPr>
        <p:spPr>
          <a:xfrm>
            <a:off x="0" y="4667249"/>
            <a:ext cx="1447800" cy="663578"/>
          </a:xfrm>
        </p:spPr>
        <p:txBody>
          <a:bodyPr rtlCol="0"/>
          <a:lstStyle>
            <a:lvl1pPr>
              <a:defRPr sz="2800"/>
            </a:lvl1pPr>
          </a:lstStyle>
          <a:p>
            <a:fld id="{2754ED01-E2A0-4C1E-8E21-014B99041579}" type="slidenum">
              <a:rPr lang="en-US" smtClean="0"/>
              <a:pPr/>
              <a:t>‹#›</a:t>
            </a:fld>
            <a:endParaRPr lang="en-US"/>
          </a:p>
        </p:txBody>
      </p:sp>
      <p:sp>
        <p:nvSpPr>
          <p:cNvPr id="14" name="页脚占位符 13"/>
          <p:cNvSpPr>
            <a:spLocks noGrp="1"/>
          </p:cNvSpPr>
          <p:nvPr>
            <p:ph type="ftr" sz="quarter" idx="12"/>
          </p:nvPr>
        </p:nvSpPr>
        <p:spPr>
          <a:xfrm>
            <a:off x="1600200" y="6248206"/>
            <a:ext cx="4572000" cy="365125"/>
          </a:xfrm>
        </p:spPr>
        <p:txBody>
          <a:bodyPr rtlCol="0"/>
          <a:lstStyle/>
          <a:p>
            <a:endParaRPr lang="en-US"/>
          </a:p>
        </p:txBody>
      </p:sp>
      <p:sp>
        <p:nvSpPr>
          <p:cNvPr id="3" name="图片占位符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TW" altLang="en-US"/>
              <a:t>将图片拖动到占位符，或单击添加图标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609600" y="228600"/>
            <a:ext cx="8153400" cy="990600"/>
          </a:xfrm>
          <a:prstGeom prst="rect">
            <a:avLst/>
          </a:prstGeom>
        </p:spPr>
        <p:txBody>
          <a:bodyPr vert="horz" anchor="ctr">
            <a:normAutofit/>
          </a:bodyPr>
          <a:lstStyle/>
          <a:p>
            <a:r>
              <a:rPr kumimoji="0" lang="zh-TW" altLang="en-US"/>
              <a:t>单击此处编辑母版标题样式</a:t>
            </a:r>
            <a:endParaRPr kumimoji="0" lang="en-US"/>
          </a:p>
        </p:txBody>
      </p:sp>
      <p:sp>
        <p:nvSpPr>
          <p:cNvPr id="13" name="文本占位符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TW" altLang="en-US"/>
              <a:t>单击此处编辑母版文本样式</a:t>
            </a:r>
          </a:p>
          <a:p>
            <a:pPr lvl="1" eaLnBrk="1" latinLnBrk="0" hangingPunct="1"/>
            <a:r>
              <a:rPr kumimoji="0" lang="zh-TW" altLang="en-US"/>
              <a:t>二级</a:t>
            </a:r>
          </a:p>
          <a:p>
            <a:pPr lvl="2" eaLnBrk="1" latinLnBrk="0" hangingPunct="1"/>
            <a:r>
              <a:rPr kumimoji="0" lang="zh-TW" altLang="en-US"/>
              <a:t>三级</a:t>
            </a:r>
          </a:p>
          <a:p>
            <a:pPr lvl="3" eaLnBrk="1" latinLnBrk="0" hangingPunct="1"/>
            <a:r>
              <a:rPr kumimoji="0" lang="zh-TW" altLang="en-US"/>
              <a:t>四级</a:t>
            </a:r>
          </a:p>
          <a:p>
            <a:pPr lvl="4" eaLnBrk="1" latinLnBrk="0" hangingPunct="1"/>
            <a:r>
              <a:rPr kumimoji="0" lang="zh-TW" altLang="en-US"/>
              <a:t>五级</a:t>
            </a:r>
            <a:endParaRPr kumimoji="0" lang="en-US"/>
          </a:p>
        </p:txBody>
      </p:sp>
      <p:sp>
        <p:nvSpPr>
          <p:cNvPr id="14" name="日期占位符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2B1B13E-D5AF-485E-81A1-82A140076526}" type="datetime4">
              <a:rPr lang="en-US" smtClean="0"/>
              <a:pPr/>
              <a:t>July 2, 2021</a:t>
            </a:fld>
            <a:endParaRPr lang="en-US" dirty="0"/>
          </a:p>
        </p:txBody>
      </p:sp>
      <p:sp>
        <p:nvSpPr>
          <p:cNvPr id="3" name="页脚占位符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幻灯片编号占位符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609600" y="228600"/>
            <a:ext cx="8153400" cy="990600"/>
          </a:xfrm>
          <a:prstGeom prst="rect">
            <a:avLst/>
          </a:prstGeom>
        </p:spPr>
        <p:txBody>
          <a:bodyPr vert="horz" anchor="ctr">
            <a:normAutofit/>
          </a:bodyPr>
          <a:lstStyle/>
          <a:p>
            <a:r>
              <a:rPr kumimoji="0" lang="zh-TW" altLang="en-US"/>
              <a:t>单击此处编辑母版标题样式</a:t>
            </a:r>
            <a:endParaRPr kumimoji="0" lang="en-US"/>
          </a:p>
        </p:txBody>
      </p:sp>
      <p:sp>
        <p:nvSpPr>
          <p:cNvPr id="13" name="文本占位符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TW" altLang="en-US"/>
              <a:t>单击此处编辑母版文本样式</a:t>
            </a:r>
          </a:p>
          <a:p>
            <a:pPr lvl="1" eaLnBrk="1" latinLnBrk="0" hangingPunct="1"/>
            <a:r>
              <a:rPr kumimoji="0" lang="zh-TW" altLang="en-US"/>
              <a:t>二级</a:t>
            </a:r>
          </a:p>
          <a:p>
            <a:pPr lvl="2" eaLnBrk="1" latinLnBrk="0" hangingPunct="1"/>
            <a:r>
              <a:rPr kumimoji="0" lang="zh-TW" altLang="en-US"/>
              <a:t>三级</a:t>
            </a:r>
          </a:p>
          <a:p>
            <a:pPr lvl="3" eaLnBrk="1" latinLnBrk="0" hangingPunct="1"/>
            <a:r>
              <a:rPr kumimoji="0" lang="zh-TW" altLang="en-US"/>
              <a:t>四级</a:t>
            </a:r>
          </a:p>
          <a:p>
            <a:pPr lvl="4" eaLnBrk="1" latinLnBrk="0" hangingPunct="1"/>
            <a:r>
              <a:rPr kumimoji="0" lang="zh-TW" altLang="en-US"/>
              <a:t>五级</a:t>
            </a:r>
            <a:endParaRPr kumimoji="0" lang="en-US"/>
          </a:p>
        </p:txBody>
      </p:sp>
      <p:sp>
        <p:nvSpPr>
          <p:cNvPr id="14" name="日期占位符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2B1B13E-D5AF-485E-81A1-82A140076526}" type="datetime4">
              <a:rPr lang="en-US" smtClean="0"/>
              <a:pPr/>
              <a:t>July 2, 2021</a:t>
            </a:fld>
            <a:endParaRPr lang="en-US" dirty="0"/>
          </a:p>
        </p:txBody>
      </p:sp>
      <p:sp>
        <p:nvSpPr>
          <p:cNvPr id="3" name="页脚占位符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幻灯片编号占位符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8476297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hyperlink" Target="https://tmec.ntou.edu.tw/p/406-1016-38947,r625.php?Lang=zh-tw" TargetMode="External"/><Relationship Id="rId2" Type="http://schemas.openxmlformats.org/officeDocument/2006/relationships/hyperlink" Target="https://www.sports.url.tw/" TargetMode="Externa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drive/u/0/folders/1B7QoZe8QjzfqWfbWiVDGuEgzw0hbkEPh" TargetMode="External"/><Relationship Id="rId2" Type="http://schemas.openxmlformats.org/officeDocument/2006/relationships/hyperlink" Target="http://www.mqes.tp.edu.tw/app/news_board/detail.php?article=20748"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57068" y="1047724"/>
            <a:ext cx="7829864" cy="2381276"/>
          </a:xfrm>
        </p:spPr>
        <p:txBody>
          <a:bodyPr>
            <a:noAutofit/>
          </a:bodyPr>
          <a:lstStyle/>
          <a:p>
            <a:pPr algn="ctr"/>
            <a:r>
              <a:rPr kumimoji="1" lang="en-US" altLang="zh-TW" sz="6600" b="1" dirty="0">
                <a:solidFill>
                  <a:schemeClr val="accent5">
                    <a:lumMod val="75000"/>
                  </a:schemeClr>
                </a:solidFill>
                <a:latin typeface="微軟正黑體" panose="020B0604030504040204" pitchFamily="34" charset="-120"/>
                <a:ea typeface="微軟正黑體" panose="020B0604030504040204" pitchFamily="34" charset="-120"/>
              </a:rPr>
              <a:t>109</a:t>
            </a:r>
            <a:r>
              <a:rPr kumimoji="1" lang="zh-TW" altLang="en-US" sz="6600" b="1" dirty="0">
                <a:solidFill>
                  <a:schemeClr val="accent5">
                    <a:lumMod val="75000"/>
                  </a:schemeClr>
                </a:solidFill>
                <a:latin typeface="微軟正黑體" panose="020B0604030504040204" pitchFamily="34" charset="-120"/>
                <a:ea typeface="微軟正黑體" panose="020B0604030504040204" pitchFamily="34" charset="-120"/>
              </a:rPr>
              <a:t>學年度第二學期</a:t>
            </a:r>
            <a:r>
              <a:rPr kumimoji="1" lang="zh-TW" altLang="en-US" sz="6000" b="1" dirty="0">
                <a:solidFill>
                  <a:schemeClr val="accent5">
                    <a:lumMod val="75000"/>
                  </a:schemeClr>
                </a:solidFill>
                <a:latin typeface="微軟正黑體" panose="020B0604030504040204" pitchFamily="34" charset="-120"/>
                <a:ea typeface="微軟正黑體" panose="020B0604030504040204" pitchFamily="34" charset="-120"/>
              </a:rPr>
              <a:t>休業式暨暑假叮嚀事項</a:t>
            </a:r>
            <a:endParaRPr kumimoji="1" lang="zh-CN" altLang="en-US" sz="6000" b="1"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3" name="副标题 2"/>
          <p:cNvSpPr>
            <a:spLocks noGrp="1"/>
          </p:cNvSpPr>
          <p:nvPr>
            <p:ph type="subTitle" idx="1"/>
          </p:nvPr>
        </p:nvSpPr>
        <p:spPr>
          <a:xfrm>
            <a:off x="663152" y="3938130"/>
            <a:ext cx="8083684" cy="1280252"/>
          </a:xfrm>
        </p:spPr>
        <p:txBody>
          <a:bodyPr>
            <a:noAutofit/>
          </a:bodyPr>
          <a:lstStyle/>
          <a:p>
            <a:pPr algn="ctr"/>
            <a:r>
              <a:rPr kumimoji="1" lang="en-US" altLang="zh-CN" sz="4400" dirty="0">
                <a:solidFill>
                  <a:schemeClr val="accent6">
                    <a:lumMod val="50000"/>
                  </a:schemeClr>
                </a:solidFill>
              </a:rPr>
              <a:t>110.07.02</a:t>
            </a:r>
            <a:endParaRPr kumimoji="1" lang="zh-CN" altLang="en-US" sz="4400" dirty="0">
              <a:solidFill>
                <a:schemeClr val="accent6">
                  <a:lumMod val="50000"/>
                </a:schemeClr>
              </a:solidFill>
            </a:endParaRPr>
          </a:p>
        </p:txBody>
      </p:sp>
      <p:sp>
        <p:nvSpPr>
          <p:cNvPr id="5" name="副標題 5"/>
          <p:cNvSpPr txBox="1">
            <a:spLocks/>
          </p:cNvSpPr>
          <p:nvPr/>
        </p:nvSpPr>
        <p:spPr>
          <a:xfrm>
            <a:off x="2942869" y="6182786"/>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Clr>
                <a:srgbClr val="DD8047"/>
              </a:buClr>
              <a:buFont typeface="Wingdings"/>
              <a:buNone/>
            </a:pPr>
            <a:r>
              <a:rPr lang="zh-TW" altLang="en-US" sz="2400" b="1" dirty="0">
                <a:solidFill>
                  <a:prstClr val="black"/>
                </a:solidFill>
                <a:latin typeface="微軟正黑體" panose="020B0604030504040204" pitchFamily="34" charset="-120"/>
              </a:rPr>
              <a:t>臺北市松山區民權國民小學</a:t>
            </a:r>
          </a:p>
        </p:txBody>
      </p:sp>
      <p:sp>
        <p:nvSpPr>
          <p:cNvPr id="6" name="文字方塊 5"/>
          <p:cNvSpPr txBox="1"/>
          <p:nvPr/>
        </p:nvSpPr>
        <p:spPr>
          <a:xfrm>
            <a:off x="6810375" y="6212422"/>
            <a:ext cx="272248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DD8047"/>
                </a:solidFill>
                <a:effectLst/>
                <a:uLnTx/>
                <a:uFillTx/>
              </a:rPr>
              <a:t>多元 活力 前瞻 卓越</a:t>
            </a:r>
          </a:p>
        </p:txBody>
      </p:sp>
      <p:pic>
        <p:nvPicPr>
          <p:cNvPr id="7" name="圖片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31532" y="5392569"/>
            <a:ext cx="1837768" cy="2599552"/>
          </a:xfrm>
          <a:prstGeom prst="rect">
            <a:avLst/>
          </a:prstGeom>
        </p:spPr>
      </p:pic>
    </p:spTree>
    <p:extLst>
      <p:ext uri="{BB962C8B-B14F-4D97-AF65-F5344CB8AC3E}">
        <p14:creationId xmlns:p14="http://schemas.microsoft.com/office/powerpoint/2010/main" val="1727398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9A357A-D5EF-42F4-A995-CC510B35F8F5}"/>
              </a:ext>
            </a:extLst>
          </p:cNvPr>
          <p:cNvSpPr>
            <a:spLocks noGrp="1"/>
          </p:cNvSpPr>
          <p:nvPr>
            <p:ph type="title"/>
          </p:nvPr>
        </p:nvSpPr>
        <p:spPr>
          <a:xfrm>
            <a:off x="612648" y="285136"/>
            <a:ext cx="8153400" cy="796412"/>
          </a:xfrm>
        </p:spPr>
        <p:txBody>
          <a:bodyPr vert="horz" anchor="ctr">
            <a:normAutofit fontScale="90000"/>
          </a:bodyPr>
          <a:lstStyle/>
          <a:p>
            <a:r>
              <a:rPr lang="zh-TW" altLang="en-US" sz="3600" dirty="0"/>
              <a:t>設計屬於自己的暑假學習任務</a:t>
            </a:r>
            <a:r>
              <a:rPr lang="en-US" altLang="zh-TW" sz="3600" dirty="0"/>
              <a:t>- GIVE ME FIVE</a:t>
            </a:r>
            <a:endParaRPr lang="zh-TW" altLang="en-US" sz="3600" dirty="0"/>
          </a:p>
        </p:txBody>
      </p:sp>
      <p:sp>
        <p:nvSpPr>
          <p:cNvPr id="3" name="內容版面配置區 2">
            <a:extLst>
              <a:ext uri="{FF2B5EF4-FFF2-40B4-BE49-F238E27FC236}">
                <a16:creationId xmlns:a16="http://schemas.microsoft.com/office/drawing/2014/main" id="{A56470A1-60E0-427C-ACE8-4FFCE220966B}"/>
              </a:ext>
            </a:extLst>
          </p:cNvPr>
          <p:cNvSpPr>
            <a:spLocks noGrp="1"/>
          </p:cNvSpPr>
          <p:nvPr>
            <p:ph sz="quarter" idx="1"/>
          </p:nvPr>
        </p:nvSpPr>
        <p:spPr/>
        <p:txBody>
          <a:bodyPr>
            <a:normAutofit fontScale="92500" lnSpcReduction="20000"/>
          </a:bodyPr>
          <a:lstStyle/>
          <a:p>
            <a:endParaRPr lang="zh-TW" altLang="en-US" dirty="0"/>
          </a:p>
          <a:p>
            <a:pPr marL="0" indent="0">
              <a:buNone/>
            </a:pPr>
            <a:r>
              <a:rPr lang="zh-TW" altLang="en-US" dirty="0"/>
              <a:t>    防疫中</a:t>
            </a:r>
            <a:r>
              <a:rPr lang="en-US" altLang="zh-TW" dirty="0"/>
              <a:t>:</a:t>
            </a:r>
            <a:r>
              <a:rPr lang="zh-TW" altLang="en-US" dirty="0"/>
              <a:t>室內可分</a:t>
            </a:r>
          </a:p>
          <a:p>
            <a:r>
              <a:rPr lang="zh-TW" altLang="en-US" dirty="0"/>
              <a:t>體能運動 </a:t>
            </a:r>
            <a:r>
              <a:rPr lang="en-US" altLang="zh-TW" dirty="0"/>
              <a:t>:</a:t>
            </a:r>
            <a:r>
              <a:rPr lang="zh-TW" altLang="en-US" dirty="0"/>
              <a:t> 室內體操、原地慢跑、拉筋、伸展</a:t>
            </a:r>
            <a:r>
              <a:rPr lang="en-US" altLang="zh-TW" dirty="0"/>
              <a:t>…</a:t>
            </a:r>
          </a:p>
          <a:p>
            <a:r>
              <a:rPr lang="zh-TW" altLang="en-US" dirty="0"/>
              <a:t>課業複習 </a:t>
            </a:r>
            <a:r>
              <a:rPr lang="en-US" altLang="zh-TW" dirty="0"/>
              <a:t>:</a:t>
            </a:r>
            <a:r>
              <a:rPr lang="zh-TW" altLang="en-US" dirty="0"/>
              <a:t> 國、數、英、社、自、本語</a:t>
            </a:r>
            <a:r>
              <a:rPr lang="en-US" altLang="zh-TW" dirty="0"/>
              <a:t>…</a:t>
            </a:r>
            <a:endParaRPr lang="zh-TW" altLang="en-US" dirty="0"/>
          </a:p>
          <a:p>
            <a:r>
              <a:rPr lang="zh-TW" altLang="en-US" dirty="0"/>
              <a:t>個人興趣培養 </a:t>
            </a:r>
            <a:r>
              <a:rPr lang="en-US" altLang="zh-TW" dirty="0"/>
              <a:t>:</a:t>
            </a:r>
            <a:r>
              <a:rPr lang="zh-TW" altLang="en-US" dirty="0"/>
              <a:t> 下棋、繪畫、拍照、整理相片、書</a:t>
            </a:r>
            <a:endParaRPr lang="en-US" altLang="zh-TW" dirty="0"/>
          </a:p>
          <a:p>
            <a:pPr marL="0" indent="0">
              <a:buNone/>
            </a:pPr>
            <a:r>
              <a:rPr lang="zh-TW" altLang="en-US" dirty="0"/>
              <a:t>                           法、拍影片</a:t>
            </a:r>
            <a:r>
              <a:rPr lang="en-US" altLang="zh-TW" dirty="0"/>
              <a:t>…</a:t>
            </a:r>
          </a:p>
          <a:p>
            <a:r>
              <a:rPr lang="zh-TW" altLang="en-US" dirty="0"/>
              <a:t>獨立生活技能 </a:t>
            </a:r>
            <a:r>
              <a:rPr lang="en-US" altLang="zh-TW" dirty="0"/>
              <a:t>:</a:t>
            </a:r>
            <a:r>
              <a:rPr lang="zh-TW" altLang="en-US" dirty="0"/>
              <a:t> 烹飪、</a:t>
            </a:r>
            <a:r>
              <a:rPr lang="en-US" altLang="zh-TW" dirty="0"/>
              <a:t>(</a:t>
            </a:r>
            <a:r>
              <a:rPr lang="zh-TW" altLang="en-US" dirty="0"/>
              <a:t>洗、收、疊</a:t>
            </a:r>
            <a:r>
              <a:rPr lang="en-US" altLang="zh-TW" dirty="0"/>
              <a:t>)</a:t>
            </a:r>
            <a:r>
              <a:rPr lang="zh-TW" altLang="en-US" dirty="0"/>
              <a:t>衣服、 </a:t>
            </a:r>
            <a:endParaRPr lang="en-US" altLang="zh-TW" dirty="0"/>
          </a:p>
          <a:p>
            <a:pPr marL="0" indent="0">
              <a:buNone/>
            </a:pPr>
            <a:r>
              <a:rPr lang="zh-TW" altLang="en-US" dirty="0"/>
              <a:t>                            倒</a:t>
            </a:r>
            <a:r>
              <a:rPr lang="en-US" altLang="zh-TW" dirty="0"/>
              <a:t>(</a:t>
            </a:r>
            <a:r>
              <a:rPr lang="zh-TW" altLang="en-US" dirty="0"/>
              <a:t>分類</a:t>
            </a:r>
            <a:r>
              <a:rPr lang="en-US" altLang="zh-TW" dirty="0"/>
              <a:t>)</a:t>
            </a:r>
            <a:r>
              <a:rPr lang="zh-TW" altLang="en-US" dirty="0"/>
              <a:t> 垃圾、整理玩具</a:t>
            </a:r>
            <a:r>
              <a:rPr lang="en-US" altLang="zh-TW" dirty="0"/>
              <a:t>…</a:t>
            </a:r>
          </a:p>
          <a:p>
            <a:endParaRPr lang="en-US" altLang="zh-TW" dirty="0"/>
          </a:p>
          <a:p>
            <a:r>
              <a:rPr lang="zh-TW" altLang="en-US" dirty="0"/>
              <a:t>自己當老師，也自己作學生哦！</a:t>
            </a:r>
          </a:p>
        </p:txBody>
      </p:sp>
    </p:spTree>
    <p:extLst>
      <p:ext uri="{BB962C8B-B14F-4D97-AF65-F5344CB8AC3E}">
        <p14:creationId xmlns:p14="http://schemas.microsoft.com/office/powerpoint/2010/main" val="1668221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8915D8-4881-4A7F-9EC5-0DD10416D9EE}"/>
              </a:ext>
            </a:extLst>
          </p:cNvPr>
          <p:cNvSpPr>
            <a:spLocks noGrp="1"/>
          </p:cNvSpPr>
          <p:nvPr>
            <p:ph type="ctrTitle"/>
          </p:nvPr>
        </p:nvSpPr>
        <p:spPr/>
        <p:txBody>
          <a:bodyPr/>
          <a:lstStyle/>
          <a:p>
            <a:r>
              <a:rPr lang="zh-TW" altLang="en-US" dirty="0"/>
              <a:t>學務處</a:t>
            </a:r>
          </a:p>
        </p:txBody>
      </p:sp>
      <p:sp>
        <p:nvSpPr>
          <p:cNvPr id="3" name="副標題 2">
            <a:extLst>
              <a:ext uri="{FF2B5EF4-FFF2-40B4-BE49-F238E27FC236}">
                <a16:creationId xmlns:a16="http://schemas.microsoft.com/office/drawing/2014/main" id="{20700F78-0AE6-488B-8FF5-69335B9F5487}"/>
              </a:ext>
            </a:extLst>
          </p:cNvPr>
          <p:cNvSpPr>
            <a:spLocks noGrp="1"/>
          </p:cNvSpPr>
          <p:nvPr>
            <p:ph type="subTitle" idx="1"/>
          </p:nvPr>
        </p:nvSpPr>
        <p:spPr>
          <a:xfrm>
            <a:off x="802386" y="4372378"/>
            <a:ext cx="5486400" cy="685800"/>
          </a:xfrm>
        </p:spPr>
        <p:txBody>
          <a:bodyPr>
            <a:normAutofit/>
          </a:bodyPr>
          <a:lstStyle/>
          <a:p>
            <a:r>
              <a:rPr lang="en-US" altLang="zh-TW" sz="2100" dirty="0"/>
              <a:t>110.07.02</a:t>
            </a:r>
            <a:endParaRPr lang="zh-TW" altLang="en-US" sz="2100" dirty="0"/>
          </a:p>
        </p:txBody>
      </p:sp>
    </p:spTree>
    <p:extLst>
      <p:ext uri="{BB962C8B-B14F-4D97-AF65-F5344CB8AC3E}">
        <p14:creationId xmlns:p14="http://schemas.microsoft.com/office/powerpoint/2010/main" val="3057713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AC1647-8722-4A46-AB51-2ECFF7A6F8B4}"/>
              </a:ext>
            </a:extLst>
          </p:cNvPr>
          <p:cNvSpPr>
            <a:spLocks noGrp="1"/>
          </p:cNvSpPr>
          <p:nvPr>
            <p:ph type="title"/>
          </p:nvPr>
        </p:nvSpPr>
        <p:spPr/>
        <p:txBody>
          <a:bodyPr/>
          <a:lstStyle/>
          <a:p>
            <a:r>
              <a:rPr lang="zh-TW" altLang="en-US" dirty="0"/>
              <a:t>重要行事曆</a:t>
            </a:r>
          </a:p>
        </p:txBody>
      </p:sp>
      <p:sp>
        <p:nvSpPr>
          <p:cNvPr id="3" name="內容版面配置區 2">
            <a:extLst>
              <a:ext uri="{FF2B5EF4-FFF2-40B4-BE49-F238E27FC236}">
                <a16:creationId xmlns:a16="http://schemas.microsoft.com/office/drawing/2014/main" id="{970EF0E0-227E-4F18-9AA4-582ADE859A60}"/>
              </a:ext>
            </a:extLst>
          </p:cNvPr>
          <p:cNvSpPr>
            <a:spLocks noGrp="1"/>
          </p:cNvSpPr>
          <p:nvPr>
            <p:ph sz="quarter" idx="1"/>
          </p:nvPr>
        </p:nvSpPr>
        <p:spPr>
          <a:xfrm>
            <a:off x="115614" y="1600199"/>
            <a:ext cx="8933793" cy="5257801"/>
          </a:xfrm>
        </p:spPr>
        <p:txBody>
          <a:bodyPr>
            <a:normAutofit fontScale="25000" lnSpcReduction="20000"/>
          </a:bodyPr>
          <a:lstStyle/>
          <a:p>
            <a:r>
              <a:rPr lang="en-US" altLang="zh-TW" sz="7200" dirty="0"/>
              <a:t>1.</a:t>
            </a:r>
            <a:r>
              <a:rPr lang="zh-TW" altLang="en-US" sz="7200" dirty="0"/>
              <a:t>休業式：</a:t>
            </a:r>
            <a:r>
              <a:rPr lang="en-US" altLang="zh-TW" sz="7200" dirty="0"/>
              <a:t>110.07.02</a:t>
            </a:r>
          </a:p>
          <a:p>
            <a:pPr marL="0" indent="0">
              <a:buNone/>
            </a:pPr>
            <a:r>
              <a:rPr lang="zh-TW" altLang="en-US" sz="7200" dirty="0"/>
              <a:t>                    </a:t>
            </a:r>
            <a:r>
              <a:rPr lang="en-US" altLang="zh-TW" sz="7200" dirty="0"/>
              <a:t>12:00</a:t>
            </a:r>
            <a:r>
              <a:rPr lang="zh-TW" altLang="en-US" sz="7200" dirty="0"/>
              <a:t>放學</a:t>
            </a:r>
            <a:r>
              <a:rPr lang="en-US" altLang="zh-TW" sz="7200" dirty="0"/>
              <a:t>(</a:t>
            </a:r>
            <a:r>
              <a:rPr lang="zh-TW" altLang="en-US" sz="7200" dirty="0"/>
              <a:t>低、中年級</a:t>
            </a:r>
            <a:r>
              <a:rPr lang="en-US" altLang="zh-TW" sz="7200" dirty="0"/>
              <a:t>)</a:t>
            </a:r>
          </a:p>
          <a:p>
            <a:pPr marL="0" indent="0">
              <a:buNone/>
            </a:pPr>
            <a:r>
              <a:rPr lang="zh-TW" altLang="en-US" sz="7200" dirty="0"/>
              <a:t>                    </a:t>
            </a:r>
            <a:r>
              <a:rPr lang="en-US" altLang="zh-TW" sz="7200" dirty="0"/>
              <a:t>16:00</a:t>
            </a:r>
            <a:r>
              <a:rPr lang="zh-TW" altLang="en-US" sz="7200" dirty="0"/>
              <a:t>放學</a:t>
            </a:r>
            <a:r>
              <a:rPr lang="en-US" altLang="zh-TW" sz="7200" dirty="0"/>
              <a:t>(</a:t>
            </a:r>
            <a:r>
              <a:rPr lang="zh-TW" altLang="en-US" sz="7200" dirty="0"/>
              <a:t>高年級</a:t>
            </a:r>
            <a:r>
              <a:rPr lang="en-US" altLang="zh-TW" sz="7200" dirty="0"/>
              <a:t>)</a:t>
            </a:r>
          </a:p>
          <a:p>
            <a:pPr marL="0" indent="0">
              <a:buNone/>
            </a:pPr>
            <a:endParaRPr lang="en-US" altLang="zh-TW" sz="6400" dirty="0"/>
          </a:p>
          <a:p>
            <a:r>
              <a:rPr lang="en-US" altLang="zh-TW" sz="7200" dirty="0"/>
              <a:t>2.</a:t>
            </a:r>
            <a:r>
              <a:rPr lang="zh-TW" altLang="en-US" sz="7200" dirty="0"/>
              <a:t>返校日：</a:t>
            </a:r>
            <a:r>
              <a:rPr lang="en-US" altLang="zh-TW" sz="7200" dirty="0"/>
              <a:t>110.08.27(110</a:t>
            </a:r>
            <a:r>
              <a:rPr lang="zh-TW" altLang="en-US" sz="7200" dirty="0"/>
              <a:t>學年度二</a:t>
            </a:r>
            <a:r>
              <a:rPr lang="en-US" altLang="zh-TW" sz="7200" dirty="0"/>
              <a:t>~</a:t>
            </a:r>
            <a:r>
              <a:rPr lang="zh-TW" altLang="en-US" sz="7200" dirty="0"/>
              <a:t>六年級</a:t>
            </a:r>
            <a:r>
              <a:rPr lang="en-US" altLang="zh-TW" sz="7200" dirty="0"/>
              <a:t>)</a:t>
            </a:r>
          </a:p>
          <a:p>
            <a:pPr marL="0" indent="0">
              <a:buNone/>
            </a:pPr>
            <a:r>
              <a:rPr lang="zh-TW" altLang="en-US" sz="7200" dirty="0"/>
              <a:t>        </a:t>
            </a:r>
            <a:r>
              <a:rPr lang="en-US" altLang="zh-TW" sz="7200" dirty="0"/>
              <a:t>7:30~7:50    </a:t>
            </a:r>
            <a:r>
              <a:rPr lang="zh-TW" altLang="en-US" sz="7200" dirty="0"/>
              <a:t>到校上課</a:t>
            </a:r>
            <a:r>
              <a:rPr lang="en-US" altLang="zh-TW" sz="7200" dirty="0"/>
              <a:t>(</a:t>
            </a:r>
            <a:r>
              <a:rPr lang="zh-TW" altLang="en-US" sz="7200" dirty="0"/>
              <a:t>著便服，背書包、帶大袋子，</a:t>
            </a:r>
            <a:r>
              <a:rPr lang="zh-TW" altLang="en-US" sz="7200" b="1" u="sng" dirty="0">
                <a:solidFill>
                  <a:srgbClr val="FF0000"/>
                </a:solidFill>
              </a:rPr>
              <a:t>先到</a:t>
            </a:r>
            <a:r>
              <a:rPr lang="en-US" altLang="zh-TW" sz="7200" b="1" u="sng" dirty="0">
                <a:solidFill>
                  <a:srgbClr val="FF0000"/>
                </a:solidFill>
              </a:rPr>
              <a:t>109</a:t>
            </a:r>
            <a:r>
              <a:rPr lang="zh-TW" altLang="en-US" sz="7200" b="1" u="sng" dirty="0">
                <a:solidFill>
                  <a:srgbClr val="FF0000"/>
                </a:solidFill>
              </a:rPr>
              <a:t>學年度原班級</a:t>
            </a:r>
            <a:r>
              <a:rPr lang="en-US" altLang="zh-TW" sz="7200" dirty="0"/>
              <a:t>)</a:t>
            </a:r>
          </a:p>
          <a:p>
            <a:pPr marL="0" indent="0">
              <a:buNone/>
            </a:pPr>
            <a:r>
              <a:rPr lang="zh-TW" altLang="en-US" sz="7200" dirty="0"/>
              <a:t>        </a:t>
            </a:r>
            <a:r>
              <a:rPr lang="en-US" altLang="zh-TW" sz="7200" dirty="0"/>
              <a:t>8:00</a:t>
            </a:r>
            <a:r>
              <a:rPr lang="zh-TW" altLang="en-US" sz="7200" dirty="0"/>
              <a:t>～</a:t>
            </a:r>
            <a:r>
              <a:rPr lang="en-US" altLang="zh-TW" sz="7200" dirty="0"/>
              <a:t>9:00</a:t>
            </a:r>
            <a:r>
              <a:rPr lang="zh-TW" altLang="en-US" sz="7200" dirty="0"/>
              <a:t> </a:t>
            </a:r>
            <a:r>
              <a:rPr lang="en-US" altLang="zh-TW" sz="7200" dirty="0"/>
              <a:t>  </a:t>
            </a:r>
            <a:r>
              <a:rPr lang="zh-TW" altLang="en-US" sz="7200" dirty="0"/>
              <a:t>學生先到原班級教室進行級務處理</a:t>
            </a:r>
            <a:r>
              <a:rPr lang="en-US" altLang="zh-TW" sz="7200" dirty="0"/>
              <a:t>(</a:t>
            </a:r>
            <a:r>
              <a:rPr lang="zh-TW" altLang="en-US" sz="7200" dirty="0"/>
              <a:t>發成績單、獎品獎狀、收拾學用品</a:t>
            </a:r>
            <a:r>
              <a:rPr lang="en-US" altLang="zh-TW" sz="7200" dirty="0"/>
              <a:t>)</a:t>
            </a:r>
            <a:endParaRPr lang="zh-TW" altLang="en-US" sz="7200" dirty="0"/>
          </a:p>
          <a:p>
            <a:pPr marL="0" indent="0">
              <a:buNone/>
            </a:pPr>
            <a:r>
              <a:rPr lang="zh-TW" altLang="en-US" sz="7200" dirty="0"/>
              <a:t>        </a:t>
            </a:r>
            <a:r>
              <a:rPr lang="en-US" altLang="zh-TW" sz="7200" dirty="0"/>
              <a:t>9:00~10:10</a:t>
            </a:r>
            <a:r>
              <a:rPr lang="zh-TW" altLang="en-US" sz="7200" dirty="0"/>
              <a:t>  學生到新的班級、領取教科書、掃具</a:t>
            </a:r>
            <a:endParaRPr lang="en-US" altLang="zh-TW" sz="7200" dirty="0"/>
          </a:p>
          <a:p>
            <a:pPr marL="0" indent="0">
              <a:buNone/>
            </a:pPr>
            <a:r>
              <a:rPr lang="zh-TW" altLang="en-US" sz="7200" dirty="0"/>
              <a:t>      </a:t>
            </a:r>
            <a:r>
              <a:rPr lang="en-US" altLang="zh-TW" sz="7200" dirty="0"/>
              <a:t>10:10~10:30  </a:t>
            </a:r>
            <a:r>
              <a:rPr lang="zh-TW" altLang="en-US" sz="7200" dirty="0"/>
              <a:t>課間活動</a:t>
            </a:r>
            <a:endParaRPr lang="en-US" altLang="zh-TW" sz="7200" dirty="0"/>
          </a:p>
          <a:p>
            <a:pPr marL="0" indent="0">
              <a:buNone/>
            </a:pPr>
            <a:r>
              <a:rPr lang="zh-TW" altLang="en-US" sz="7200" dirty="0"/>
              <a:t>      </a:t>
            </a:r>
            <a:r>
              <a:rPr lang="en-US" altLang="zh-TW" sz="7200" dirty="0"/>
              <a:t>10:30~11:20  </a:t>
            </a:r>
            <a:r>
              <a:rPr lang="zh-TW" altLang="en-US" sz="7200" dirty="0"/>
              <a:t>整潔活動</a:t>
            </a:r>
            <a:endParaRPr lang="en-US" altLang="zh-TW" sz="7200" dirty="0"/>
          </a:p>
          <a:p>
            <a:pPr marL="0" indent="0">
              <a:buNone/>
            </a:pPr>
            <a:r>
              <a:rPr lang="en-US" altLang="zh-TW" sz="7200" dirty="0"/>
              <a:t>      </a:t>
            </a:r>
            <a:r>
              <a:rPr lang="en-US" altLang="zh-TW" sz="7200"/>
              <a:t>11:20~12:00  </a:t>
            </a:r>
            <a:r>
              <a:rPr lang="zh-TW" altLang="en-US" sz="7200"/>
              <a:t>導師</a:t>
            </a:r>
            <a:r>
              <a:rPr lang="zh-TW" altLang="en-US" sz="7200" dirty="0"/>
              <a:t>叮嚀</a:t>
            </a:r>
            <a:endParaRPr lang="en-US" altLang="zh-TW" sz="7200" dirty="0"/>
          </a:p>
          <a:p>
            <a:pPr marL="0" indent="0">
              <a:buNone/>
            </a:pPr>
            <a:r>
              <a:rPr lang="en-US" altLang="zh-TW" sz="7200" dirty="0"/>
              <a:t>      12:00</a:t>
            </a:r>
            <a:r>
              <a:rPr lang="zh-TW" altLang="en-US" sz="7200" dirty="0"/>
              <a:t>放學</a:t>
            </a:r>
            <a:r>
              <a:rPr lang="en-US" altLang="zh-TW" sz="7200" dirty="0"/>
              <a:t>(</a:t>
            </a:r>
            <a:r>
              <a:rPr lang="zh-TW" altLang="en-US" sz="7200" dirty="0"/>
              <a:t>全校</a:t>
            </a:r>
            <a:r>
              <a:rPr lang="en-US" altLang="zh-TW" sz="7200" dirty="0"/>
              <a:t>)</a:t>
            </a:r>
            <a:r>
              <a:rPr lang="zh-TW" altLang="en-US" sz="7200" dirty="0"/>
              <a:t> ，請家長安排學生接送事宜，並叮嚀孩子注意自身和交通安全。</a:t>
            </a:r>
            <a:endParaRPr lang="en-US" altLang="zh-TW" sz="7200" dirty="0"/>
          </a:p>
          <a:p>
            <a:pPr marL="0" indent="0">
              <a:buNone/>
            </a:pPr>
            <a:endParaRPr lang="en-US" altLang="zh-TW" sz="6400" dirty="0"/>
          </a:p>
          <a:p>
            <a:r>
              <a:rPr lang="en-US" altLang="zh-TW" sz="7200" dirty="0"/>
              <a:t>3.</a:t>
            </a:r>
            <a:r>
              <a:rPr lang="zh-TW" altLang="en-US" sz="7200" dirty="0"/>
              <a:t>開學日：</a:t>
            </a:r>
            <a:r>
              <a:rPr lang="en-US" altLang="zh-TW" sz="7200" dirty="0"/>
              <a:t>110.09.01 </a:t>
            </a:r>
          </a:p>
          <a:p>
            <a:pPr marL="0" indent="0">
              <a:buNone/>
            </a:pPr>
            <a:r>
              <a:rPr lang="zh-TW" altLang="en-US" sz="7200" dirty="0"/>
              <a:t>   </a:t>
            </a:r>
            <a:r>
              <a:rPr lang="en-US" altLang="zh-TW" sz="7200" dirty="0"/>
              <a:t>                 7:30~7:50</a:t>
            </a:r>
            <a:r>
              <a:rPr lang="zh-TW" altLang="en-US" sz="7200" dirty="0"/>
              <a:t>到校上課</a:t>
            </a:r>
            <a:endParaRPr lang="en-US" altLang="zh-TW" sz="7200" dirty="0"/>
          </a:p>
          <a:p>
            <a:pPr marL="0" indent="0">
              <a:buNone/>
            </a:pPr>
            <a:r>
              <a:rPr lang="zh-TW" altLang="en-US" sz="7200" dirty="0"/>
              <a:t>                   </a:t>
            </a:r>
            <a:r>
              <a:rPr lang="en-US" altLang="zh-TW" sz="7200" dirty="0"/>
              <a:t>12:00</a:t>
            </a:r>
            <a:r>
              <a:rPr lang="zh-TW" altLang="en-US" sz="7200" dirty="0"/>
              <a:t>放學</a:t>
            </a:r>
            <a:r>
              <a:rPr lang="en-US" altLang="zh-TW" sz="7200" dirty="0"/>
              <a:t>(</a:t>
            </a:r>
            <a:r>
              <a:rPr lang="zh-TW" altLang="en-US" sz="7200" dirty="0"/>
              <a:t>全校</a:t>
            </a:r>
            <a:r>
              <a:rPr lang="en-US" altLang="zh-TW" sz="7200" dirty="0"/>
              <a:t>)</a:t>
            </a:r>
          </a:p>
          <a:p>
            <a:pPr marL="0" indent="0">
              <a:buNone/>
            </a:pPr>
            <a:r>
              <a:rPr lang="zh-TW" altLang="en-US" sz="7200" dirty="0"/>
              <a:t>                    社團、課後照顧班、課後學藝班開始上課。</a:t>
            </a:r>
            <a:endParaRPr lang="en-US" altLang="zh-TW" sz="7200" dirty="0"/>
          </a:p>
          <a:p>
            <a:pPr marL="0" indent="0">
              <a:buNone/>
            </a:pPr>
            <a:endParaRPr lang="en-US" altLang="zh-TW" dirty="0"/>
          </a:p>
        </p:txBody>
      </p:sp>
    </p:spTree>
    <p:extLst>
      <p:ext uri="{BB962C8B-B14F-4D97-AF65-F5344CB8AC3E}">
        <p14:creationId xmlns:p14="http://schemas.microsoft.com/office/powerpoint/2010/main" val="1835963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學務處</a:t>
            </a:r>
            <a:r>
              <a:rPr lang="en-US" altLang="zh-TW" dirty="0"/>
              <a:t>-</a:t>
            </a:r>
            <a:r>
              <a:rPr lang="zh-TW" altLang="en-US" b="1" dirty="0">
                <a:solidFill>
                  <a:srgbClr val="0070C0"/>
                </a:solidFill>
              </a:rPr>
              <a:t>衛生組</a:t>
            </a:r>
            <a:r>
              <a:rPr lang="zh-TW" altLang="en-US" dirty="0"/>
              <a:t>叮嚀事項</a:t>
            </a:r>
          </a:p>
        </p:txBody>
      </p:sp>
      <p:sp>
        <p:nvSpPr>
          <p:cNvPr id="3" name="內容版面配置區 2"/>
          <p:cNvSpPr>
            <a:spLocks noGrp="1"/>
          </p:cNvSpPr>
          <p:nvPr>
            <p:ph sz="quarter" idx="1"/>
          </p:nvPr>
        </p:nvSpPr>
        <p:spPr/>
        <p:txBody>
          <a:bodyPr/>
          <a:lstStyle/>
          <a:p>
            <a:pPr>
              <a:lnSpc>
                <a:spcPct val="150000"/>
              </a:lnSpc>
            </a:pPr>
            <a:r>
              <a:rPr lang="zh-TW" altLang="en-US" sz="3200" b="1" dirty="0"/>
              <a:t>防疫提醒</a:t>
            </a:r>
            <a:endParaRPr lang="en-US" altLang="zh-TW" sz="3200" b="1" dirty="0"/>
          </a:p>
          <a:p>
            <a:pPr>
              <a:lnSpc>
                <a:spcPct val="150000"/>
              </a:lnSpc>
            </a:pPr>
            <a:r>
              <a:rPr lang="zh-TW" altLang="en-US" sz="3200" b="1" dirty="0"/>
              <a:t>預防熱傷害</a:t>
            </a:r>
            <a:endParaRPr lang="en-US" altLang="zh-TW" sz="3200" b="1" dirty="0"/>
          </a:p>
          <a:p>
            <a:pPr>
              <a:lnSpc>
                <a:spcPct val="150000"/>
              </a:lnSpc>
            </a:pPr>
            <a:r>
              <a:rPr lang="zh-TW" altLang="en-US" sz="3200" b="1" dirty="0"/>
              <a:t>登革熱防治</a:t>
            </a:r>
            <a:endParaRPr lang="en-US" altLang="zh-TW" sz="3200" b="1" dirty="0"/>
          </a:p>
          <a:p>
            <a:pPr>
              <a:lnSpc>
                <a:spcPct val="150000"/>
              </a:lnSpc>
            </a:pPr>
            <a:r>
              <a:rPr lang="zh-TW" altLang="en-US" sz="3200" b="1" dirty="0"/>
              <a:t>健康促進</a:t>
            </a:r>
            <a:endParaRPr lang="en-US" altLang="zh-TW" sz="3200" b="1" dirty="0"/>
          </a:p>
          <a:p>
            <a:pPr>
              <a:lnSpc>
                <a:spcPct val="150000"/>
              </a:lnSpc>
            </a:pPr>
            <a:r>
              <a:rPr lang="zh-TW" altLang="en-US" sz="3200" b="1" dirty="0"/>
              <a:t>環境清潔</a:t>
            </a:r>
            <a:endParaRPr lang="en-US" altLang="zh-TW" sz="3200" b="1" dirty="0"/>
          </a:p>
          <a:p>
            <a:endParaRPr lang="en-US" altLang="zh-TW" dirty="0"/>
          </a:p>
          <a:p>
            <a:endParaRPr lang="zh-TW" altLang="en-US"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spTree>
    <p:extLst>
      <p:ext uri="{BB962C8B-B14F-4D97-AF65-F5344CB8AC3E}">
        <p14:creationId xmlns:p14="http://schemas.microsoft.com/office/powerpoint/2010/main" val="1814879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學務處</a:t>
            </a:r>
            <a:r>
              <a:rPr lang="en-US" altLang="zh-TW" dirty="0"/>
              <a:t>-</a:t>
            </a:r>
            <a:r>
              <a:rPr lang="zh-TW" altLang="en-US" dirty="0"/>
              <a:t>防疫提醒</a:t>
            </a:r>
            <a:r>
              <a:rPr lang="en-US" altLang="zh-TW" dirty="0"/>
              <a:t>(</a:t>
            </a:r>
            <a:r>
              <a:rPr lang="zh-TW" altLang="en-US" dirty="0"/>
              <a:t>衛生組</a:t>
            </a:r>
            <a:r>
              <a:rPr lang="en-US" altLang="zh-TW" dirty="0"/>
              <a:t>)</a:t>
            </a:r>
            <a:endParaRPr lang="zh-TW" altLang="en-US" dirty="0"/>
          </a:p>
        </p:txBody>
      </p:sp>
      <p:sp>
        <p:nvSpPr>
          <p:cNvPr id="3" name="內容版面配置區 2"/>
          <p:cNvSpPr>
            <a:spLocks noGrp="1"/>
          </p:cNvSpPr>
          <p:nvPr>
            <p:ph sz="quarter" idx="1"/>
          </p:nvPr>
        </p:nvSpPr>
        <p:spPr>
          <a:xfrm>
            <a:off x="198120" y="1511710"/>
            <a:ext cx="8609420" cy="4495800"/>
          </a:xfrm>
        </p:spPr>
        <p:txBody>
          <a:bodyPr>
            <a:normAutofit lnSpcReduction="10000"/>
          </a:bodyPr>
          <a:lstStyle/>
          <a:p>
            <a:pPr>
              <a:lnSpc>
                <a:spcPct val="150000"/>
              </a:lnSpc>
            </a:pPr>
            <a:r>
              <a:rPr lang="zh-TW" altLang="en-US" sz="3200" b="1" dirty="0"/>
              <a:t>一、為配合延長</a:t>
            </a:r>
            <a:r>
              <a:rPr lang="zh-TW" altLang="en-US" sz="3200" b="1" dirty="0">
                <a:solidFill>
                  <a:srgbClr val="FF0000"/>
                </a:solidFill>
              </a:rPr>
              <a:t>三級警戒至</a:t>
            </a:r>
            <a:r>
              <a:rPr lang="en-US" altLang="zh-TW" sz="3200" b="1" dirty="0">
                <a:solidFill>
                  <a:srgbClr val="FF0000"/>
                </a:solidFill>
              </a:rPr>
              <a:t>110</a:t>
            </a:r>
            <a:r>
              <a:rPr lang="zh-TW" altLang="en-US" sz="3200" b="1" dirty="0">
                <a:solidFill>
                  <a:srgbClr val="FF0000"/>
                </a:solidFill>
              </a:rPr>
              <a:t>年</a:t>
            </a:r>
            <a:r>
              <a:rPr lang="en-US" altLang="zh-TW" sz="3200" b="1" dirty="0">
                <a:solidFill>
                  <a:srgbClr val="FF0000"/>
                </a:solidFill>
              </a:rPr>
              <a:t>7</a:t>
            </a:r>
            <a:r>
              <a:rPr lang="zh-TW" altLang="en-US" sz="3200" b="1" dirty="0">
                <a:solidFill>
                  <a:srgbClr val="FF0000"/>
                </a:solidFill>
              </a:rPr>
              <a:t>月</a:t>
            </a:r>
            <a:r>
              <a:rPr lang="en-US" altLang="zh-TW" sz="3200" b="1" dirty="0">
                <a:solidFill>
                  <a:srgbClr val="FF0000"/>
                </a:solidFill>
              </a:rPr>
              <a:t>12</a:t>
            </a:r>
            <a:r>
              <a:rPr lang="zh-TW" altLang="en-US" sz="3200" b="1" dirty="0">
                <a:solidFill>
                  <a:srgbClr val="FF0000"/>
                </a:solidFill>
              </a:rPr>
              <a:t>日</a:t>
            </a:r>
            <a:r>
              <a:rPr lang="zh-TW" altLang="en-US" sz="3200" b="1" dirty="0"/>
              <a:t>，請小朋友這段期間</a:t>
            </a:r>
            <a:r>
              <a:rPr lang="zh-TW" altLang="en-US" sz="3200" b="1" dirty="0">
                <a:solidFill>
                  <a:srgbClr val="FF0000"/>
                </a:solidFill>
              </a:rPr>
              <a:t>停止</a:t>
            </a:r>
            <a:r>
              <a:rPr lang="zh-TW" altLang="en-US" sz="3200" b="1" dirty="0"/>
              <a:t>前往補習班、課後照顧服務中心</a:t>
            </a:r>
            <a:r>
              <a:rPr lang="en-US" altLang="zh-TW" sz="3200" b="1" dirty="0"/>
              <a:t>...</a:t>
            </a:r>
            <a:r>
              <a:rPr lang="zh-TW" altLang="en-US" sz="3200" b="1" dirty="0"/>
              <a:t>等機構。</a:t>
            </a:r>
            <a:endParaRPr lang="en-US" altLang="zh-TW" sz="3200" b="1" dirty="0"/>
          </a:p>
          <a:p>
            <a:pPr>
              <a:lnSpc>
                <a:spcPct val="150000"/>
              </a:lnSpc>
            </a:pPr>
            <a:r>
              <a:rPr lang="zh-TW" altLang="en-US" sz="3200" b="1" dirty="0"/>
              <a:t>二、為</a:t>
            </a:r>
            <a:r>
              <a:rPr lang="zh-TW" altLang="en-US" sz="3200" b="1" dirty="0">
                <a:solidFill>
                  <a:srgbClr val="FF0000"/>
                </a:solidFill>
              </a:rPr>
              <a:t>避免傳染疾病</a:t>
            </a:r>
            <a:r>
              <a:rPr lang="zh-TW" altLang="en-US" sz="3200" b="1" dirty="0"/>
              <a:t> </a:t>
            </a:r>
            <a:r>
              <a:rPr lang="en-US" altLang="zh-TW" sz="3200" b="1" dirty="0"/>
              <a:t>:</a:t>
            </a:r>
            <a:r>
              <a:rPr lang="zh-TW" altLang="en-US" sz="3200" b="1" dirty="0"/>
              <a:t> 新冠肺炎、水痘、流感及腸病毒的發生，請小朋友暑假期間持續落實以下防疫措施喔</a:t>
            </a:r>
            <a:r>
              <a:rPr lang="en-US" altLang="zh-TW" sz="3200" b="1" dirty="0"/>
              <a:t>!</a:t>
            </a:r>
            <a:r>
              <a:rPr lang="zh-TW" altLang="en-US" sz="3200" b="1" dirty="0"/>
              <a:t> </a:t>
            </a:r>
            <a:endParaRPr lang="en-US" altLang="zh-TW" sz="3200" b="1" dirty="0"/>
          </a:p>
          <a:p>
            <a:endParaRPr lang="en-US" altLang="zh-TW"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spTree>
    <p:extLst>
      <p:ext uri="{BB962C8B-B14F-4D97-AF65-F5344CB8AC3E}">
        <p14:creationId xmlns:p14="http://schemas.microsoft.com/office/powerpoint/2010/main" val="2464816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學務處</a:t>
            </a:r>
            <a:r>
              <a:rPr lang="en-US" altLang="zh-TW" dirty="0"/>
              <a:t>-</a:t>
            </a:r>
            <a:r>
              <a:rPr lang="zh-TW" altLang="en-US" dirty="0"/>
              <a:t>防疫提醒</a:t>
            </a:r>
            <a:r>
              <a:rPr lang="en-US" altLang="zh-TW" dirty="0"/>
              <a:t>(</a:t>
            </a:r>
            <a:r>
              <a:rPr lang="zh-TW" altLang="en-US" dirty="0"/>
              <a:t>衛生組</a:t>
            </a:r>
            <a:r>
              <a:rPr lang="en-US" altLang="zh-TW" dirty="0"/>
              <a:t>)</a:t>
            </a:r>
            <a:endParaRPr lang="zh-TW" altLang="en-US" dirty="0"/>
          </a:p>
        </p:txBody>
      </p:sp>
      <p:sp>
        <p:nvSpPr>
          <p:cNvPr id="3" name="內容版面配置區 2"/>
          <p:cNvSpPr>
            <a:spLocks noGrp="1"/>
          </p:cNvSpPr>
          <p:nvPr>
            <p:ph sz="quarter" idx="1"/>
          </p:nvPr>
        </p:nvSpPr>
        <p:spPr>
          <a:xfrm>
            <a:off x="2445138" y="1613321"/>
            <a:ext cx="4572000" cy="4495800"/>
          </a:xfrm>
        </p:spPr>
        <p:txBody>
          <a:bodyPr>
            <a:normAutofit/>
          </a:bodyPr>
          <a:lstStyle/>
          <a:p>
            <a:pPr marL="0" indent="0">
              <a:lnSpc>
                <a:spcPct val="150000"/>
              </a:lnSpc>
              <a:buNone/>
            </a:pPr>
            <a:r>
              <a:rPr lang="en-US" altLang="zh-TW" sz="3200" b="1" dirty="0">
                <a:solidFill>
                  <a:srgbClr val="0070C0"/>
                </a:solidFill>
              </a:rPr>
              <a:t>1.</a:t>
            </a:r>
            <a:r>
              <a:rPr lang="zh-TW" altLang="en-US" sz="3200" b="1" dirty="0">
                <a:solidFill>
                  <a:srgbClr val="0070C0"/>
                </a:solidFill>
              </a:rPr>
              <a:t>勤洗手</a:t>
            </a:r>
            <a:endParaRPr lang="en-US" altLang="zh-TW" sz="3200" b="1" dirty="0">
              <a:solidFill>
                <a:srgbClr val="0070C0"/>
              </a:solidFill>
            </a:endParaRPr>
          </a:p>
          <a:p>
            <a:pPr marL="0" indent="0">
              <a:lnSpc>
                <a:spcPct val="150000"/>
              </a:lnSpc>
              <a:buNone/>
            </a:pPr>
            <a:r>
              <a:rPr lang="en-US" altLang="zh-TW" sz="3200" b="1" dirty="0">
                <a:solidFill>
                  <a:srgbClr val="0070C0"/>
                </a:solidFill>
              </a:rPr>
              <a:t>2.</a:t>
            </a:r>
            <a:r>
              <a:rPr lang="zh-TW" altLang="en-US" sz="3200" b="1" dirty="0">
                <a:solidFill>
                  <a:srgbClr val="0070C0"/>
                </a:solidFill>
              </a:rPr>
              <a:t>每日測量體溫</a:t>
            </a:r>
            <a:endParaRPr lang="en-US" altLang="zh-TW" sz="3200" b="1" dirty="0">
              <a:solidFill>
                <a:srgbClr val="0070C0"/>
              </a:solidFill>
            </a:endParaRPr>
          </a:p>
          <a:p>
            <a:pPr marL="0" indent="0">
              <a:lnSpc>
                <a:spcPct val="150000"/>
              </a:lnSpc>
              <a:buNone/>
            </a:pPr>
            <a:r>
              <a:rPr lang="en-US" altLang="zh-TW" sz="3200" b="1" dirty="0">
                <a:solidFill>
                  <a:srgbClr val="0070C0"/>
                </a:solidFill>
              </a:rPr>
              <a:t>3.</a:t>
            </a:r>
            <a:r>
              <a:rPr lang="zh-TW" altLang="en-US" sz="3200" b="1" dirty="0">
                <a:solidFill>
                  <a:srgbClr val="0070C0"/>
                </a:solidFill>
              </a:rPr>
              <a:t>佩戴口罩</a:t>
            </a:r>
            <a:endParaRPr lang="en-US" altLang="zh-TW" sz="3200" b="1" dirty="0">
              <a:solidFill>
                <a:srgbClr val="0070C0"/>
              </a:solidFill>
            </a:endParaRPr>
          </a:p>
          <a:p>
            <a:pPr marL="0" indent="0">
              <a:lnSpc>
                <a:spcPct val="150000"/>
              </a:lnSpc>
              <a:buNone/>
            </a:pPr>
            <a:r>
              <a:rPr lang="en-US" altLang="zh-TW" sz="3200" b="1" dirty="0">
                <a:solidFill>
                  <a:srgbClr val="0070C0"/>
                </a:solidFill>
              </a:rPr>
              <a:t>4.</a:t>
            </a:r>
            <a:r>
              <a:rPr lang="zh-TW" altLang="en-US" sz="3200" b="1" dirty="0">
                <a:solidFill>
                  <a:srgbClr val="0070C0"/>
                </a:solidFill>
              </a:rPr>
              <a:t>身體不適主動說</a:t>
            </a:r>
            <a:endParaRPr lang="en-US" altLang="zh-TW" sz="3200" b="1" dirty="0">
              <a:solidFill>
                <a:srgbClr val="0070C0"/>
              </a:solidFill>
            </a:endParaRPr>
          </a:p>
          <a:p>
            <a:pPr marL="0" indent="0">
              <a:lnSpc>
                <a:spcPct val="150000"/>
              </a:lnSpc>
              <a:buNone/>
            </a:pPr>
            <a:r>
              <a:rPr lang="en-US" altLang="zh-TW" sz="3200" b="1" dirty="0">
                <a:solidFill>
                  <a:srgbClr val="0070C0"/>
                </a:solidFill>
              </a:rPr>
              <a:t>5.</a:t>
            </a:r>
            <a:r>
              <a:rPr lang="zh-TW" altLang="en-US" sz="3200" b="1" dirty="0">
                <a:solidFill>
                  <a:srgbClr val="0070C0"/>
                </a:solidFill>
              </a:rPr>
              <a:t>環境清潔、保持通風</a:t>
            </a:r>
            <a:endParaRPr lang="en-US" altLang="zh-TW" sz="3200" b="1" dirty="0">
              <a:solidFill>
                <a:srgbClr val="0070C0"/>
              </a:solidFill>
            </a:endParaRPr>
          </a:p>
          <a:p>
            <a:endParaRPr lang="zh-TW" altLang="en-US"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spTree>
    <p:extLst>
      <p:ext uri="{BB962C8B-B14F-4D97-AF65-F5344CB8AC3E}">
        <p14:creationId xmlns:p14="http://schemas.microsoft.com/office/powerpoint/2010/main" val="3550643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學務處</a:t>
            </a:r>
            <a:r>
              <a:rPr lang="en-US" altLang="zh-TW" dirty="0"/>
              <a:t>-</a:t>
            </a:r>
            <a:r>
              <a:rPr lang="zh-TW" altLang="en-US" dirty="0"/>
              <a:t>預防熱傷害</a:t>
            </a:r>
            <a:r>
              <a:rPr lang="en-US" altLang="zh-TW" dirty="0"/>
              <a:t>(</a:t>
            </a:r>
            <a:r>
              <a:rPr lang="zh-TW" altLang="en-US" dirty="0"/>
              <a:t>衛生組</a:t>
            </a:r>
            <a:r>
              <a:rPr lang="en-US" altLang="zh-TW" dirty="0"/>
              <a:t>)</a:t>
            </a:r>
            <a:endParaRPr lang="zh-TW" altLang="en-US"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pic>
        <p:nvPicPr>
          <p:cNvPr id="8" name="內容版面配置區 7">
            <a:extLst>
              <a:ext uri="{FF2B5EF4-FFF2-40B4-BE49-F238E27FC236}">
                <a16:creationId xmlns:a16="http://schemas.microsoft.com/office/drawing/2014/main" id="{81978348-895D-4B99-B49A-D8478D9F0869}"/>
              </a:ext>
            </a:extLst>
          </p:cNvPr>
          <p:cNvPicPr>
            <a:picLocks noGrp="1" noChangeAspect="1"/>
          </p:cNvPicPr>
          <p:nvPr>
            <p:ph sz="quarter" idx="1"/>
          </p:nvPr>
        </p:nvPicPr>
        <p:blipFill>
          <a:blip r:embed="rId3" cstate="email">
            <a:extLst>
              <a:ext uri="{28A0092B-C50C-407E-A947-70E740481C1C}">
                <a14:useLocalDpi xmlns:a14="http://schemas.microsoft.com/office/drawing/2010/main" val="0"/>
              </a:ext>
            </a:extLst>
          </a:blip>
          <a:stretch>
            <a:fillRect/>
          </a:stretch>
        </p:blipFill>
        <p:spPr>
          <a:xfrm>
            <a:off x="1066620" y="1676088"/>
            <a:ext cx="7010760" cy="39499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33545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學務處</a:t>
            </a:r>
            <a:r>
              <a:rPr lang="en-US" altLang="zh-TW" dirty="0"/>
              <a:t>-</a:t>
            </a:r>
            <a:r>
              <a:rPr lang="zh-TW" altLang="en-US" dirty="0"/>
              <a:t>預防熱傷害</a:t>
            </a:r>
            <a:r>
              <a:rPr lang="en-US" altLang="zh-TW" dirty="0"/>
              <a:t>(</a:t>
            </a:r>
            <a:r>
              <a:rPr lang="zh-TW" altLang="en-US" dirty="0"/>
              <a:t>衛生組</a:t>
            </a:r>
            <a:r>
              <a:rPr lang="en-US" altLang="zh-TW" dirty="0"/>
              <a:t>)</a:t>
            </a:r>
            <a:endParaRPr lang="zh-TW" altLang="en-US"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pic>
        <p:nvPicPr>
          <p:cNvPr id="9" name="內容版面配置區 8">
            <a:extLst>
              <a:ext uri="{FF2B5EF4-FFF2-40B4-BE49-F238E27FC236}">
                <a16:creationId xmlns:a16="http://schemas.microsoft.com/office/drawing/2014/main" id="{CC960B2C-A724-49B3-BC7D-C44551EF01DE}"/>
              </a:ext>
            </a:extLst>
          </p:cNvPr>
          <p:cNvPicPr>
            <a:picLocks noGrp="1" noChangeAspect="1"/>
          </p:cNvPicPr>
          <p:nvPr>
            <p:ph sz="quarter" idx="1"/>
          </p:nvPr>
        </p:nvPicPr>
        <p:blipFill>
          <a:blip r:embed="rId3" cstate="email">
            <a:extLst>
              <a:ext uri="{28A0092B-C50C-407E-A947-70E740481C1C}">
                <a14:useLocalDpi xmlns:a14="http://schemas.microsoft.com/office/drawing/2010/main" val="0"/>
              </a:ext>
            </a:extLst>
          </a:blip>
          <a:stretch>
            <a:fillRect/>
          </a:stretch>
        </p:blipFill>
        <p:spPr>
          <a:xfrm>
            <a:off x="1140073" y="1811847"/>
            <a:ext cx="6985359" cy="3899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18333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學務處</a:t>
            </a:r>
            <a:r>
              <a:rPr lang="en-US" altLang="zh-TW" dirty="0"/>
              <a:t>-</a:t>
            </a:r>
            <a:r>
              <a:rPr lang="zh-TW" altLang="en-US" dirty="0"/>
              <a:t>預防熱傷害</a:t>
            </a:r>
            <a:r>
              <a:rPr lang="en-US" altLang="zh-TW" dirty="0"/>
              <a:t>(</a:t>
            </a:r>
            <a:r>
              <a:rPr lang="zh-TW" altLang="en-US" dirty="0"/>
              <a:t>衛生組</a:t>
            </a:r>
            <a:r>
              <a:rPr lang="en-US" altLang="zh-TW" dirty="0"/>
              <a:t>)</a:t>
            </a:r>
            <a:endParaRPr lang="zh-TW" altLang="en-US"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pic>
        <p:nvPicPr>
          <p:cNvPr id="10" name="內容版面配置區 9">
            <a:extLst>
              <a:ext uri="{FF2B5EF4-FFF2-40B4-BE49-F238E27FC236}">
                <a16:creationId xmlns:a16="http://schemas.microsoft.com/office/drawing/2014/main" id="{FED8A015-C1ED-4BDF-8785-4FA01B750CDE}"/>
              </a:ext>
            </a:extLst>
          </p:cNvPr>
          <p:cNvPicPr>
            <a:picLocks noGrp="1" noChangeAspect="1"/>
          </p:cNvPicPr>
          <p:nvPr>
            <p:ph sz="quarter" idx="1"/>
          </p:nvPr>
        </p:nvPicPr>
        <p:blipFill>
          <a:blip r:embed="rId3" cstate="email">
            <a:extLst>
              <a:ext uri="{28A0092B-C50C-407E-A947-70E740481C1C}">
                <a14:useLocalDpi xmlns:a14="http://schemas.microsoft.com/office/drawing/2010/main" val="0"/>
              </a:ext>
            </a:extLst>
          </a:blip>
          <a:stretch>
            <a:fillRect/>
          </a:stretch>
        </p:blipFill>
        <p:spPr>
          <a:xfrm>
            <a:off x="1140073" y="1735643"/>
            <a:ext cx="6959958" cy="3975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02212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學務處</a:t>
            </a:r>
            <a:r>
              <a:rPr lang="en-US" altLang="zh-TW" dirty="0"/>
              <a:t>-</a:t>
            </a:r>
            <a:r>
              <a:rPr lang="zh-TW" altLang="en-US" dirty="0"/>
              <a:t>預防熱傷害</a:t>
            </a:r>
            <a:r>
              <a:rPr lang="en-US" altLang="zh-TW" dirty="0"/>
              <a:t>(</a:t>
            </a:r>
            <a:r>
              <a:rPr lang="zh-TW" altLang="en-US" dirty="0"/>
              <a:t>衛生組</a:t>
            </a:r>
            <a:r>
              <a:rPr lang="en-US" altLang="zh-TW" dirty="0"/>
              <a:t>)</a:t>
            </a:r>
            <a:endParaRPr lang="zh-TW" altLang="en-US"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pic>
        <p:nvPicPr>
          <p:cNvPr id="10" name="內容版面配置區 9">
            <a:extLst>
              <a:ext uri="{FF2B5EF4-FFF2-40B4-BE49-F238E27FC236}">
                <a16:creationId xmlns:a16="http://schemas.microsoft.com/office/drawing/2014/main" id="{010CB35C-2A21-481D-9A1A-BCC2715FCDD0}"/>
              </a:ext>
            </a:extLst>
          </p:cNvPr>
          <p:cNvPicPr>
            <a:picLocks noGrp="1" noChangeAspect="1"/>
          </p:cNvPicPr>
          <p:nvPr>
            <p:ph sz="quarter" idx="1"/>
          </p:nvPr>
        </p:nvPicPr>
        <p:blipFill>
          <a:blip r:embed="rId3" cstate="email">
            <a:extLst>
              <a:ext uri="{28A0092B-C50C-407E-A947-70E740481C1C}">
                <a14:useLocalDpi xmlns:a14="http://schemas.microsoft.com/office/drawing/2010/main" val="0"/>
              </a:ext>
            </a:extLst>
          </a:blip>
          <a:stretch>
            <a:fillRect/>
          </a:stretch>
        </p:blipFill>
        <p:spPr>
          <a:xfrm>
            <a:off x="1071405" y="1892199"/>
            <a:ext cx="6959958" cy="3911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5769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8915D8-4881-4A7F-9EC5-0DD10416D9EE}"/>
              </a:ext>
            </a:extLst>
          </p:cNvPr>
          <p:cNvSpPr>
            <a:spLocks noGrp="1"/>
          </p:cNvSpPr>
          <p:nvPr>
            <p:ph type="ctrTitle"/>
          </p:nvPr>
        </p:nvSpPr>
        <p:spPr/>
        <p:txBody>
          <a:bodyPr/>
          <a:lstStyle/>
          <a:p>
            <a:r>
              <a:rPr lang="zh-TW" altLang="en-US" dirty="0"/>
              <a:t>教務處</a:t>
            </a:r>
          </a:p>
        </p:txBody>
      </p:sp>
      <p:sp>
        <p:nvSpPr>
          <p:cNvPr id="3" name="副標題 2">
            <a:extLst>
              <a:ext uri="{FF2B5EF4-FFF2-40B4-BE49-F238E27FC236}">
                <a16:creationId xmlns:a16="http://schemas.microsoft.com/office/drawing/2014/main" id="{20700F78-0AE6-488B-8FF5-69335B9F5487}"/>
              </a:ext>
            </a:extLst>
          </p:cNvPr>
          <p:cNvSpPr>
            <a:spLocks noGrp="1"/>
          </p:cNvSpPr>
          <p:nvPr>
            <p:ph type="subTitle" idx="1"/>
          </p:nvPr>
        </p:nvSpPr>
        <p:spPr>
          <a:xfrm>
            <a:off x="802386" y="4372378"/>
            <a:ext cx="5486400" cy="685800"/>
          </a:xfrm>
        </p:spPr>
        <p:txBody>
          <a:bodyPr>
            <a:normAutofit/>
          </a:bodyPr>
          <a:lstStyle/>
          <a:p>
            <a:r>
              <a:rPr lang="en-US" altLang="zh-TW" sz="2100" dirty="0"/>
              <a:t>110.07.02</a:t>
            </a:r>
            <a:endParaRPr lang="zh-TW" altLang="en-US" sz="2100" dirty="0"/>
          </a:p>
        </p:txBody>
      </p:sp>
    </p:spTree>
    <p:extLst>
      <p:ext uri="{BB962C8B-B14F-4D97-AF65-F5344CB8AC3E}">
        <p14:creationId xmlns:p14="http://schemas.microsoft.com/office/powerpoint/2010/main" val="583646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學務處</a:t>
            </a:r>
            <a:r>
              <a:rPr lang="en-US" altLang="zh-TW" dirty="0"/>
              <a:t>-</a:t>
            </a:r>
            <a:r>
              <a:rPr lang="zh-TW" altLang="en-US" dirty="0"/>
              <a:t>登革熱防治</a:t>
            </a:r>
            <a:r>
              <a:rPr lang="en-US" altLang="zh-TW" dirty="0"/>
              <a:t>(</a:t>
            </a:r>
            <a:r>
              <a:rPr lang="zh-TW" altLang="en-US" dirty="0"/>
              <a:t>衛生組</a:t>
            </a:r>
            <a:r>
              <a:rPr lang="en-US" altLang="zh-TW" dirty="0"/>
              <a:t>)</a:t>
            </a:r>
            <a:endParaRPr lang="zh-TW" altLang="en-US"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pic>
        <p:nvPicPr>
          <p:cNvPr id="8" name="圖片 7">
            <a:extLst>
              <a:ext uri="{FF2B5EF4-FFF2-40B4-BE49-F238E27FC236}">
                <a16:creationId xmlns:a16="http://schemas.microsoft.com/office/drawing/2014/main" id="{BCBA5BB0-0CDA-499F-9591-34A2D818DF5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79085" y="1997762"/>
            <a:ext cx="3704948" cy="37049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文字方塊 8">
            <a:extLst>
              <a:ext uri="{FF2B5EF4-FFF2-40B4-BE49-F238E27FC236}">
                <a16:creationId xmlns:a16="http://schemas.microsoft.com/office/drawing/2014/main" id="{F17EFF9C-1F04-4D51-86BF-D7BCAC9A5E94}"/>
              </a:ext>
            </a:extLst>
          </p:cNvPr>
          <p:cNvSpPr txBox="1"/>
          <p:nvPr/>
        </p:nvSpPr>
        <p:spPr>
          <a:xfrm>
            <a:off x="181309" y="1900824"/>
            <a:ext cx="4919118" cy="3898824"/>
          </a:xfrm>
          <a:prstGeom prst="rect">
            <a:avLst/>
          </a:prstGeom>
          <a:noFill/>
        </p:spPr>
        <p:txBody>
          <a:bodyPr wrap="square" rtlCol="0">
            <a:spAutoFit/>
          </a:bodyPr>
          <a:lstStyle/>
          <a:p>
            <a:pPr>
              <a:lnSpc>
                <a:spcPct val="150000"/>
              </a:lnSpc>
            </a:pPr>
            <a:r>
              <a:rPr lang="zh-TW" altLang="en-US" sz="2800" b="1" dirty="0"/>
              <a:t>連日大雨，加上氣溫上升，為避免</a:t>
            </a:r>
            <a:r>
              <a:rPr lang="zh-TW" altLang="zh-TW" sz="2800" b="1" dirty="0"/>
              <a:t>登革熱、茲卡病毒、屈公病</a:t>
            </a:r>
            <a:r>
              <a:rPr lang="en-US" altLang="zh-TW" sz="2800" b="1" dirty="0"/>
              <a:t>…</a:t>
            </a:r>
            <a:r>
              <a:rPr lang="zh-TW" altLang="zh-TW" sz="2800" b="1" dirty="0"/>
              <a:t>等</a:t>
            </a:r>
            <a:r>
              <a:rPr lang="zh-TW" altLang="en-US" sz="2800" b="1" dirty="0"/>
              <a:t>傳染病的發生，請小朋友要持續落實</a:t>
            </a:r>
            <a:r>
              <a:rPr lang="zh-TW" altLang="en-US" sz="2800" b="1" dirty="0">
                <a:solidFill>
                  <a:srgbClr val="0070C0"/>
                </a:solidFill>
              </a:rPr>
              <a:t>防蚊措施</a:t>
            </a:r>
            <a:r>
              <a:rPr lang="zh-TW" altLang="en-US" sz="2800" b="1" dirty="0"/>
              <a:t>，並遵循登革熱處理四絕招</a:t>
            </a:r>
            <a:r>
              <a:rPr lang="en-US" altLang="zh-TW" sz="2800" b="1" dirty="0"/>
              <a:t>:</a:t>
            </a:r>
            <a:r>
              <a:rPr lang="zh-TW" altLang="en-US" sz="2800" b="1" dirty="0"/>
              <a:t> </a:t>
            </a:r>
            <a:r>
              <a:rPr lang="zh-TW" altLang="en-US" sz="2800" b="1" dirty="0">
                <a:solidFill>
                  <a:srgbClr val="0070C0"/>
                </a:solidFill>
              </a:rPr>
              <a:t>巡、倒、清、刷。</a:t>
            </a:r>
          </a:p>
        </p:txBody>
      </p:sp>
    </p:spTree>
    <p:extLst>
      <p:ext uri="{BB962C8B-B14F-4D97-AF65-F5344CB8AC3E}">
        <p14:creationId xmlns:p14="http://schemas.microsoft.com/office/powerpoint/2010/main" val="2017839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學務處</a:t>
            </a:r>
            <a:r>
              <a:rPr lang="en-US" altLang="zh-TW" dirty="0"/>
              <a:t>-</a:t>
            </a:r>
            <a:r>
              <a:rPr lang="zh-TW" altLang="en-US" dirty="0"/>
              <a:t>健康促進</a:t>
            </a:r>
            <a:r>
              <a:rPr lang="en-US" altLang="zh-TW" dirty="0"/>
              <a:t>(</a:t>
            </a:r>
            <a:r>
              <a:rPr lang="zh-TW" altLang="en-US" dirty="0"/>
              <a:t>衛生組</a:t>
            </a:r>
            <a:r>
              <a:rPr lang="en-US" altLang="zh-TW" dirty="0"/>
              <a:t>)</a:t>
            </a:r>
            <a:endParaRPr lang="zh-TW" altLang="en-US" dirty="0"/>
          </a:p>
        </p:txBody>
      </p:sp>
      <p:sp>
        <p:nvSpPr>
          <p:cNvPr id="3" name="內容版面配置區 2"/>
          <p:cNvSpPr>
            <a:spLocks noGrp="1"/>
          </p:cNvSpPr>
          <p:nvPr>
            <p:ph sz="quarter" idx="1"/>
          </p:nvPr>
        </p:nvSpPr>
        <p:spPr>
          <a:xfrm>
            <a:off x="132341" y="1309395"/>
            <a:ext cx="8879318" cy="5461819"/>
          </a:xfrm>
        </p:spPr>
        <p:txBody>
          <a:bodyPr>
            <a:normAutofit/>
          </a:bodyPr>
          <a:lstStyle/>
          <a:p>
            <a:pPr>
              <a:lnSpc>
                <a:spcPct val="200000"/>
              </a:lnSpc>
            </a:pPr>
            <a:r>
              <a:rPr lang="zh-TW" altLang="en-US" sz="2400" b="1" dirty="0">
                <a:solidFill>
                  <a:srgbClr val="0070C0"/>
                </a:solidFill>
              </a:rPr>
              <a:t>一、口腔保健</a:t>
            </a:r>
            <a:r>
              <a:rPr lang="en-US" altLang="zh-TW" sz="2400" b="1" dirty="0">
                <a:solidFill>
                  <a:srgbClr val="0070C0"/>
                </a:solidFill>
              </a:rPr>
              <a:t>:</a:t>
            </a:r>
            <a:r>
              <a:rPr lang="zh-TW" altLang="en-US" sz="2400" b="1" dirty="0">
                <a:solidFill>
                  <a:srgbClr val="0070C0"/>
                </a:solidFill>
              </a:rPr>
              <a:t> </a:t>
            </a:r>
            <a:r>
              <a:rPr lang="zh-TW" altLang="en-US" sz="2400" dirty="0"/>
              <a:t>餐後潔牙、每日至少使用一次牙線。</a:t>
            </a:r>
            <a:endParaRPr lang="en-US" altLang="zh-TW" sz="2400" dirty="0"/>
          </a:p>
          <a:p>
            <a:pPr>
              <a:lnSpc>
                <a:spcPct val="200000"/>
              </a:lnSpc>
            </a:pPr>
            <a:r>
              <a:rPr lang="zh-TW" altLang="en-US" sz="2400" b="1" dirty="0">
                <a:solidFill>
                  <a:srgbClr val="0070C0"/>
                </a:solidFill>
              </a:rPr>
              <a:t>二、視力保健</a:t>
            </a:r>
            <a:r>
              <a:rPr lang="en-US" altLang="zh-TW" sz="2400" b="1" dirty="0">
                <a:solidFill>
                  <a:srgbClr val="0070C0"/>
                </a:solidFill>
              </a:rPr>
              <a:t>:</a:t>
            </a:r>
            <a:r>
              <a:rPr lang="zh-TW" altLang="en-US" sz="2400" b="1" dirty="0">
                <a:solidFill>
                  <a:srgbClr val="0070C0"/>
                </a:solidFill>
              </a:rPr>
              <a:t> </a:t>
            </a:r>
            <a:r>
              <a:rPr lang="zh-TW" altLang="en-US" sz="2400" dirty="0"/>
              <a:t>堅守</a:t>
            </a:r>
            <a:r>
              <a:rPr lang="en-US" altLang="zh-TW" sz="2400" dirty="0"/>
              <a:t>3010</a:t>
            </a:r>
            <a:r>
              <a:rPr lang="zh-TW" altLang="en-US" sz="2400" dirty="0"/>
              <a:t>原則、用眼時燈光充足、坐姿要端正。</a:t>
            </a:r>
            <a:endParaRPr lang="en-US" altLang="zh-TW" sz="2400" dirty="0"/>
          </a:p>
          <a:p>
            <a:pPr>
              <a:lnSpc>
                <a:spcPct val="200000"/>
              </a:lnSpc>
            </a:pPr>
            <a:r>
              <a:rPr lang="zh-TW" altLang="en-US" sz="2400" b="1" dirty="0">
                <a:solidFill>
                  <a:srgbClr val="0070C0"/>
                </a:solidFill>
              </a:rPr>
              <a:t>三、健康體位</a:t>
            </a:r>
            <a:r>
              <a:rPr lang="en-US" altLang="zh-TW" sz="2400" b="1" dirty="0">
                <a:solidFill>
                  <a:srgbClr val="0070C0"/>
                </a:solidFill>
              </a:rPr>
              <a:t>:</a:t>
            </a:r>
            <a:r>
              <a:rPr lang="zh-TW" altLang="en-US" sz="2400" b="1" dirty="0">
                <a:solidFill>
                  <a:srgbClr val="0070C0"/>
                </a:solidFill>
              </a:rPr>
              <a:t> </a:t>
            </a:r>
            <a:r>
              <a:rPr lang="zh-TW" altLang="en-US" sz="2400" dirty="0"/>
              <a:t>黃金密碼</a:t>
            </a:r>
            <a:r>
              <a:rPr lang="en-US" altLang="zh-TW" sz="2400" dirty="0"/>
              <a:t>85210</a:t>
            </a:r>
          </a:p>
          <a:p>
            <a:pPr marL="0" indent="0">
              <a:buNone/>
            </a:pPr>
            <a:r>
              <a:rPr lang="zh-TW" altLang="en-US" sz="2400" dirty="0"/>
              <a:t>                          </a:t>
            </a:r>
            <a:r>
              <a:rPr lang="zh-TW" altLang="zh-TW" sz="2400" dirty="0"/>
              <a:t>「</a:t>
            </a:r>
            <a:r>
              <a:rPr lang="en-US" altLang="zh-TW" sz="2400" dirty="0"/>
              <a:t>8</a:t>
            </a:r>
            <a:r>
              <a:rPr lang="zh-TW" altLang="zh-TW" sz="2400" dirty="0"/>
              <a:t>」每天睡滿八小時 </a:t>
            </a:r>
            <a:endParaRPr lang="en-US" altLang="zh-TW" sz="2400" dirty="0"/>
          </a:p>
          <a:p>
            <a:pPr marL="0" indent="0">
              <a:buNone/>
            </a:pPr>
            <a:r>
              <a:rPr lang="zh-TW" altLang="en-US" sz="2400" dirty="0"/>
              <a:t>                          </a:t>
            </a:r>
            <a:r>
              <a:rPr lang="zh-TW" altLang="zh-TW" sz="2400" dirty="0"/>
              <a:t>「</a:t>
            </a:r>
            <a:r>
              <a:rPr lang="en-US" altLang="zh-TW" sz="2400" dirty="0"/>
              <a:t>5</a:t>
            </a:r>
            <a:r>
              <a:rPr lang="zh-TW" altLang="zh-TW" sz="2400" dirty="0"/>
              <a:t>」天天五蔬果</a:t>
            </a:r>
            <a:endParaRPr lang="en-US" altLang="zh-TW" sz="2400" dirty="0"/>
          </a:p>
          <a:p>
            <a:pPr marL="0" indent="0">
              <a:buNone/>
            </a:pPr>
            <a:r>
              <a:rPr lang="zh-TW" altLang="en-US" sz="2400" dirty="0"/>
              <a:t>                          </a:t>
            </a:r>
            <a:r>
              <a:rPr lang="zh-TW" altLang="zh-TW" sz="2400" dirty="0"/>
              <a:t>「</a:t>
            </a:r>
            <a:r>
              <a:rPr lang="en-US" altLang="zh-TW" sz="2400" dirty="0"/>
              <a:t>2</a:t>
            </a:r>
            <a:r>
              <a:rPr lang="zh-TW" altLang="zh-TW" sz="2400" dirty="0"/>
              <a:t>」每天使用</a:t>
            </a:r>
            <a:r>
              <a:rPr lang="en-US" altLang="zh-TW" sz="2400" dirty="0"/>
              <a:t>3C</a:t>
            </a:r>
            <a:r>
              <a:rPr lang="zh-TW" altLang="zh-TW" sz="2400" dirty="0"/>
              <a:t>產品不超過兩小時</a:t>
            </a:r>
            <a:endParaRPr lang="en-US" altLang="zh-TW" sz="2400" dirty="0"/>
          </a:p>
          <a:p>
            <a:pPr marL="0" indent="0">
              <a:buNone/>
            </a:pPr>
            <a:r>
              <a:rPr lang="zh-TW" altLang="en-US" sz="2400" dirty="0"/>
              <a:t>                          </a:t>
            </a:r>
            <a:r>
              <a:rPr lang="zh-TW" altLang="zh-TW" sz="2400" dirty="0"/>
              <a:t>「</a:t>
            </a:r>
            <a:r>
              <a:rPr lang="en-US" altLang="zh-TW" sz="2400" dirty="0"/>
              <a:t>1</a:t>
            </a:r>
            <a:r>
              <a:rPr lang="zh-TW" altLang="zh-TW" sz="2400" dirty="0"/>
              <a:t>」每一天都要運動三十分鐘</a:t>
            </a:r>
            <a:endParaRPr lang="en-US" altLang="zh-TW" sz="2400" dirty="0"/>
          </a:p>
          <a:p>
            <a:pPr marL="0" indent="0">
              <a:buNone/>
            </a:pPr>
            <a:r>
              <a:rPr lang="zh-TW" altLang="en-US" sz="2400" dirty="0"/>
              <a:t>                          </a:t>
            </a:r>
            <a:r>
              <a:rPr lang="zh-TW" altLang="zh-TW" sz="2400" dirty="0"/>
              <a:t>「</a:t>
            </a:r>
            <a:r>
              <a:rPr lang="en-US" altLang="zh-TW" sz="2400" dirty="0"/>
              <a:t>0</a:t>
            </a:r>
            <a:r>
              <a:rPr lang="zh-TW" altLang="zh-TW" sz="2400" dirty="0"/>
              <a:t>」零含糖飲料、多喝白開水</a:t>
            </a:r>
            <a:endParaRPr lang="zh-TW" altLang="en-US" sz="2400"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spTree>
    <p:extLst>
      <p:ext uri="{BB962C8B-B14F-4D97-AF65-F5344CB8AC3E}">
        <p14:creationId xmlns:p14="http://schemas.microsoft.com/office/powerpoint/2010/main" val="1943054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學務處</a:t>
            </a:r>
            <a:r>
              <a:rPr lang="en-US" altLang="zh-TW" dirty="0"/>
              <a:t>-</a:t>
            </a:r>
            <a:r>
              <a:rPr lang="zh-TW" altLang="en-US" dirty="0"/>
              <a:t>環境清潔</a:t>
            </a:r>
            <a:r>
              <a:rPr lang="en-US" altLang="zh-TW" dirty="0"/>
              <a:t>(</a:t>
            </a:r>
            <a:r>
              <a:rPr lang="zh-TW" altLang="en-US" dirty="0"/>
              <a:t>衛生組</a:t>
            </a:r>
            <a:r>
              <a:rPr lang="en-US" altLang="zh-TW" dirty="0"/>
              <a:t>)</a:t>
            </a:r>
            <a:endParaRPr lang="zh-TW" altLang="en-US" dirty="0"/>
          </a:p>
        </p:txBody>
      </p:sp>
      <p:sp>
        <p:nvSpPr>
          <p:cNvPr id="3" name="內容版面配置區 2"/>
          <p:cNvSpPr>
            <a:spLocks noGrp="1"/>
          </p:cNvSpPr>
          <p:nvPr>
            <p:ph sz="quarter" idx="1"/>
          </p:nvPr>
        </p:nvSpPr>
        <p:spPr>
          <a:xfrm>
            <a:off x="137652" y="1660024"/>
            <a:ext cx="8579235" cy="4495800"/>
          </a:xfrm>
        </p:spPr>
        <p:txBody>
          <a:bodyPr>
            <a:normAutofit fontScale="92500"/>
          </a:bodyPr>
          <a:lstStyle/>
          <a:p>
            <a:pPr>
              <a:spcBef>
                <a:spcPts val="900"/>
              </a:spcBef>
            </a:pPr>
            <a:r>
              <a:rPr lang="zh-TW" altLang="en-US" dirty="0"/>
              <a:t>一、</a:t>
            </a:r>
            <a:r>
              <a:rPr lang="zh-TW" altLang="zh-TW" sz="3200" dirty="0"/>
              <a:t>主動</a:t>
            </a:r>
            <a:r>
              <a:rPr lang="zh-TW" altLang="zh-TW" sz="3200" b="1" dirty="0">
                <a:solidFill>
                  <a:srgbClr val="0070C0"/>
                </a:solidFill>
              </a:rPr>
              <a:t>幫忙分擔家事工作</a:t>
            </a:r>
            <a:r>
              <a:rPr lang="zh-TW" altLang="zh-TW" sz="3200" dirty="0"/>
              <a:t>，除了學習打掃方法、</a:t>
            </a:r>
            <a:endParaRPr lang="en-US" altLang="zh-TW" sz="3200" dirty="0"/>
          </a:p>
          <a:p>
            <a:pPr marL="0" indent="0">
              <a:spcBef>
                <a:spcPts val="900"/>
              </a:spcBef>
              <a:buNone/>
            </a:pPr>
            <a:r>
              <a:rPr lang="zh-TW" altLang="en-US" sz="3200" dirty="0"/>
              <a:t>          </a:t>
            </a:r>
            <a:r>
              <a:rPr lang="zh-TW" altLang="zh-TW" sz="3200" dirty="0"/>
              <a:t>摺衣服</a:t>
            </a:r>
            <a:r>
              <a:rPr lang="en-US" altLang="zh-TW" sz="3200" dirty="0"/>
              <a:t>…</a:t>
            </a:r>
            <a:r>
              <a:rPr lang="zh-TW" altLang="zh-TW" sz="3200" dirty="0"/>
              <a:t>等家事之外，更可以為家庭增加凝</a:t>
            </a:r>
            <a:endParaRPr lang="en-US" altLang="zh-TW" sz="3200" dirty="0"/>
          </a:p>
          <a:p>
            <a:pPr marL="0" indent="0">
              <a:spcBef>
                <a:spcPts val="900"/>
              </a:spcBef>
              <a:buNone/>
            </a:pPr>
            <a:r>
              <a:rPr lang="zh-TW" altLang="en-US" sz="3200" dirty="0"/>
              <a:t>          </a:t>
            </a:r>
            <a:r>
              <a:rPr lang="zh-TW" altLang="zh-TW" sz="3200" dirty="0"/>
              <a:t>聚力和情感喔</a:t>
            </a:r>
            <a:r>
              <a:rPr lang="en-US" altLang="zh-TW" sz="3200" dirty="0"/>
              <a:t>!</a:t>
            </a:r>
            <a:endParaRPr lang="zh-TW" altLang="zh-TW" sz="3200" dirty="0"/>
          </a:p>
          <a:p>
            <a:pPr>
              <a:spcBef>
                <a:spcPts val="900"/>
              </a:spcBef>
            </a:pPr>
            <a:r>
              <a:rPr lang="zh-TW" altLang="en-US" sz="3200" dirty="0"/>
              <a:t>二、</a:t>
            </a:r>
            <a:r>
              <a:rPr lang="zh-TW" altLang="en-US" sz="3200" b="1" dirty="0">
                <a:solidFill>
                  <a:srgbClr val="0070C0"/>
                </a:solidFill>
              </a:rPr>
              <a:t>學習</a:t>
            </a:r>
            <a:r>
              <a:rPr lang="zh-TW" altLang="zh-TW" sz="3200" b="1" dirty="0">
                <a:solidFill>
                  <a:srgbClr val="0070C0"/>
                </a:solidFill>
              </a:rPr>
              <a:t>倒垃圾</a:t>
            </a:r>
            <a:r>
              <a:rPr lang="zh-TW" altLang="en-US" sz="3200" dirty="0"/>
              <a:t>及</a:t>
            </a:r>
            <a:r>
              <a:rPr lang="zh-TW" altLang="zh-TW" sz="3200" b="1" dirty="0">
                <a:solidFill>
                  <a:srgbClr val="0070C0"/>
                </a:solidFill>
              </a:rPr>
              <a:t>垃圾分類</a:t>
            </a:r>
            <a:r>
              <a:rPr lang="zh-TW" altLang="zh-TW" sz="3200" dirty="0"/>
              <a:t>，主要分為三大</a:t>
            </a:r>
            <a:endParaRPr lang="en-US" altLang="zh-TW" sz="3200" dirty="0"/>
          </a:p>
          <a:p>
            <a:pPr marL="0" indent="0">
              <a:spcBef>
                <a:spcPts val="900"/>
              </a:spcBef>
              <a:buNone/>
            </a:pPr>
            <a:r>
              <a:rPr lang="zh-TW" altLang="en-US" sz="3200" dirty="0"/>
              <a:t>          </a:t>
            </a:r>
            <a:r>
              <a:rPr lang="zh-TW" altLang="zh-TW" sz="3200" dirty="0"/>
              <a:t>類（一般垃圾、資源垃圾、廚餘）</a:t>
            </a:r>
            <a:r>
              <a:rPr lang="zh-TW" altLang="en-US" sz="3200" dirty="0"/>
              <a:t>。</a:t>
            </a:r>
            <a:endParaRPr lang="en-US" altLang="zh-TW" sz="3200" dirty="0"/>
          </a:p>
          <a:p>
            <a:pPr>
              <a:spcBef>
                <a:spcPts val="900"/>
              </a:spcBef>
            </a:pPr>
            <a:r>
              <a:rPr lang="zh-TW" altLang="en-US" sz="3200" dirty="0"/>
              <a:t>三、</a:t>
            </a:r>
            <a:r>
              <a:rPr lang="zh-TW" altLang="zh-TW" sz="3200" dirty="0"/>
              <a:t>隨時注意</a:t>
            </a:r>
            <a:r>
              <a:rPr lang="zh-TW" altLang="zh-TW" sz="3200" b="1" dirty="0">
                <a:solidFill>
                  <a:srgbClr val="0070C0"/>
                </a:solidFill>
              </a:rPr>
              <a:t>節約能源</a:t>
            </a:r>
            <a:r>
              <a:rPr lang="zh-TW" altLang="zh-TW" sz="3200" dirty="0"/>
              <a:t>，</a:t>
            </a:r>
            <a:r>
              <a:rPr lang="zh-TW" altLang="en-US" sz="3200" dirty="0"/>
              <a:t>隨手關燈、關水，</a:t>
            </a:r>
            <a:r>
              <a:rPr lang="zh-TW" altLang="zh-TW" sz="3200" dirty="0"/>
              <a:t>為維</a:t>
            </a:r>
            <a:endParaRPr lang="en-US" altLang="zh-TW" sz="3200" dirty="0"/>
          </a:p>
          <a:p>
            <a:pPr marL="0" indent="0">
              <a:spcBef>
                <a:spcPts val="900"/>
              </a:spcBef>
              <a:buNone/>
            </a:pPr>
            <a:r>
              <a:rPr lang="zh-TW" altLang="en-US" sz="3200" dirty="0"/>
              <a:t>          </a:t>
            </a:r>
            <a:r>
              <a:rPr lang="zh-TW" altLang="zh-TW" sz="3200" dirty="0"/>
              <a:t>護地球環境盡一份心力。</a:t>
            </a:r>
          </a:p>
          <a:p>
            <a:endParaRPr lang="zh-TW" altLang="en-US"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spTree>
    <p:extLst>
      <p:ext uri="{BB962C8B-B14F-4D97-AF65-F5344CB8AC3E}">
        <p14:creationId xmlns:p14="http://schemas.microsoft.com/office/powerpoint/2010/main" val="3468714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501F2A2A-DA47-420B-BA41-F48A13C6D15A}"/>
              </a:ext>
            </a:extLst>
          </p:cNvPr>
          <p:cNvPicPr>
            <a:picLocks noChangeAspect="1"/>
          </p:cNvPicPr>
          <p:nvPr/>
        </p:nvPicPr>
        <p:blipFill>
          <a:blip r:embed="rId2"/>
          <a:stretch>
            <a:fillRect/>
          </a:stretch>
        </p:blipFill>
        <p:spPr>
          <a:xfrm>
            <a:off x="4398218" y="4564015"/>
            <a:ext cx="2252170" cy="1523757"/>
          </a:xfrm>
          <a:prstGeom prst="rect">
            <a:avLst/>
          </a:prstGeom>
          <a:ln>
            <a:noFill/>
          </a:ln>
          <a:effectLst>
            <a:softEdge rad="112500"/>
          </a:effectLst>
        </p:spPr>
      </p:pic>
      <p:pic>
        <p:nvPicPr>
          <p:cNvPr id="8" name="圖片 7">
            <a:extLst>
              <a:ext uri="{FF2B5EF4-FFF2-40B4-BE49-F238E27FC236}">
                <a16:creationId xmlns:a16="http://schemas.microsoft.com/office/drawing/2014/main" id="{77D0A672-0EF8-40C7-AB70-16DD3DEF3E9B}"/>
              </a:ext>
            </a:extLst>
          </p:cNvPr>
          <p:cNvPicPr>
            <a:picLocks noChangeAspect="1"/>
          </p:cNvPicPr>
          <p:nvPr/>
        </p:nvPicPr>
        <p:blipFill>
          <a:blip r:embed="rId3"/>
          <a:stretch>
            <a:fillRect/>
          </a:stretch>
        </p:blipFill>
        <p:spPr>
          <a:xfrm>
            <a:off x="6691516" y="4296445"/>
            <a:ext cx="1994274" cy="1997342"/>
          </a:xfrm>
          <a:prstGeom prst="rect">
            <a:avLst/>
          </a:prstGeom>
          <a:ln>
            <a:noFill/>
          </a:ln>
          <a:effectLst>
            <a:softEdge rad="112500"/>
          </a:effectLst>
        </p:spPr>
      </p:pic>
      <p:sp>
        <p:nvSpPr>
          <p:cNvPr id="2" name="標題 1"/>
          <p:cNvSpPr>
            <a:spLocks noGrp="1"/>
          </p:cNvSpPr>
          <p:nvPr>
            <p:ph type="title"/>
          </p:nvPr>
        </p:nvSpPr>
        <p:spPr/>
        <p:txBody>
          <a:bodyPr/>
          <a:lstStyle/>
          <a:p>
            <a:r>
              <a:rPr lang="zh-TW" altLang="en-US" b="1" dirty="0">
                <a:solidFill>
                  <a:schemeClr val="accent6">
                    <a:lumMod val="50000"/>
                  </a:schemeClr>
                </a:solidFill>
              </a:rPr>
              <a:t>學務處</a:t>
            </a:r>
            <a:r>
              <a:rPr lang="en-US" altLang="zh-TW" b="1" dirty="0">
                <a:solidFill>
                  <a:schemeClr val="accent6">
                    <a:lumMod val="50000"/>
                  </a:schemeClr>
                </a:solidFill>
              </a:rPr>
              <a:t>-</a:t>
            </a:r>
            <a:r>
              <a:rPr lang="zh-TW" altLang="en-US" b="1" dirty="0">
                <a:solidFill>
                  <a:srgbClr val="FF5050"/>
                </a:solidFill>
              </a:rPr>
              <a:t>生教組</a:t>
            </a:r>
            <a:r>
              <a:rPr lang="zh-TW" altLang="en-US" b="1" dirty="0">
                <a:solidFill>
                  <a:schemeClr val="accent6">
                    <a:lumMod val="50000"/>
                  </a:schemeClr>
                </a:solidFill>
              </a:rPr>
              <a:t>叮嚀事項</a:t>
            </a:r>
          </a:p>
        </p:txBody>
      </p:sp>
      <p:sp>
        <p:nvSpPr>
          <p:cNvPr id="3" name="內容版面配置區 2"/>
          <p:cNvSpPr>
            <a:spLocks noGrp="1"/>
          </p:cNvSpPr>
          <p:nvPr>
            <p:ph sz="quarter" idx="1"/>
          </p:nvPr>
        </p:nvSpPr>
        <p:spPr>
          <a:xfrm>
            <a:off x="550784" y="1727303"/>
            <a:ext cx="7998372" cy="3213538"/>
          </a:xfrm>
        </p:spPr>
        <p:txBody>
          <a:bodyPr>
            <a:normAutofit fontScale="92500"/>
          </a:bodyPr>
          <a:lstStyle/>
          <a:p>
            <a:r>
              <a:rPr lang="zh-TW" altLang="en-US" sz="3000" b="1" dirty="0"/>
              <a:t>交通安全教育宣導：</a:t>
            </a:r>
            <a:endParaRPr lang="en-US" altLang="zh-TW" sz="3000" b="1" dirty="0"/>
          </a:p>
          <a:p>
            <a:pPr marL="0" indent="0" algn="just">
              <a:buNone/>
            </a:pPr>
            <a:r>
              <a:rPr lang="en-US" altLang="zh-TW" dirty="0"/>
              <a:t>	</a:t>
            </a:r>
            <a:r>
              <a:rPr lang="zh-TW" altLang="zh-TW" dirty="0"/>
              <a:t>小朋友通過馬路或路口時，請先向左看再向右看最後向後看，確認</a:t>
            </a:r>
            <a:r>
              <a:rPr lang="zh-TW" altLang="en-US" dirty="0"/>
              <a:t>無來</a:t>
            </a:r>
            <a:r>
              <a:rPr lang="zh-TW" altLang="zh-TW" dirty="0"/>
              <a:t>車後請快步通過馬路。</a:t>
            </a:r>
            <a:r>
              <a:rPr lang="en-US" altLang="zh-TW" dirty="0"/>
              <a:t>	</a:t>
            </a:r>
          </a:p>
          <a:p>
            <a:pPr marL="0" indent="0" algn="just">
              <a:buNone/>
            </a:pPr>
            <a:r>
              <a:rPr lang="en-US" altLang="zh-TW" dirty="0"/>
              <a:t>	</a:t>
            </a:r>
            <a:r>
              <a:rPr lang="zh-TW" altLang="zh-TW" dirty="0"/>
              <a:t>在騎自行車時，請戴上自行車專用的安全帽保護自己的安全，也請遵守交通規則，請不要逆向行駛、隨意穿越馬路或在路上嬉戲及雙載，另外騎在人行道上時，要禮讓行人。</a:t>
            </a:r>
          </a:p>
          <a:p>
            <a:endParaRPr lang="zh-TW" altLang="en-US" dirty="0"/>
          </a:p>
        </p:txBody>
      </p:sp>
      <p:pic>
        <p:nvPicPr>
          <p:cNvPr id="4" name="圖片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spTree>
    <p:extLst>
      <p:ext uri="{BB962C8B-B14F-4D97-AF65-F5344CB8AC3E}">
        <p14:creationId xmlns:p14="http://schemas.microsoft.com/office/powerpoint/2010/main" val="70260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chemeClr val="accent6">
                    <a:lumMod val="50000"/>
                  </a:schemeClr>
                </a:solidFill>
              </a:rPr>
              <a:t>學務處</a:t>
            </a:r>
            <a:r>
              <a:rPr lang="en-US" altLang="zh-TW" b="1" dirty="0">
                <a:solidFill>
                  <a:schemeClr val="accent6">
                    <a:lumMod val="50000"/>
                  </a:schemeClr>
                </a:solidFill>
              </a:rPr>
              <a:t>-</a:t>
            </a:r>
            <a:r>
              <a:rPr lang="zh-TW" altLang="en-US" b="1" dirty="0">
                <a:solidFill>
                  <a:srgbClr val="FF5050"/>
                </a:solidFill>
              </a:rPr>
              <a:t>生教組</a:t>
            </a:r>
            <a:r>
              <a:rPr lang="zh-TW" altLang="en-US" b="1" dirty="0">
                <a:solidFill>
                  <a:schemeClr val="accent6">
                    <a:lumMod val="50000"/>
                  </a:schemeClr>
                </a:solidFill>
              </a:rPr>
              <a:t>叮嚀事項</a:t>
            </a:r>
          </a:p>
        </p:txBody>
      </p:sp>
      <p:sp>
        <p:nvSpPr>
          <p:cNvPr id="3" name="內容版面配置區 2"/>
          <p:cNvSpPr>
            <a:spLocks noGrp="1"/>
          </p:cNvSpPr>
          <p:nvPr>
            <p:ph sz="quarter" idx="1"/>
          </p:nvPr>
        </p:nvSpPr>
        <p:spPr>
          <a:xfrm>
            <a:off x="420414" y="1600200"/>
            <a:ext cx="8198069" cy="2908738"/>
          </a:xfrm>
        </p:spPr>
        <p:txBody>
          <a:bodyPr>
            <a:normAutofit/>
          </a:bodyPr>
          <a:lstStyle/>
          <a:p>
            <a:pPr algn="just"/>
            <a:r>
              <a:rPr lang="zh-TW" altLang="en-US" sz="3000" b="1" dirty="0"/>
              <a:t>人身安全教育宣導，強化學生自我安全保護：</a:t>
            </a:r>
            <a:endParaRPr lang="en-US" altLang="zh-TW" sz="3000" b="1" dirty="0"/>
          </a:p>
          <a:p>
            <a:pPr marL="0" indent="0" algn="just">
              <a:buNone/>
            </a:pPr>
            <a:r>
              <a:rPr lang="en-US" altLang="zh-TW" dirty="0"/>
              <a:t>	</a:t>
            </a:r>
            <a:r>
              <a:rPr lang="zh-TW" altLang="zh-TW" sz="2800" dirty="0"/>
              <a:t>小朋友若於校內、外遭遇陌生人或發現可疑人物，應立即通知師長或快速跑至人潮較多地方或最近便利商店，大聲喊叫吸引其他人的注意，尋求協助。</a:t>
            </a:r>
            <a:r>
              <a:rPr lang="zh-TW" altLang="zh-TW" sz="2800" b="1" dirty="0"/>
              <a:t>請務必將學生防身警報器配戴至書包上，並</a:t>
            </a:r>
            <a:r>
              <a:rPr lang="zh-TW" altLang="zh-TW" sz="2800" b="1" dirty="0">
                <a:solidFill>
                  <a:srgbClr val="FF0000"/>
                </a:solidFill>
              </a:rPr>
              <a:t>定期檢查防身警報器聲響功能是否正常</a:t>
            </a:r>
            <a:r>
              <a:rPr lang="zh-TW" altLang="zh-TW" sz="2800" b="1" dirty="0"/>
              <a:t>。</a:t>
            </a:r>
          </a:p>
          <a:p>
            <a:pPr marL="0" indent="0">
              <a:buNone/>
            </a:pPr>
            <a:endParaRPr lang="zh-TW" altLang="en-US"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pic>
        <p:nvPicPr>
          <p:cNvPr id="8" name="圖片 7">
            <a:extLst>
              <a:ext uri="{FF2B5EF4-FFF2-40B4-BE49-F238E27FC236}">
                <a16:creationId xmlns:a16="http://schemas.microsoft.com/office/drawing/2014/main" id="{36CD114E-5D6B-440F-B01E-1D7FC13A8A0D}"/>
              </a:ext>
            </a:extLst>
          </p:cNvPr>
          <p:cNvPicPr>
            <a:picLocks noChangeAspect="1"/>
          </p:cNvPicPr>
          <p:nvPr/>
        </p:nvPicPr>
        <p:blipFill rotWithShape="1">
          <a:blip r:embed="rId3"/>
          <a:srcRect t="6015"/>
          <a:stretch/>
        </p:blipFill>
        <p:spPr>
          <a:xfrm>
            <a:off x="1161384" y="4459629"/>
            <a:ext cx="2264689" cy="1596342"/>
          </a:xfrm>
          <a:prstGeom prst="rect">
            <a:avLst/>
          </a:prstGeom>
        </p:spPr>
      </p:pic>
      <p:pic>
        <p:nvPicPr>
          <p:cNvPr id="9" name="圖片 8">
            <a:extLst>
              <a:ext uri="{FF2B5EF4-FFF2-40B4-BE49-F238E27FC236}">
                <a16:creationId xmlns:a16="http://schemas.microsoft.com/office/drawing/2014/main" id="{10E153FD-D5BD-4A11-A5AF-5F2EBE61534A}"/>
              </a:ext>
            </a:extLst>
          </p:cNvPr>
          <p:cNvPicPr>
            <a:picLocks noChangeAspect="1"/>
          </p:cNvPicPr>
          <p:nvPr/>
        </p:nvPicPr>
        <p:blipFill rotWithShape="1">
          <a:blip r:embed="rId4"/>
          <a:srcRect t="5531"/>
          <a:stretch/>
        </p:blipFill>
        <p:spPr>
          <a:xfrm>
            <a:off x="3960753" y="4421521"/>
            <a:ext cx="2264689" cy="1596342"/>
          </a:xfrm>
          <a:prstGeom prst="rect">
            <a:avLst/>
          </a:prstGeom>
        </p:spPr>
      </p:pic>
      <p:pic>
        <p:nvPicPr>
          <p:cNvPr id="10" name="圖片 9">
            <a:extLst>
              <a:ext uri="{FF2B5EF4-FFF2-40B4-BE49-F238E27FC236}">
                <a16:creationId xmlns:a16="http://schemas.microsoft.com/office/drawing/2014/main" id="{13093397-F626-4FDC-B9B9-740D78337405}"/>
              </a:ext>
            </a:extLst>
          </p:cNvPr>
          <p:cNvPicPr>
            <a:picLocks noChangeAspect="1"/>
          </p:cNvPicPr>
          <p:nvPr/>
        </p:nvPicPr>
        <p:blipFill>
          <a:blip r:embed="rId5"/>
          <a:stretch>
            <a:fillRect/>
          </a:stretch>
        </p:blipFill>
        <p:spPr>
          <a:xfrm>
            <a:off x="7151016" y="3944776"/>
            <a:ext cx="1467467" cy="2073088"/>
          </a:xfrm>
          <a:prstGeom prst="rect">
            <a:avLst/>
          </a:prstGeom>
        </p:spPr>
      </p:pic>
    </p:spTree>
    <p:extLst>
      <p:ext uri="{BB962C8B-B14F-4D97-AF65-F5344CB8AC3E}">
        <p14:creationId xmlns:p14="http://schemas.microsoft.com/office/powerpoint/2010/main" val="2129149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chemeClr val="accent6">
                    <a:lumMod val="50000"/>
                  </a:schemeClr>
                </a:solidFill>
              </a:rPr>
              <a:t>學務處</a:t>
            </a:r>
            <a:r>
              <a:rPr lang="en-US" altLang="zh-TW" b="1" dirty="0">
                <a:solidFill>
                  <a:schemeClr val="accent6">
                    <a:lumMod val="50000"/>
                  </a:schemeClr>
                </a:solidFill>
              </a:rPr>
              <a:t>-</a:t>
            </a:r>
            <a:r>
              <a:rPr lang="zh-TW" altLang="en-US" b="1" dirty="0">
                <a:solidFill>
                  <a:srgbClr val="FF5050"/>
                </a:solidFill>
              </a:rPr>
              <a:t>生教組</a:t>
            </a:r>
            <a:r>
              <a:rPr lang="zh-TW" altLang="en-US" b="1" dirty="0">
                <a:solidFill>
                  <a:schemeClr val="accent6">
                    <a:lumMod val="50000"/>
                  </a:schemeClr>
                </a:solidFill>
              </a:rPr>
              <a:t>叮嚀事項</a:t>
            </a:r>
          </a:p>
        </p:txBody>
      </p:sp>
      <p:sp>
        <p:nvSpPr>
          <p:cNvPr id="3" name="內容版面配置區 2"/>
          <p:cNvSpPr>
            <a:spLocks noGrp="1"/>
          </p:cNvSpPr>
          <p:nvPr>
            <p:ph sz="quarter" idx="1"/>
          </p:nvPr>
        </p:nvSpPr>
        <p:spPr>
          <a:xfrm>
            <a:off x="301969" y="1618593"/>
            <a:ext cx="8540062" cy="3725694"/>
          </a:xfrm>
        </p:spPr>
        <p:txBody>
          <a:bodyPr>
            <a:normAutofit lnSpcReduction="10000"/>
          </a:bodyPr>
          <a:lstStyle/>
          <a:p>
            <a:pPr algn="just"/>
            <a:r>
              <a:rPr lang="en-US" altLang="zh-TW" sz="3200" b="1" dirty="0"/>
              <a:t>3C</a:t>
            </a:r>
            <a:r>
              <a:rPr lang="zh-TW" altLang="en-US" sz="3200" b="1" dirty="0"/>
              <a:t>防詐騙宣導，建立正確的資訊素養觀念：</a:t>
            </a:r>
            <a:endParaRPr lang="en-US" altLang="zh-TW" sz="3200" b="1" dirty="0"/>
          </a:p>
          <a:p>
            <a:pPr marL="0" indent="0" algn="just">
              <a:buNone/>
            </a:pPr>
            <a:r>
              <a:rPr lang="en-US" altLang="zh-TW" dirty="0"/>
              <a:t>	</a:t>
            </a:r>
            <a:r>
              <a:rPr lang="zh-TW" altLang="zh-TW" dirty="0"/>
              <a:t>現在幾乎每位小朋友每天都會使用</a:t>
            </a:r>
            <a:r>
              <a:rPr lang="en-US" altLang="zh-TW" dirty="0"/>
              <a:t>3C</a:t>
            </a:r>
            <a:r>
              <a:rPr lang="zh-TW" altLang="zh-TW" dirty="0"/>
              <a:t>產品，所以我們應該要更加留意在看電視節目、網路影片，請</a:t>
            </a:r>
            <a:r>
              <a:rPr lang="zh-TW" altLang="zh-TW" b="1" dirty="0">
                <a:solidFill>
                  <a:srgbClr val="FF0000"/>
                </a:solidFill>
              </a:rPr>
              <a:t>注意網路使用規範，尊重他人隱私權益，避免觸犯法律</a:t>
            </a:r>
            <a:r>
              <a:rPr lang="zh-TW" altLang="zh-TW" dirty="0"/>
              <a:t>；另外在選擇觀看的影片及書籍時，請各位小朋友</a:t>
            </a:r>
            <a:r>
              <a:rPr lang="zh-TW" altLang="zh-TW" b="1" dirty="0">
                <a:solidFill>
                  <a:srgbClr val="FF0000"/>
                </a:solidFill>
              </a:rPr>
              <a:t>選擇適合自己年紀觀看的內容</a:t>
            </a:r>
            <a:r>
              <a:rPr lang="zh-TW" altLang="zh-TW" dirty="0"/>
              <a:t>，當你不確定自己可不可以看，請先詢問大人或老師，不要因為好奇而去看一些不屬於自己年紀的書籍、影片。</a:t>
            </a:r>
            <a:endParaRPr lang="zh-TW" altLang="en-US"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pic>
        <p:nvPicPr>
          <p:cNvPr id="6" name="圖片 5">
            <a:extLst>
              <a:ext uri="{FF2B5EF4-FFF2-40B4-BE49-F238E27FC236}">
                <a16:creationId xmlns:a16="http://schemas.microsoft.com/office/drawing/2014/main" id="{CB4F1D37-CBFD-4666-8B70-B36FA8124132}"/>
              </a:ext>
            </a:extLst>
          </p:cNvPr>
          <p:cNvPicPr>
            <a:picLocks noChangeAspect="1"/>
          </p:cNvPicPr>
          <p:nvPr/>
        </p:nvPicPr>
        <p:blipFill>
          <a:blip r:embed="rId3"/>
          <a:stretch>
            <a:fillRect/>
          </a:stretch>
        </p:blipFill>
        <p:spPr>
          <a:xfrm>
            <a:off x="5188377" y="4941768"/>
            <a:ext cx="1331247" cy="1776743"/>
          </a:xfrm>
          <a:prstGeom prst="rect">
            <a:avLst/>
          </a:prstGeom>
        </p:spPr>
      </p:pic>
      <p:pic>
        <p:nvPicPr>
          <p:cNvPr id="8" name="圖片 7">
            <a:extLst>
              <a:ext uri="{FF2B5EF4-FFF2-40B4-BE49-F238E27FC236}">
                <a16:creationId xmlns:a16="http://schemas.microsoft.com/office/drawing/2014/main" id="{D3341D7E-DE1C-4406-BB4B-3C80D668797C}"/>
              </a:ext>
            </a:extLst>
          </p:cNvPr>
          <p:cNvPicPr>
            <a:picLocks noChangeAspect="1"/>
          </p:cNvPicPr>
          <p:nvPr/>
        </p:nvPicPr>
        <p:blipFill>
          <a:blip r:embed="rId4"/>
          <a:stretch>
            <a:fillRect/>
          </a:stretch>
        </p:blipFill>
        <p:spPr>
          <a:xfrm>
            <a:off x="3527185" y="4941768"/>
            <a:ext cx="1473919" cy="1190927"/>
          </a:xfrm>
          <a:prstGeom prst="rect">
            <a:avLst/>
          </a:prstGeom>
        </p:spPr>
      </p:pic>
      <p:pic>
        <p:nvPicPr>
          <p:cNvPr id="9" name="圖片 8">
            <a:extLst>
              <a:ext uri="{FF2B5EF4-FFF2-40B4-BE49-F238E27FC236}">
                <a16:creationId xmlns:a16="http://schemas.microsoft.com/office/drawing/2014/main" id="{E131B045-CD3E-418E-9960-8563EA6F5A8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7222" r="90000">
                        <a14:foregroundMark x1="7222" y1="60833" x2="7222" y2="60833"/>
                        <a14:foregroundMark x1="38056" y1="24167" x2="51944" y2="31389"/>
                        <a14:foregroundMark x1="51944" y1="31389" x2="66389" y2="30833"/>
                        <a14:foregroundMark x1="66389" y1="30833" x2="76111" y2="31944"/>
                      </a14:backgroundRemoval>
                    </a14:imgEffect>
                  </a14:imgLayer>
                </a14:imgProps>
              </a:ext>
            </a:extLst>
          </a:blip>
          <a:stretch>
            <a:fillRect/>
          </a:stretch>
        </p:blipFill>
        <p:spPr>
          <a:xfrm>
            <a:off x="6788528" y="4517043"/>
            <a:ext cx="1776744" cy="1776744"/>
          </a:xfrm>
          <a:prstGeom prst="rect">
            <a:avLst/>
          </a:prstGeom>
        </p:spPr>
      </p:pic>
    </p:spTree>
    <p:extLst>
      <p:ext uri="{BB962C8B-B14F-4D97-AF65-F5344CB8AC3E}">
        <p14:creationId xmlns:p14="http://schemas.microsoft.com/office/powerpoint/2010/main" val="289054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chemeClr val="accent6">
                    <a:lumMod val="50000"/>
                  </a:schemeClr>
                </a:solidFill>
              </a:rPr>
              <a:t>學務處</a:t>
            </a:r>
            <a:r>
              <a:rPr lang="en-US" altLang="zh-TW" b="1" dirty="0">
                <a:solidFill>
                  <a:schemeClr val="accent6">
                    <a:lumMod val="50000"/>
                  </a:schemeClr>
                </a:solidFill>
              </a:rPr>
              <a:t>-</a:t>
            </a:r>
            <a:r>
              <a:rPr lang="zh-TW" altLang="en-US" b="1" dirty="0">
                <a:solidFill>
                  <a:srgbClr val="FF5050"/>
                </a:solidFill>
              </a:rPr>
              <a:t>生教組</a:t>
            </a:r>
            <a:r>
              <a:rPr lang="zh-TW" altLang="en-US" b="1" dirty="0">
                <a:solidFill>
                  <a:schemeClr val="accent6">
                    <a:lumMod val="50000"/>
                  </a:schemeClr>
                </a:solidFill>
              </a:rPr>
              <a:t>叮嚀事項</a:t>
            </a:r>
          </a:p>
        </p:txBody>
      </p:sp>
      <p:sp>
        <p:nvSpPr>
          <p:cNvPr id="3" name="內容版面配置區 2"/>
          <p:cNvSpPr>
            <a:spLocks noGrp="1"/>
          </p:cNvSpPr>
          <p:nvPr>
            <p:ph sz="quarter" idx="1"/>
          </p:nvPr>
        </p:nvSpPr>
        <p:spPr>
          <a:xfrm>
            <a:off x="472965" y="1736835"/>
            <a:ext cx="8198069" cy="2908738"/>
          </a:xfrm>
        </p:spPr>
        <p:txBody>
          <a:bodyPr>
            <a:normAutofit/>
          </a:bodyPr>
          <a:lstStyle/>
          <a:p>
            <a:pPr algn="just"/>
            <a:r>
              <a:rPr lang="zh-TW" altLang="en-US" sz="3000" b="1" dirty="0"/>
              <a:t>書包減重宣導，</a:t>
            </a:r>
            <a:r>
              <a:rPr lang="zh-TW" altLang="zh-TW" sz="3000" b="1" dirty="0"/>
              <a:t>孩子整理物品的良好生活習慣</a:t>
            </a:r>
            <a:r>
              <a:rPr lang="zh-TW" altLang="en-US" sz="3000" b="1" dirty="0"/>
              <a:t>：</a:t>
            </a:r>
            <a:endParaRPr lang="en-US" altLang="zh-TW" sz="3000" b="1" dirty="0"/>
          </a:p>
          <a:p>
            <a:pPr marL="0" indent="0" algn="just">
              <a:buNone/>
            </a:pPr>
            <a:r>
              <a:rPr lang="en-US" altLang="zh-TW" dirty="0"/>
              <a:t>	</a:t>
            </a:r>
            <a:r>
              <a:rPr lang="zh-TW" altLang="en-US" dirty="0"/>
              <a:t>小朋友我們</a:t>
            </a:r>
            <a:r>
              <a:rPr lang="zh-TW" altLang="zh-TW" dirty="0"/>
              <a:t>每天都要留意自身書包的重量</a:t>
            </a:r>
            <a:r>
              <a:rPr lang="en-US" altLang="zh-TW" dirty="0"/>
              <a:t>(</a:t>
            </a:r>
            <a:r>
              <a:rPr lang="zh-TW" altLang="zh-TW" dirty="0"/>
              <a:t>書包的重量為</a:t>
            </a:r>
            <a:r>
              <a:rPr lang="zh-TW" altLang="zh-TW" b="1" dirty="0">
                <a:solidFill>
                  <a:srgbClr val="FF0000"/>
                </a:solidFill>
              </a:rPr>
              <a:t>自己體重的</a:t>
            </a:r>
            <a:r>
              <a:rPr lang="en-US" altLang="zh-TW" b="1" dirty="0">
                <a:solidFill>
                  <a:srgbClr val="FF0000"/>
                </a:solidFill>
              </a:rPr>
              <a:t>1/8</a:t>
            </a:r>
            <a:r>
              <a:rPr lang="en-US" altLang="zh-TW" dirty="0"/>
              <a:t>)</a:t>
            </a:r>
            <a:r>
              <a:rPr lang="zh-TW" altLang="zh-TW" dirty="0"/>
              <a:t>，並養成每天整理書包將當日不會使用到的書籍或物品放置學校置物櫃或抽屜，書包背太重容易導致脊椎側彎等影響。</a:t>
            </a:r>
            <a:endParaRPr lang="zh-TW" altLang="en-US"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pic>
        <p:nvPicPr>
          <p:cNvPr id="6" name="圖片 5">
            <a:extLst>
              <a:ext uri="{FF2B5EF4-FFF2-40B4-BE49-F238E27FC236}">
                <a16:creationId xmlns:a16="http://schemas.microsoft.com/office/drawing/2014/main" id="{DC3C931F-D2DF-4854-870D-69D185ABE09D}"/>
              </a:ext>
            </a:extLst>
          </p:cNvPr>
          <p:cNvPicPr>
            <a:picLocks noChangeAspect="1"/>
          </p:cNvPicPr>
          <p:nvPr/>
        </p:nvPicPr>
        <p:blipFill rotWithShape="1">
          <a:blip r:embed="rId3"/>
          <a:srcRect l="67357" t="6747" r="851" b="53103"/>
          <a:stretch/>
        </p:blipFill>
        <p:spPr>
          <a:xfrm>
            <a:off x="6293819" y="4158433"/>
            <a:ext cx="2145666" cy="1931626"/>
          </a:xfrm>
          <a:prstGeom prst="rect">
            <a:avLst/>
          </a:prstGeom>
        </p:spPr>
      </p:pic>
      <p:pic>
        <p:nvPicPr>
          <p:cNvPr id="11" name="圖片 10">
            <a:extLst>
              <a:ext uri="{FF2B5EF4-FFF2-40B4-BE49-F238E27FC236}">
                <a16:creationId xmlns:a16="http://schemas.microsoft.com/office/drawing/2014/main" id="{AE4586B6-E453-420C-8571-7FC1D91615ED}"/>
              </a:ext>
            </a:extLst>
          </p:cNvPr>
          <p:cNvPicPr>
            <a:picLocks noChangeAspect="1"/>
          </p:cNvPicPr>
          <p:nvPr/>
        </p:nvPicPr>
        <p:blipFill rotWithShape="1">
          <a:blip r:embed="rId4"/>
          <a:srcRect t="15375" r="51980" b="45934"/>
          <a:stretch/>
        </p:blipFill>
        <p:spPr>
          <a:xfrm>
            <a:off x="417775" y="4098021"/>
            <a:ext cx="2251853" cy="1839967"/>
          </a:xfrm>
          <a:prstGeom prst="rect">
            <a:avLst/>
          </a:prstGeom>
        </p:spPr>
      </p:pic>
      <p:pic>
        <p:nvPicPr>
          <p:cNvPr id="12" name="圖片 11">
            <a:extLst>
              <a:ext uri="{FF2B5EF4-FFF2-40B4-BE49-F238E27FC236}">
                <a16:creationId xmlns:a16="http://schemas.microsoft.com/office/drawing/2014/main" id="{321B4DE0-5EDE-43F6-A44D-C5F5D755797B}"/>
              </a:ext>
            </a:extLst>
          </p:cNvPr>
          <p:cNvPicPr>
            <a:picLocks noChangeAspect="1"/>
          </p:cNvPicPr>
          <p:nvPr/>
        </p:nvPicPr>
        <p:blipFill rotWithShape="1">
          <a:blip r:embed="rId4"/>
          <a:srcRect t="52620" r="51980" b="3134"/>
          <a:stretch/>
        </p:blipFill>
        <p:spPr>
          <a:xfrm>
            <a:off x="3538372" y="4164374"/>
            <a:ext cx="2067253" cy="1931626"/>
          </a:xfrm>
          <a:prstGeom prst="rect">
            <a:avLst/>
          </a:prstGeom>
        </p:spPr>
      </p:pic>
    </p:spTree>
    <p:extLst>
      <p:ext uri="{BB962C8B-B14F-4D97-AF65-F5344CB8AC3E}">
        <p14:creationId xmlns:p14="http://schemas.microsoft.com/office/powerpoint/2010/main" val="571898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0A6412A-991A-44D0-B7AB-65F4E78046BF}"/>
              </a:ext>
            </a:extLst>
          </p:cNvPr>
          <p:cNvSpPr>
            <a:spLocks noGrp="1"/>
          </p:cNvSpPr>
          <p:nvPr>
            <p:ph sz="quarter" idx="1"/>
          </p:nvPr>
        </p:nvSpPr>
        <p:spPr/>
        <p:txBody>
          <a:bodyPr/>
          <a:lstStyle/>
          <a:p>
            <a:r>
              <a:rPr lang="zh-TW" altLang="en-US" dirty="0"/>
              <a:t>暑假期間正值炎炎夏日，又到了玩水消暑的季節！在游泳池或開放水域（如海邊、溪邊或海水浴場）都應注意水域安全。</a:t>
            </a:r>
            <a:endParaRPr lang="en-US" altLang="zh-TW" dirty="0"/>
          </a:p>
          <a:p>
            <a:r>
              <a:rPr lang="zh-TW" altLang="en-US" dirty="0"/>
              <a:t>有足夠的水域安全知識，才能玩得安心、玩得平安。</a:t>
            </a:r>
            <a:endParaRPr lang="en-US" altLang="zh-TW" dirty="0"/>
          </a:p>
        </p:txBody>
      </p:sp>
      <p:sp>
        <p:nvSpPr>
          <p:cNvPr id="5" name="標題 1">
            <a:extLst>
              <a:ext uri="{FF2B5EF4-FFF2-40B4-BE49-F238E27FC236}">
                <a16:creationId xmlns:a16="http://schemas.microsoft.com/office/drawing/2014/main" id="{16237FFC-6167-4A0B-8092-0147299BF8A2}"/>
              </a:ext>
            </a:extLst>
          </p:cNvPr>
          <p:cNvSpPr>
            <a:spLocks noGrp="1"/>
          </p:cNvSpPr>
          <p:nvPr>
            <p:ph type="title"/>
          </p:nvPr>
        </p:nvSpPr>
        <p:spPr>
          <a:xfrm>
            <a:off x="612775" y="228600"/>
            <a:ext cx="8153400" cy="990600"/>
          </a:xfrm>
        </p:spPr>
        <p:txBody>
          <a:bodyPr>
            <a:normAutofit/>
          </a:bodyPr>
          <a:lstStyle/>
          <a:p>
            <a:r>
              <a:rPr lang="zh-TW" altLang="en-US" b="1" dirty="0">
                <a:solidFill>
                  <a:schemeClr val="accent6">
                    <a:lumMod val="50000"/>
                  </a:schemeClr>
                </a:solidFill>
              </a:rPr>
              <a:t>學務處</a:t>
            </a:r>
            <a:r>
              <a:rPr lang="en-US" altLang="zh-TW" b="1" dirty="0">
                <a:solidFill>
                  <a:schemeClr val="accent6">
                    <a:lumMod val="50000"/>
                  </a:schemeClr>
                </a:solidFill>
              </a:rPr>
              <a:t>-</a:t>
            </a:r>
            <a:r>
              <a:rPr lang="zh-TW" altLang="en-US" b="1" dirty="0">
                <a:solidFill>
                  <a:srgbClr val="FF5050"/>
                </a:solidFill>
              </a:rPr>
              <a:t>體育組</a:t>
            </a:r>
            <a:r>
              <a:rPr lang="zh-TW" altLang="en-US" b="1" dirty="0">
                <a:solidFill>
                  <a:schemeClr val="accent6">
                    <a:lumMod val="50000"/>
                  </a:schemeClr>
                </a:solidFill>
              </a:rPr>
              <a:t>叮嚀事項</a:t>
            </a:r>
          </a:p>
        </p:txBody>
      </p:sp>
      <p:sp>
        <p:nvSpPr>
          <p:cNvPr id="6" name="文字方塊 5">
            <a:hlinkClick r:id="rId2"/>
            <a:extLst>
              <a:ext uri="{FF2B5EF4-FFF2-40B4-BE49-F238E27FC236}">
                <a16:creationId xmlns:a16="http://schemas.microsoft.com/office/drawing/2014/main" id="{EACA1CBB-5F91-43DC-AB23-695FAFFD53B1}"/>
              </a:ext>
            </a:extLst>
          </p:cNvPr>
          <p:cNvSpPr txBox="1"/>
          <p:nvPr/>
        </p:nvSpPr>
        <p:spPr>
          <a:xfrm>
            <a:off x="925792" y="4572320"/>
            <a:ext cx="5306842" cy="523220"/>
          </a:xfrm>
          <a:prstGeom prst="rect">
            <a:avLst/>
          </a:prstGeom>
          <a:noFill/>
        </p:spPr>
        <p:txBody>
          <a:bodyPr wrap="square" rtlCol="0">
            <a:spAutoFit/>
          </a:bodyPr>
          <a:lstStyle/>
          <a:p>
            <a:r>
              <a:rPr lang="zh-TW" altLang="en-US" sz="2800" b="1" u="sng" dirty="0">
                <a:solidFill>
                  <a:schemeClr val="accent5">
                    <a:lumMod val="75000"/>
                  </a:schemeClr>
                </a:solidFill>
              </a:rPr>
              <a:t>教育部體育署學生水域安全網</a:t>
            </a:r>
          </a:p>
        </p:txBody>
      </p:sp>
      <p:sp>
        <p:nvSpPr>
          <p:cNvPr id="7" name="文字方塊 6">
            <a:hlinkClick r:id="rId3"/>
            <a:extLst>
              <a:ext uri="{FF2B5EF4-FFF2-40B4-BE49-F238E27FC236}">
                <a16:creationId xmlns:a16="http://schemas.microsoft.com/office/drawing/2014/main" id="{2762CFDD-D4B3-4857-A110-F8499962FA81}"/>
              </a:ext>
            </a:extLst>
          </p:cNvPr>
          <p:cNvSpPr txBox="1"/>
          <p:nvPr/>
        </p:nvSpPr>
        <p:spPr>
          <a:xfrm>
            <a:off x="925792" y="5243005"/>
            <a:ext cx="5306842" cy="523220"/>
          </a:xfrm>
          <a:prstGeom prst="rect">
            <a:avLst/>
          </a:prstGeom>
          <a:noFill/>
        </p:spPr>
        <p:txBody>
          <a:bodyPr wrap="square" rtlCol="0">
            <a:spAutoFit/>
          </a:bodyPr>
          <a:lstStyle/>
          <a:p>
            <a:r>
              <a:rPr lang="zh-TW" altLang="en-US" sz="2800" b="1" u="sng" dirty="0">
                <a:solidFill>
                  <a:schemeClr val="accent5">
                    <a:lumMod val="75000"/>
                  </a:schemeClr>
                </a:solidFill>
              </a:rPr>
              <a:t>臺灣海洋教育中心</a:t>
            </a:r>
          </a:p>
        </p:txBody>
      </p:sp>
    </p:spTree>
    <p:extLst>
      <p:ext uri="{BB962C8B-B14F-4D97-AF65-F5344CB8AC3E}">
        <p14:creationId xmlns:p14="http://schemas.microsoft.com/office/powerpoint/2010/main" val="637809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82BD7F-5DCF-4A75-BF53-6BA6A5D1ACE4}"/>
              </a:ext>
            </a:extLst>
          </p:cNvPr>
          <p:cNvSpPr>
            <a:spLocks noGrp="1"/>
          </p:cNvSpPr>
          <p:nvPr>
            <p:ph type="title"/>
          </p:nvPr>
        </p:nvSpPr>
        <p:spPr/>
        <p:txBody>
          <a:bodyPr/>
          <a:lstStyle/>
          <a:p>
            <a:r>
              <a:rPr lang="zh-TW" altLang="en-US" b="1" dirty="0">
                <a:solidFill>
                  <a:schemeClr val="accent6">
                    <a:lumMod val="50000"/>
                  </a:schemeClr>
                </a:solidFill>
              </a:rPr>
              <a:t>學務處</a:t>
            </a:r>
            <a:r>
              <a:rPr lang="en-US" altLang="zh-TW" b="1" dirty="0">
                <a:solidFill>
                  <a:schemeClr val="accent6">
                    <a:lumMod val="50000"/>
                  </a:schemeClr>
                </a:solidFill>
              </a:rPr>
              <a:t>-</a:t>
            </a:r>
            <a:r>
              <a:rPr lang="zh-TW" altLang="en-US" b="1" dirty="0">
                <a:solidFill>
                  <a:srgbClr val="FF5050"/>
                </a:solidFill>
              </a:rPr>
              <a:t>體育組</a:t>
            </a:r>
            <a:r>
              <a:rPr lang="zh-TW" altLang="en-US" b="1" dirty="0">
                <a:solidFill>
                  <a:schemeClr val="accent6">
                    <a:lumMod val="50000"/>
                  </a:schemeClr>
                </a:solidFill>
              </a:rPr>
              <a:t>叮嚀事項</a:t>
            </a:r>
            <a:endParaRPr lang="zh-TW" altLang="en-US" dirty="0"/>
          </a:p>
        </p:txBody>
      </p:sp>
      <p:pic>
        <p:nvPicPr>
          <p:cNvPr id="7" name="內容版面配置區 6">
            <a:extLst>
              <a:ext uri="{FF2B5EF4-FFF2-40B4-BE49-F238E27FC236}">
                <a16:creationId xmlns:a16="http://schemas.microsoft.com/office/drawing/2014/main" id="{EA99514B-139B-484C-98CF-53B1A65A36E4}"/>
              </a:ext>
            </a:extLst>
          </p:cNvPr>
          <p:cNvPicPr>
            <a:picLocks noGrp="1" noChangeAspect="1"/>
          </p:cNvPicPr>
          <p:nvPr>
            <p:ph sz="quarter" idx="1"/>
          </p:nvPr>
        </p:nvPicPr>
        <p:blipFill>
          <a:blip r:embed="rId2" cstate="email">
            <a:extLst>
              <a:ext uri="{28A0092B-C50C-407E-A947-70E740481C1C}">
                <a14:useLocalDpi xmlns:a14="http://schemas.microsoft.com/office/drawing/2010/main" val="0"/>
              </a:ext>
            </a:extLst>
          </a:blip>
          <a:stretch>
            <a:fillRect/>
          </a:stretch>
        </p:blipFill>
        <p:spPr>
          <a:xfrm>
            <a:off x="409643" y="1032641"/>
            <a:ext cx="4162357" cy="5887656"/>
          </a:xfrm>
        </p:spPr>
      </p:pic>
      <p:pic>
        <p:nvPicPr>
          <p:cNvPr id="9" name="圖片 8">
            <a:extLst>
              <a:ext uri="{FF2B5EF4-FFF2-40B4-BE49-F238E27FC236}">
                <a16:creationId xmlns:a16="http://schemas.microsoft.com/office/drawing/2014/main" id="{EFA682DC-920D-4FFA-9543-CAB00D05B54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75005" y="1032641"/>
            <a:ext cx="4162359" cy="5887657"/>
          </a:xfrm>
          <a:prstGeom prst="rect">
            <a:avLst/>
          </a:prstGeom>
        </p:spPr>
      </p:pic>
    </p:spTree>
    <p:extLst>
      <p:ext uri="{BB962C8B-B14F-4D97-AF65-F5344CB8AC3E}">
        <p14:creationId xmlns:p14="http://schemas.microsoft.com/office/powerpoint/2010/main" val="258267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6AD0F1DC-663C-4433-A3B7-B3F57E4FBF2B}"/>
              </a:ext>
            </a:extLst>
          </p:cNvPr>
          <p:cNvPicPr>
            <a:picLocks noGrp="1" noChangeAspect="1"/>
          </p:cNvPicPr>
          <p:nvPr>
            <p:ph sz="quarter" idx="1"/>
          </p:nvPr>
        </p:nvPicPr>
        <p:blipFill rotWithShape="1">
          <a:blip r:embed="rId2" cstate="email">
            <a:extLst>
              <a:ext uri="{28A0092B-C50C-407E-A947-70E740481C1C}">
                <a14:useLocalDpi xmlns:a14="http://schemas.microsoft.com/office/drawing/2010/main" val="0"/>
              </a:ext>
            </a:extLst>
          </a:blip>
          <a:srcRect t="62666"/>
          <a:stretch/>
        </p:blipFill>
        <p:spPr>
          <a:xfrm>
            <a:off x="376670" y="1986455"/>
            <a:ext cx="8390659" cy="4434144"/>
          </a:xfrm>
        </p:spPr>
      </p:pic>
      <p:sp>
        <p:nvSpPr>
          <p:cNvPr id="4" name="標題 1">
            <a:extLst>
              <a:ext uri="{FF2B5EF4-FFF2-40B4-BE49-F238E27FC236}">
                <a16:creationId xmlns:a16="http://schemas.microsoft.com/office/drawing/2014/main" id="{01265F6F-EE2C-4B23-99A7-87DD059FCC3A}"/>
              </a:ext>
            </a:extLst>
          </p:cNvPr>
          <p:cNvSpPr>
            <a:spLocks noGrp="1"/>
          </p:cNvSpPr>
          <p:nvPr>
            <p:ph type="title"/>
          </p:nvPr>
        </p:nvSpPr>
        <p:spPr>
          <a:xfrm>
            <a:off x="612775" y="228600"/>
            <a:ext cx="8153400" cy="990600"/>
          </a:xfrm>
        </p:spPr>
        <p:txBody>
          <a:bodyPr/>
          <a:lstStyle/>
          <a:p>
            <a:r>
              <a:rPr lang="zh-TW" altLang="en-US" b="1" dirty="0">
                <a:solidFill>
                  <a:schemeClr val="accent6">
                    <a:lumMod val="50000"/>
                  </a:schemeClr>
                </a:solidFill>
              </a:rPr>
              <a:t>學務處</a:t>
            </a:r>
            <a:r>
              <a:rPr lang="en-US" altLang="zh-TW" b="1" dirty="0">
                <a:solidFill>
                  <a:schemeClr val="accent6">
                    <a:lumMod val="50000"/>
                  </a:schemeClr>
                </a:solidFill>
              </a:rPr>
              <a:t>-</a:t>
            </a:r>
            <a:r>
              <a:rPr lang="zh-TW" altLang="en-US" b="1" dirty="0">
                <a:solidFill>
                  <a:srgbClr val="FF5050"/>
                </a:solidFill>
              </a:rPr>
              <a:t>體育組</a:t>
            </a:r>
            <a:r>
              <a:rPr lang="zh-TW" altLang="en-US" b="1" dirty="0">
                <a:solidFill>
                  <a:schemeClr val="accent6">
                    <a:lumMod val="50000"/>
                  </a:schemeClr>
                </a:solidFill>
              </a:rPr>
              <a:t>叮嚀事項</a:t>
            </a:r>
            <a:endParaRPr lang="zh-TW" altLang="en-US" dirty="0"/>
          </a:p>
        </p:txBody>
      </p:sp>
    </p:spTree>
    <p:extLst>
      <p:ext uri="{BB962C8B-B14F-4D97-AF65-F5344CB8AC3E}">
        <p14:creationId xmlns:p14="http://schemas.microsoft.com/office/powerpoint/2010/main" val="1859999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標題 1">
            <a:extLst>
              <a:ext uri="{FF2B5EF4-FFF2-40B4-BE49-F238E27FC236}">
                <a16:creationId xmlns:a16="http://schemas.microsoft.com/office/drawing/2014/main" id="{E275ED93-A394-4F96-8692-682205166617}"/>
              </a:ext>
            </a:extLst>
          </p:cNvPr>
          <p:cNvSpPr>
            <a:spLocks noGrp="1" noChangeArrowheads="1"/>
          </p:cNvSpPr>
          <p:nvPr>
            <p:ph type="title"/>
          </p:nvPr>
        </p:nvSpPr>
        <p:spPr>
          <a:xfrm>
            <a:off x="612775" y="228600"/>
            <a:ext cx="8153400" cy="990600"/>
          </a:xfrm>
        </p:spPr>
        <p:txBody>
          <a:bodyPr/>
          <a:lstStyle/>
          <a:p>
            <a:r>
              <a:rPr lang="zh-TW" altLang="en-US"/>
              <a:t>暑期自主學習不中斷</a:t>
            </a:r>
          </a:p>
        </p:txBody>
      </p:sp>
      <p:sp>
        <p:nvSpPr>
          <p:cNvPr id="3" name="內容版面配置區 2">
            <a:extLst>
              <a:ext uri="{FF2B5EF4-FFF2-40B4-BE49-F238E27FC236}">
                <a16:creationId xmlns:a16="http://schemas.microsoft.com/office/drawing/2014/main" id="{DE8867A7-4060-4E1A-AFB0-0E8372666147}"/>
              </a:ext>
            </a:extLst>
          </p:cNvPr>
          <p:cNvSpPr>
            <a:spLocks noGrp="1"/>
          </p:cNvSpPr>
          <p:nvPr>
            <p:ph sz="quarter" idx="1"/>
          </p:nvPr>
        </p:nvSpPr>
        <p:spPr>
          <a:xfrm>
            <a:off x="612775" y="1765300"/>
            <a:ext cx="8153400" cy="4330700"/>
          </a:xfrm>
        </p:spPr>
        <p:txBody>
          <a:bodyPr>
            <a:normAutofit fontScale="92500" lnSpcReduction="10000"/>
          </a:bodyPr>
          <a:lstStyle/>
          <a:p>
            <a:pPr marL="320040" indent="-320040" fontAlgn="auto">
              <a:spcAft>
                <a:spcPts val="0"/>
              </a:spcAft>
              <a:buFont typeface="Wingdings"/>
              <a:buChar char=""/>
              <a:defRPr/>
            </a:pPr>
            <a:r>
              <a:rPr lang="zh-TW" altLang="en-US" sz="3200" dirty="0"/>
              <a:t>「公私協力線上學習資源大補帖」資源</a:t>
            </a:r>
            <a:endParaRPr lang="en-US" altLang="zh-TW" sz="3200" dirty="0"/>
          </a:p>
          <a:p>
            <a:pPr marL="320040" indent="-320040" fontAlgn="auto">
              <a:spcAft>
                <a:spcPts val="0"/>
              </a:spcAft>
              <a:buFont typeface="Wingdings"/>
              <a:buChar char=""/>
              <a:defRPr/>
            </a:pPr>
            <a:r>
              <a:rPr lang="zh-TW" altLang="en-US" sz="3200" dirty="0"/>
              <a:t>  臺北酷課雲</a:t>
            </a:r>
            <a:r>
              <a:rPr lang="en-US" altLang="zh-TW" sz="3200" dirty="0"/>
              <a:t>~</a:t>
            </a:r>
            <a:r>
              <a:rPr lang="zh-TW" altLang="en-US" sz="3200" dirty="0"/>
              <a:t>暑假線上直播課程活動</a:t>
            </a:r>
            <a:endParaRPr lang="en-US" altLang="zh-TW" sz="3200" dirty="0"/>
          </a:p>
          <a:p>
            <a:pPr marL="320040" indent="-320040" fontAlgn="auto">
              <a:spcAft>
                <a:spcPts val="0"/>
              </a:spcAft>
              <a:buFont typeface="Wingdings"/>
              <a:buChar char=""/>
              <a:defRPr/>
            </a:pPr>
            <a:endParaRPr lang="en-US" altLang="zh-TW" dirty="0"/>
          </a:p>
          <a:p>
            <a:pPr marL="320040" indent="-320040" fontAlgn="auto">
              <a:spcAft>
                <a:spcPts val="0"/>
              </a:spcAft>
              <a:buFont typeface="Wingdings"/>
              <a:buChar char=""/>
              <a:defRPr/>
            </a:pPr>
            <a:endParaRPr lang="en-US" altLang="zh-TW" dirty="0"/>
          </a:p>
          <a:p>
            <a:pPr marL="320040" indent="-320040" fontAlgn="auto">
              <a:spcAft>
                <a:spcPts val="0"/>
              </a:spcAft>
              <a:buFont typeface="Wingdings"/>
              <a:buChar char=""/>
              <a:defRPr/>
            </a:pPr>
            <a:endParaRPr lang="en-US" altLang="zh-TW" dirty="0"/>
          </a:p>
          <a:p>
            <a:pPr marL="320040" indent="-320040" fontAlgn="auto">
              <a:spcAft>
                <a:spcPts val="0"/>
              </a:spcAft>
              <a:buFont typeface="Wingdings"/>
              <a:buChar char=""/>
              <a:defRPr/>
            </a:pPr>
            <a:endParaRPr lang="en-US" altLang="zh-TW" dirty="0"/>
          </a:p>
          <a:p>
            <a:pPr marL="320040" indent="-320040" fontAlgn="auto">
              <a:spcAft>
                <a:spcPts val="0"/>
              </a:spcAft>
              <a:buFont typeface="Wingdings"/>
              <a:buChar char=""/>
              <a:defRPr/>
            </a:pPr>
            <a:endParaRPr lang="en-US" altLang="zh-TW" dirty="0"/>
          </a:p>
          <a:p>
            <a:pPr marL="320040" indent="-320040" fontAlgn="auto">
              <a:spcAft>
                <a:spcPts val="0"/>
              </a:spcAft>
              <a:buFont typeface="Wingdings"/>
              <a:buChar char=""/>
              <a:defRPr/>
            </a:pPr>
            <a:r>
              <a:rPr lang="zh-TW" altLang="en-US" dirty="0"/>
              <a:t>掌握「規律用眼</a:t>
            </a:r>
            <a:r>
              <a:rPr lang="en-US" altLang="zh-TW" dirty="0"/>
              <a:t>3010</a:t>
            </a:r>
            <a:r>
              <a:rPr lang="zh-TW" altLang="en-US" dirty="0"/>
              <a:t>原則」（近距離用 眼</a:t>
            </a:r>
            <a:r>
              <a:rPr lang="en-US" altLang="zh-TW" dirty="0"/>
              <a:t>30</a:t>
            </a:r>
            <a:r>
              <a:rPr lang="zh-TW" altLang="en-US" dirty="0"/>
              <a:t>分鐘休息</a:t>
            </a:r>
            <a:r>
              <a:rPr lang="en-US" altLang="zh-TW" dirty="0"/>
              <a:t>10</a:t>
            </a:r>
            <a:r>
              <a:rPr lang="zh-TW" altLang="en-US" dirty="0"/>
              <a:t>分鐘）</a:t>
            </a:r>
          </a:p>
        </p:txBody>
      </p:sp>
      <p:pic>
        <p:nvPicPr>
          <p:cNvPr id="20483" name="圖片 3">
            <a:extLst>
              <a:ext uri="{FF2B5EF4-FFF2-40B4-BE49-F238E27FC236}">
                <a16:creationId xmlns:a16="http://schemas.microsoft.com/office/drawing/2014/main" id="{7CE9754E-B3C6-48CE-98DD-F6228E76CC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538" y="3048000"/>
            <a:ext cx="4352925"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381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AB2064-4C1D-4B01-B974-1A40D7D60A13}"/>
              </a:ext>
            </a:extLst>
          </p:cNvPr>
          <p:cNvSpPr>
            <a:spLocks noGrp="1"/>
          </p:cNvSpPr>
          <p:nvPr>
            <p:ph type="ctrTitle"/>
          </p:nvPr>
        </p:nvSpPr>
        <p:spPr/>
        <p:txBody>
          <a:bodyPr>
            <a:normAutofit/>
          </a:bodyPr>
          <a:lstStyle/>
          <a:p>
            <a:r>
              <a:rPr lang="zh-TW" altLang="en-US" sz="5400" dirty="0">
                <a:latin typeface="微軟正黑體" panose="020B0604030504040204" pitchFamily="34" charset="-120"/>
                <a:ea typeface="微軟正黑體" panose="020B0604030504040204" pitchFamily="34" charset="-120"/>
              </a:rPr>
              <a:t>總務處</a:t>
            </a:r>
          </a:p>
        </p:txBody>
      </p:sp>
      <p:sp>
        <p:nvSpPr>
          <p:cNvPr id="3" name="副標題 2">
            <a:extLst>
              <a:ext uri="{FF2B5EF4-FFF2-40B4-BE49-F238E27FC236}">
                <a16:creationId xmlns:a16="http://schemas.microsoft.com/office/drawing/2014/main" id="{713CD0CD-F088-48A9-9D72-034C7E16E788}"/>
              </a:ext>
            </a:extLst>
          </p:cNvPr>
          <p:cNvSpPr>
            <a:spLocks noGrp="1"/>
          </p:cNvSpPr>
          <p:nvPr>
            <p:ph type="subTitle" idx="1"/>
          </p:nvPr>
        </p:nvSpPr>
        <p:spPr/>
        <p:txBody>
          <a:bodyPr/>
          <a:lstStyle/>
          <a:p>
            <a:r>
              <a:rPr lang="en-US" altLang="zh-TW" dirty="0"/>
              <a:t>110.07.02</a:t>
            </a:r>
            <a:endParaRPr lang="zh-TW" altLang="en-US" dirty="0"/>
          </a:p>
        </p:txBody>
      </p:sp>
    </p:spTree>
    <p:extLst>
      <p:ext uri="{BB962C8B-B14F-4D97-AF65-F5344CB8AC3E}">
        <p14:creationId xmlns:p14="http://schemas.microsoft.com/office/powerpoint/2010/main" val="3630878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總務處</a:t>
            </a:r>
          </a:p>
        </p:txBody>
      </p:sp>
      <p:sp>
        <p:nvSpPr>
          <p:cNvPr id="3" name="內容版面配置區 2"/>
          <p:cNvSpPr>
            <a:spLocks noGrp="1"/>
          </p:cNvSpPr>
          <p:nvPr>
            <p:ph sz="quarter" idx="1"/>
          </p:nvPr>
        </p:nvSpPr>
        <p:spPr/>
        <p:txBody>
          <a:bodyPr/>
          <a:lstStyle/>
          <a:p>
            <a:r>
              <a:rPr lang="en-US" altLang="zh-TW" dirty="0"/>
              <a:t>8</a:t>
            </a:r>
            <a:r>
              <a:rPr lang="zh-TW" altLang="en-US" dirty="0"/>
              <a:t>月</a:t>
            </a:r>
            <a:r>
              <a:rPr lang="en-US" altLang="zh-TW" dirty="0"/>
              <a:t>27</a:t>
            </a:r>
            <a:r>
              <a:rPr lang="zh-TW" altLang="en-US" dirty="0"/>
              <a:t>日</a:t>
            </a:r>
            <a:r>
              <a:rPr lang="en-US" altLang="zh-TW" dirty="0"/>
              <a:t>(</a:t>
            </a:r>
            <a:r>
              <a:rPr lang="zh-TW" altLang="en-US" dirty="0"/>
              <a:t>星期五</a:t>
            </a:r>
            <a:r>
              <a:rPr lang="en-US" altLang="zh-TW" dirty="0"/>
              <a:t>)</a:t>
            </a:r>
            <a:r>
              <a:rPr lang="zh-TW" altLang="en-US" dirty="0"/>
              <a:t>返校日叮嚀</a:t>
            </a:r>
            <a:endParaRPr lang="en-US" altLang="zh-TW" dirty="0"/>
          </a:p>
          <a:p>
            <a:r>
              <a:rPr lang="en-US" altLang="zh-TW" dirty="0"/>
              <a:t>1.</a:t>
            </a:r>
            <a:r>
              <a:rPr lang="zh-TW" altLang="en-US" dirty="0"/>
              <a:t>早上一到校先回原班級（看紅單）</a:t>
            </a:r>
            <a:endParaRPr lang="en-US" altLang="zh-TW" dirty="0"/>
          </a:p>
          <a:p>
            <a:pPr marL="0" indent="0">
              <a:buNone/>
            </a:pPr>
            <a:r>
              <a:rPr lang="zh-TW" altLang="en-US" dirty="0"/>
              <a:t>      例如：張小美原本是一年一班，今年升到二</a:t>
            </a:r>
            <a:endParaRPr lang="en-US" altLang="zh-TW" dirty="0"/>
          </a:p>
          <a:p>
            <a:pPr marL="0" indent="0">
              <a:buNone/>
            </a:pPr>
            <a:r>
              <a:rPr lang="en-US" altLang="zh-TW" dirty="0"/>
              <a:t>      </a:t>
            </a:r>
            <a:r>
              <a:rPr lang="zh-TW" altLang="en-US" dirty="0"/>
              <a:t>年一班，返校日請先看窗戶或牆上的紅單</a:t>
            </a:r>
            <a:endParaRPr lang="en-US" altLang="zh-TW" dirty="0"/>
          </a:p>
          <a:p>
            <a:pPr marL="0" indent="0">
              <a:buNone/>
            </a:pPr>
            <a:r>
              <a:rPr lang="en-US" altLang="zh-TW" dirty="0"/>
              <a:t>      </a:t>
            </a:r>
            <a:r>
              <a:rPr lang="zh-TW" altLang="en-US" dirty="0"/>
              <a:t>回到原班級。</a:t>
            </a:r>
            <a:endParaRPr lang="en-US" altLang="zh-TW" dirty="0"/>
          </a:p>
          <a:p>
            <a:pPr marL="0" indent="0">
              <a:buNone/>
            </a:pPr>
            <a:endParaRPr lang="en-US" altLang="zh-TW" dirty="0"/>
          </a:p>
          <a:p>
            <a:r>
              <a:rPr lang="en-US" altLang="zh-TW" dirty="0"/>
              <a:t>2.</a:t>
            </a:r>
            <a:r>
              <a:rPr lang="zh-TW" altLang="en-US" dirty="0"/>
              <a:t>到新班級要看班級牌</a:t>
            </a:r>
            <a:endParaRPr lang="en-US" altLang="zh-TW" dirty="0"/>
          </a:p>
          <a:p>
            <a:pPr marL="0" indent="0">
              <a:buNone/>
            </a:pPr>
            <a:r>
              <a:rPr lang="en-US" altLang="zh-TW" dirty="0"/>
              <a:t>      </a:t>
            </a:r>
            <a:r>
              <a:rPr lang="zh-TW" altLang="en-US" dirty="0"/>
              <a:t>小朋友到新班級後，紅單就會撕除。</a:t>
            </a:r>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spTree>
    <p:extLst>
      <p:ext uri="{BB962C8B-B14F-4D97-AF65-F5344CB8AC3E}">
        <p14:creationId xmlns:p14="http://schemas.microsoft.com/office/powerpoint/2010/main" val="1723224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818130-911C-475D-9832-B0387C52648A}"/>
              </a:ext>
            </a:extLst>
          </p:cNvPr>
          <p:cNvSpPr>
            <a:spLocks noGrp="1"/>
          </p:cNvSpPr>
          <p:nvPr>
            <p:ph type="title"/>
          </p:nvPr>
        </p:nvSpPr>
        <p:spPr/>
        <p:txBody>
          <a:bodyPr/>
          <a:lstStyle/>
          <a:p>
            <a:r>
              <a:rPr lang="zh-TW" altLang="en-US" dirty="0"/>
              <a:t>紅單樣式：</a:t>
            </a:r>
          </a:p>
        </p:txBody>
      </p:sp>
      <p:pic>
        <p:nvPicPr>
          <p:cNvPr id="4" name="圖片 3">
            <a:extLst>
              <a:ext uri="{FF2B5EF4-FFF2-40B4-BE49-F238E27FC236}">
                <a16:creationId xmlns:a16="http://schemas.microsoft.com/office/drawing/2014/main" id="{5489B5EA-DE04-4875-A04D-13FE67EC250C}"/>
              </a:ext>
            </a:extLst>
          </p:cNvPr>
          <p:cNvPicPr>
            <a:picLocks noChangeAspect="1"/>
          </p:cNvPicPr>
          <p:nvPr/>
        </p:nvPicPr>
        <p:blipFill rotWithShape="1">
          <a:blip r:embed="rId2"/>
          <a:srcRect l="10101" t="12540" r="23981" b="4739"/>
          <a:stretch/>
        </p:blipFill>
        <p:spPr>
          <a:xfrm>
            <a:off x="1296955" y="1856792"/>
            <a:ext cx="6027575" cy="4254760"/>
          </a:xfrm>
          <a:prstGeom prst="rect">
            <a:avLst/>
          </a:prstGeom>
        </p:spPr>
      </p:pic>
    </p:spTree>
    <p:extLst>
      <p:ext uri="{BB962C8B-B14F-4D97-AF65-F5344CB8AC3E}">
        <p14:creationId xmlns:p14="http://schemas.microsoft.com/office/powerpoint/2010/main" val="3940179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AB2064-4C1D-4B01-B974-1A40D7D60A13}"/>
              </a:ext>
            </a:extLst>
          </p:cNvPr>
          <p:cNvSpPr>
            <a:spLocks noGrp="1"/>
          </p:cNvSpPr>
          <p:nvPr>
            <p:ph type="ctrTitle"/>
          </p:nvPr>
        </p:nvSpPr>
        <p:spPr/>
        <p:txBody>
          <a:bodyPr>
            <a:normAutofit/>
          </a:bodyPr>
          <a:lstStyle/>
          <a:p>
            <a:r>
              <a:rPr lang="zh-TW" altLang="en-US" sz="5400" dirty="0">
                <a:latin typeface="微軟正黑體" panose="020B0604030504040204" pitchFamily="34" charset="-120"/>
                <a:ea typeface="微軟正黑體" panose="020B0604030504040204" pitchFamily="34" charset="-120"/>
              </a:rPr>
              <a:t>輔導室</a:t>
            </a:r>
          </a:p>
        </p:txBody>
      </p:sp>
      <p:sp>
        <p:nvSpPr>
          <p:cNvPr id="3" name="副標題 2">
            <a:extLst>
              <a:ext uri="{FF2B5EF4-FFF2-40B4-BE49-F238E27FC236}">
                <a16:creationId xmlns:a16="http://schemas.microsoft.com/office/drawing/2014/main" id="{713CD0CD-F088-48A9-9D72-034C7E16E788}"/>
              </a:ext>
            </a:extLst>
          </p:cNvPr>
          <p:cNvSpPr>
            <a:spLocks noGrp="1"/>
          </p:cNvSpPr>
          <p:nvPr>
            <p:ph type="subTitle" idx="1"/>
          </p:nvPr>
        </p:nvSpPr>
        <p:spPr/>
        <p:txBody>
          <a:bodyPr/>
          <a:lstStyle/>
          <a:p>
            <a:r>
              <a:rPr lang="en-US" altLang="zh-TW" dirty="0"/>
              <a:t>110.07.02</a:t>
            </a:r>
            <a:endParaRPr lang="zh-TW" altLang="en-US" dirty="0"/>
          </a:p>
        </p:txBody>
      </p:sp>
    </p:spTree>
    <p:extLst>
      <p:ext uri="{BB962C8B-B14F-4D97-AF65-F5344CB8AC3E}">
        <p14:creationId xmlns:p14="http://schemas.microsoft.com/office/powerpoint/2010/main" val="3754025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DD6A45-F7E1-478C-B59C-10FF609E4CE5}"/>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從關心自己開始</a:t>
            </a:r>
          </a:p>
        </p:txBody>
      </p:sp>
      <p:sp>
        <p:nvSpPr>
          <p:cNvPr id="3" name="內容版面配置區 2">
            <a:extLst>
              <a:ext uri="{FF2B5EF4-FFF2-40B4-BE49-F238E27FC236}">
                <a16:creationId xmlns:a16="http://schemas.microsoft.com/office/drawing/2014/main" id="{19F1254C-D97E-4D17-974D-DD79D3F5F968}"/>
              </a:ext>
            </a:extLst>
          </p:cNvPr>
          <p:cNvSpPr>
            <a:spLocks noGrp="1"/>
          </p:cNvSpPr>
          <p:nvPr>
            <p:ph idx="1"/>
          </p:nvPr>
        </p:nvSpPr>
        <p:spPr/>
        <p:txBody>
          <a:bodyPr>
            <a:normAutofit lnSpcReduction="10000"/>
          </a:bodyPr>
          <a:lstStyle/>
          <a:p>
            <a:r>
              <a:rPr lang="zh-TW" altLang="en-US" dirty="0">
                <a:latin typeface="微軟正黑體" panose="020B0604030504040204" pitchFamily="34" charset="-120"/>
                <a:ea typeface="微軟正黑體" panose="020B0604030504040204" pitchFamily="34" charset="-120"/>
              </a:rPr>
              <a:t>規劃自己的暑假生活</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讓每天都能有開心的事情發生，運動、閱讀、練習樂器</a:t>
            </a:r>
            <a:r>
              <a:rPr lang="en-US" altLang="zh-TW" dirty="0">
                <a:latin typeface="微軟正黑體" panose="020B0604030504040204" pitchFamily="34" charset="-120"/>
                <a:ea typeface="微軟正黑體" panose="020B0604030504040204" pitchFamily="34" charset="-120"/>
              </a:rPr>
              <a:t>……</a:t>
            </a:r>
          </a:p>
          <a:p>
            <a:r>
              <a:rPr lang="zh-TW" altLang="en-US" dirty="0">
                <a:latin typeface="微軟正黑體" panose="020B0604030504040204" pitchFamily="34" charset="-120"/>
                <a:ea typeface="微軟正黑體" panose="020B0604030504040204" pitchFamily="34" charset="-120"/>
              </a:rPr>
              <a:t>平衡生活中的每一件事情</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學習和興趣缺一不可，適時安排和家人一起的休閒活動</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每天為自己檢查一遍</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每天睡前留一點點時間，想一想我今天的事情都完成了嗎？</a:t>
            </a:r>
          </a:p>
        </p:txBody>
      </p:sp>
    </p:spTree>
    <p:extLst>
      <p:ext uri="{BB962C8B-B14F-4D97-AF65-F5344CB8AC3E}">
        <p14:creationId xmlns:p14="http://schemas.microsoft.com/office/powerpoint/2010/main" val="980262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D20ACEB-14A9-4EA4-9D39-A65B17037730}"/>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對於疫情我可以這麼做</a:t>
            </a:r>
          </a:p>
        </p:txBody>
      </p:sp>
      <p:sp>
        <p:nvSpPr>
          <p:cNvPr id="3" name="內容版面配置區 2">
            <a:extLst>
              <a:ext uri="{FF2B5EF4-FFF2-40B4-BE49-F238E27FC236}">
                <a16:creationId xmlns:a16="http://schemas.microsoft.com/office/drawing/2014/main" id="{F07EBD71-DB8E-4B2A-9198-030E326FD60A}"/>
              </a:ext>
            </a:extLst>
          </p:cNvPr>
          <p:cNvSpPr>
            <a:spLocks noGrp="1"/>
          </p:cNvSpPr>
          <p:nvPr>
            <p:ph idx="1"/>
          </p:nvPr>
        </p:nvSpPr>
        <p:spPr/>
        <p:txBody>
          <a:bodyPr>
            <a:normAutofit/>
          </a:bodyPr>
          <a:lstStyle/>
          <a:p>
            <a:r>
              <a:rPr lang="zh-TW" altLang="en-US" dirty="0">
                <a:latin typeface="微軟正黑體" panose="020B0604030504040204" pitchFamily="34" charset="-120"/>
                <a:ea typeface="微軟正黑體" panose="020B0604030504040204" pitchFamily="34" charset="-120"/>
              </a:rPr>
              <a:t>當新聞的訊息讓我心情不好時</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我們可以關掉新聞，讓自己轉換心情，聽聽音樂、看看書，或是找家人聊一聊。</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當我因為疫情感到害怕時</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第一時間可以和家人說，讓家人知道你的感受。</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當疫情讓生活不方便時</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我們可以轉念，試著改變自己面對事情的方法</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val="1935194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720E32-2865-4FB9-ABA0-720B2B0E6FBB}"/>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為新學期做準備</a:t>
            </a:r>
          </a:p>
        </p:txBody>
      </p:sp>
      <p:sp>
        <p:nvSpPr>
          <p:cNvPr id="3" name="內容版面配置區 2">
            <a:extLst>
              <a:ext uri="{FF2B5EF4-FFF2-40B4-BE49-F238E27FC236}">
                <a16:creationId xmlns:a16="http://schemas.microsoft.com/office/drawing/2014/main" id="{243BA26B-F739-4C0A-AA47-5B6318C08AA6}"/>
              </a:ext>
            </a:extLst>
          </p:cNvPr>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預先為自己準備</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先看看升上去新的學年可以準備的事項</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成為更好的自己</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複習舊的學習，預習新的學習</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讓新學習事半功倍</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為自己建立良好的生活習慣</a:t>
            </a:r>
          </a:p>
        </p:txBody>
      </p:sp>
    </p:spTree>
    <p:extLst>
      <p:ext uri="{BB962C8B-B14F-4D97-AF65-F5344CB8AC3E}">
        <p14:creationId xmlns:p14="http://schemas.microsoft.com/office/powerpoint/2010/main" val="1443803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459168-5D7F-4A92-9954-E2EAAECF7B11}"/>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我可以再想一想</a:t>
            </a:r>
          </a:p>
        </p:txBody>
      </p:sp>
      <p:sp>
        <p:nvSpPr>
          <p:cNvPr id="3" name="內容版面配置區 2">
            <a:extLst>
              <a:ext uri="{FF2B5EF4-FFF2-40B4-BE49-F238E27FC236}">
                <a16:creationId xmlns:a16="http://schemas.microsoft.com/office/drawing/2014/main" id="{FCB8121E-AE25-4254-A966-6B8F387ABA07}"/>
              </a:ext>
            </a:extLst>
          </p:cNvPr>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我能照顧好自己</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我能為自己負責</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我能為家人分擔家事</a:t>
            </a:r>
          </a:p>
        </p:txBody>
      </p:sp>
    </p:spTree>
    <p:extLst>
      <p:ext uri="{BB962C8B-B14F-4D97-AF65-F5344CB8AC3E}">
        <p14:creationId xmlns:p14="http://schemas.microsoft.com/office/powerpoint/2010/main" val="886884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標題 1">
            <a:extLst>
              <a:ext uri="{FF2B5EF4-FFF2-40B4-BE49-F238E27FC236}">
                <a16:creationId xmlns:a16="http://schemas.microsoft.com/office/drawing/2014/main" id="{964FDC91-66D7-4270-BA50-8EECE5699155}"/>
              </a:ext>
            </a:extLst>
          </p:cNvPr>
          <p:cNvSpPr>
            <a:spLocks noGrp="1" noChangeArrowheads="1"/>
          </p:cNvSpPr>
          <p:nvPr>
            <p:ph type="title"/>
          </p:nvPr>
        </p:nvSpPr>
        <p:spPr>
          <a:xfrm>
            <a:off x="612775" y="228600"/>
            <a:ext cx="8153400" cy="990600"/>
          </a:xfrm>
        </p:spPr>
        <p:txBody>
          <a:bodyPr/>
          <a:lstStyle/>
          <a:p>
            <a:r>
              <a:rPr lang="zh-TW" altLang="zh-TW"/>
              <a:t>線上學習資源網站</a:t>
            </a:r>
            <a:endParaRPr lang="zh-TW" altLang="en-US"/>
          </a:p>
        </p:txBody>
      </p:sp>
      <p:sp>
        <p:nvSpPr>
          <p:cNvPr id="3" name="內容版面配置區 2">
            <a:extLst>
              <a:ext uri="{FF2B5EF4-FFF2-40B4-BE49-F238E27FC236}">
                <a16:creationId xmlns:a16="http://schemas.microsoft.com/office/drawing/2014/main" id="{F4101488-70EA-422E-9DB2-8F24E8A989E8}"/>
              </a:ext>
            </a:extLst>
          </p:cNvPr>
          <p:cNvSpPr>
            <a:spLocks noGrp="1"/>
          </p:cNvSpPr>
          <p:nvPr>
            <p:ph sz="quarter" idx="1"/>
          </p:nvPr>
        </p:nvSpPr>
        <p:spPr>
          <a:xfrm>
            <a:off x="612775" y="1600200"/>
            <a:ext cx="8153400" cy="4495800"/>
          </a:xfrm>
        </p:spPr>
        <p:txBody>
          <a:bodyPr>
            <a:normAutofit/>
          </a:bodyPr>
          <a:lstStyle/>
          <a:p>
            <a:pPr marL="0" indent="0">
              <a:lnSpc>
                <a:spcPct val="80000"/>
              </a:lnSpc>
              <a:buFont typeface="Wingdings" panose="05000000000000000000" pitchFamily="2" charset="2"/>
              <a:buNone/>
            </a:pPr>
            <a:r>
              <a:rPr lang="en-US" altLang="zh-TW" sz="2200"/>
              <a:t>(</a:t>
            </a:r>
            <a:r>
              <a:rPr lang="zh-TW" altLang="zh-TW" sz="2200"/>
              <a:t>一</a:t>
            </a:r>
            <a:r>
              <a:rPr lang="en-US" altLang="zh-TW" sz="2200"/>
              <a:t>)</a:t>
            </a:r>
            <a:r>
              <a:rPr lang="zh-TW" altLang="zh-TW" sz="2200"/>
              <a:t>國家圖書館，「居家防疫．閱讀給力－國圖精選資源專區」</a:t>
            </a:r>
            <a:r>
              <a:rPr lang="en-US" altLang="zh-TW" sz="2200"/>
              <a:t>http://109read.ncl.edu.tw/homereading /index.html#b </a:t>
            </a:r>
            <a:endParaRPr lang="zh-TW" altLang="zh-TW" sz="2200"/>
          </a:p>
          <a:p>
            <a:pPr marL="0" indent="0">
              <a:lnSpc>
                <a:spcPct val="80000"/>
              </a:lnSpc>
              <a:buFont typeface="Wingdings" panose="05000000000000000000" pitchFamily="2" charset="2"/>
              <a:buNone/>
            </a:pPr>
            <a:r>
              <a:rPr lang="en-US" altLang="zh-TW" sz="2200"/>
              <a:t>(</a:t>
            </a:r>
            <a:r>
              <a:rPr lang="zh-TW" altLang="zh-TW" sz="2200"/>
              <a:t>二</a:t>
            </a:r>
            <a:r>
              <a:rPr lang="en-US" altLang="zh-TW" sz="2200"/>
              <a:t>)</a:t>
            </a:r>
            <a:r>
              <a:rPr lang="zh-TW" altLang="zh-TW" sz="2200"/>
              <a:t>國立公共資訊圖書館，數位資源網</a:t>
            </a:r>
          </a:p>
          <a:p>
            <a:pPr marL="0" indent="0">
              <a:lnSpc>
                <a:spcPct val="80000"/>
              </a:lnSpc>
            </a:pPr>
            <a:r>
              <a:rPr lang="en-US" altLang="zh-TW" sz="2200"/>
              <a:t>https://www. nlpi. edu.tw/DigitalResources </a:t>
            </a:r>
            <a:endParaRPr lang="zh-TW" altLang="zh-TW" sz="2200"/>
          </a:p>
          <a:p>
            <a:pPr marL="0" indent="0">
              <a:lnSpc>
                <a:spcPct val="80000"/>
              </a:lnSpc>
              <a:buFont typeface="Wingdings" panose="05000000000000000000" pitchFamily="2" charset="2"/>
              <a:buNone/>
            </a:pPr>
            <a:r>
              <a:rPr lang="en-US" altLang="zh-TW" sz="2200"/>
              <a:t>(</a:t>
            </a:r>
            <a:r>
              <a:rPr lang="zh-TW" altLang="zh-TW" sz="2200"/>
              <a:t>三</a:t>
            </a:r>
            <a:r>
              <a:rPr lang="en-US" altLang="zh-TW" sz="2200"/>
              <a:t>)</a:t>
            </a:r>
            <a:r>
              <a:rPr lang="zh-TW" altLang="zh-TW" sz="2200"/>
              <a:t>國立臺灣圖書館數位資源網</a:t>
            </a:r>
          </a:p>
          <a:p>
            <a:pPr marL="0" indent="0">
              <a:lnSpc>
                <a:spcPct val="80000"/>
              </a:lnSpc>
            </a:pPr>
            <a:r>
              <a:rPr lang="en-US" altLang="zh-TW" sz="2200"/>
              <a:t>https://www.ntl.edu. tw/np.asp?ctNode=1686&amp;mp=1</a:t>
            </a:r>
            <a:endParaRPr lang="zh-TW" altLang="zh-TW" sz="2200"/>
          </a:p>
          <a:p>
            <a:pPr marL="0" indent="0">
              <a:lnSpc>
                <a:spcPct val="80000"/>
              </a:lnSpc>
              <a:buFont typeface="Wingdings" panose="05000000000000000000" pitchFamily="2" charset="2"/>
              <a:buNone/>
            </a:pPr>
            <a:r>
              <a:rPr lang="en-US" altLang="zh-TW" sz="2200"/>
              <a:t>(</a:t>
            </a:r>
            <a:r>
              <a:rPr lang="zh-TW" altLang="zh-TW" sz="2200"/>
              <a:t>四</a:t>
            </a:r>
            <a:r>
              <a:rPr lang="en-US" altLang="zh-TW" sz="2200"/>
              <a:t>)</a:t>
            </a:r>
            <a:r>
              <a:rPr lang="zh-TW" altLang="zh-TW" sz="2200"/>
              <a:t>國立科學工藝博物館科普電子書</a:t>
            </a:r>
          </a:p>
          <a:p>
            <a:pPr marL="0" indent="0">
              <a:lnSpc>
                <a:spcPct val="80000"/>
              </a:lnSpc>
            </a:pPr>
            <a:r>
              <a:rPr lang="en-US" altLang="zh-TW" sz="2200"/>
              <a:t>https://www. nstm. gov.tw/Resources/TechnologyEducation /Materials02. Htm</a:t>
            </a:r>
            <a:endParaRPr lang="zh-TW" altLang="zh-TW" sz="2200"/>
          </a:p>
          <a:p>
            <a:pPr marL="0" indent="0">
              <a:lnSpc>
                <a:spcPct val="80000"/>
              </a:lnSpc>
              <a:buFont typeface="Wingdings" panose="05000000000000000000" pitchFamily="2" charset="2"/>
              <a:buNone/>
            </a:pPr>
            <a:r>
              <a:rPr lang="en-US" altLang="zh-TW" sz="2200"/>
              <a:t>(</a:t>
            </a:r>
            <a:r>
              <a:rPr lang="zh-TW" altLang="zh-TW" sz="2200"/>
              <a:t>五</a:t>
            </a:r>
            <a:r>
              <a:rPr lang="en-US" altLang="zh-TW" sz="2200"/>
              <a:t>)</a:t>
            </a:r>
            <a:r>
              <a:rPr lang="zh-TW" altLang="zh-TW" sz="2200"/>
              <a:t>國立臺灣科學教育館，科教館</a:t>
            </a:r>
            <a:r>
              <a:rPr lang="en-US" altLang="zh-TW" sz="2200"/>
              <a:t>GO</a:t>
            </a:r>
            <a:r>
              <a:rPr lang="zh-TW" altLang="zh-TW" sz="2200"/>
              <a:t>好玩，</a:t>
            </a:r>
          </a:p>
          <a:p>
            <a:pPr marL="0" indent="0">
              <a:lnSpc>
                <a:spcPct val="80000"/>
              </a:lnSpc>
            </a:pPr>
            <a:r>
              <a:rPr lang="en-US" altLang="zh-TW" sz="2200"/>
              <a:t>https://zh23 2 w. facebook.com/ntsec/ </a:t>
            </a:r>
            <a:endParaRPr lang="zh-TW" altLang="zh-TW" sz="2200"/>
          </a:p>
          <a:p>
            <a:pPr marL="0" indent="0">
              <a:lnSpc>
                <a:spcPct val="80000"/>
              </a:lnSpc>
              <a:buFont typeface="Wingdings" panose="05000000000000000000" pitchFamily="2" charset="2"/>
              <a:buNone/>
            </a:pPr>
            <a:r>
              <a:rPr lang="en-US" altLang="zh-TW" sz="2200"/>
              <a:t>(</a:t>
            </a:r>
            <a:r>
              <a:rPr lang="zh-TW" altLang="zh-TW" sz="2200"/>
              <a:t>六</a:t>
            </a:r>
            <a:r>
              <a:rPr lang="en-US" altLang="zh-TW" sz="2200"/>
              <a:t>)</a:t>
            </a:r>
            <a:r>
              <a:rPr lang="zh-TW" altLang="zh-TW" sz="2200"/>
              <a:t>國立教育廣播電臺，教育廣播電台「</a:t>
            </a:r>
            <a:r>
              <a:rPr lang="en-US" altLang="zh-TW" sz="2200"/>
              <a:t>Channel+</a:t>
            </a:r>
            <a:r>
              <a:rPr lang="zh-TW" altLang="zh-TW" sz="2200"/>
              <a:t>」</a:t>
            </a:r>
            <a:r>
              <a:rPr lang="en-US" altLang="zh-TW" sz="2200"/>
              <a:t> https://channelplus.ner.gov.tw/</a:t>
            </a:r>
            <a:endParaRPr lang="zh-TW" altLang="zh-TW" sz="2200"/>
          </a:p>
          <a:p>
            <a:pPr marL="0" indent="0">
              <a:lnSpc>
                <a:spcPct val="80000"/>
              </a:lnSpc>
            </a:pPr>
            <a:endParaRPr lang="zh-TW" altLang="en-US" sz="2200"/>
          </a:p>
        </p:txBody>
      </p:sp>
    </p:spTree>
    <p:extLst>
      <p:ext uri="{BB962C8B-B14F-4D97-AF65-F5344CB8AC3E}">
        <p14:creationId xmlns:p14="http://schemas.microsoft.com/office/powerpoint/2010/main" val="76214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標題 1">
            <a:extLst>
              <a:ext uri="{FF2B5EF4-FFF2-40B4-BE49-F238E27FC236}">
                <a16:creationId xmlns:a16="http://schemas.microsoft.com/office/drawing/2014/main" id="{FF160F0D-F7EC-4E86-8308-2D3EFDB8E121}"/>
              </a:ext>
            </a:extLst>
          </p:cNvPr>
          <p:cNvSpPr>
            <a:spLocks noGrp="1" noChangeArrowheads="1"/>
          </p:cNvSpPr>
          <p:nvPr>
            <p:ph type="title"/>
          </p:nvPr>
        </p:nvSpPr>
        <p:spPr>
          <a:xfrm>
            <a:off x="612775" y="228600"/>
            <a:ext cx="8153400" cy="990600"/>
          </a:xfrm>
        </p:spPr>
        <p:txBody>
          <a:bodyPr/>
          <a:lstStyle/>
          <a:p>
            <a:r>
              <a:rPr lang="zh-TW" altLang="en-US"/>
              <a:t>創作時間</a:t>
            </a:r>
            <a:r>
              <a:rPr lang="en-US" altLang="zh-TW"/>
              <a:t>~~</a:t>
            </a:r>
            <a:endParaRPr lang="zh-TW" altLang="en-US"/>
          </a:p>
        </p:txBody>
      </p:sp>
      <p:sp>
        <p:nvSpPr>
          <p:cNvPr id="3" name="內容版面配置區 2">
            <a:extLst>
              <a:ext uri="{FF2B5EF4-FFF2-40B4-BE49-F238E27FC236}">
                <a16:creationId xmlns:a16="http://schemas.microsoft.com/office/drawing/2014/main" id="{9BF836DD-C32D-4D0D-A494-811B6FB43D0B}"/>
              </a:ext>
            </a:extLst>
          </p:cNvPr>
          <p:cNvSpPr>
            <a:spLocks noGrp="1"/>
          </p:cNvSpPr>
          <p:nvPr>
            <p:ph sz="quarter" idx="1"/>
          </p:nvPr>
        </p:nvSpPr>
        <p:spPr>
          <a:xfrm>
            <a:off x="0" y="1600200"/>
            <a:ext cx="8766175" cy="4495800"/>
          </a:xfrm>
        </p:spPr>
        <p:txBody>
          <a:bodyPr>
            <a:normAutofit/>
          </a:bodyPr>
          <a:lstStyle/>
          <a:p>
            <a:pPr>
              <a:lnSpc>
                <a:spcPct val="90000"/>
              </a:lnSpc>
            </a:pPr>
            <a:r>
              <a:rPr lang="zh-TW" altLang="en-US" sz="3200"/>
              <a:t>開學後有校內美展</a:t>
            </a:r>
            <a:r>
              <a:rPr lang="zh-TW" altLang="en-US" sz="3200">
                <a:latin typeface="新細明體" panose="02020500000000000000" pitchFamily="18" charset="-120"/>
                <a:ea typeface="新細明體" panose="02020500000000000000" pitchFamily="18" charset="-120"/>
              </a:rPr>
              <a:t>、</a:t>
            </a:r>
            <a:r>
              <a:rPr lang="zh-TW" altLang="en-US" sz="3200"/>
              <a:t>臺北市美展</a:t>
            </a:r>
            <a:r>
              <a:rPr lang="zh-TW" altLang="en-US" sz="3200">
                <a:latin typeface="新細明體" panose="02020500000000000000" pitchFamily="18" charset="-120"/>
                <a:ea typeface="新細明體" panose="02020500000000000000" pitchFamily="18" charset="-120"/>
              </a:rPr>
              <a:t>、</a:t>
            </a:r>
            <a:r>
              <a:rPr lang="zh-TW" altLang="en-US" sz="3200"/>
              <a:t>全國美展</a:t>
            </a:r>
            <a:r>
              <a:rPr lang="zh-TW" altLang="en-US" sz="3200">
                <a:latin typeface="新細明體" panose="02020500000000000000" pitchFamily="18" charset="-120"/>
                <a:ea typeface="新細明體" panose="02020500000000000000" pitchFamily="18" charset="-120"/>
              </a:rPr>
              <a:t>、</a:t>
            </a:r>
            <a:br>
              <a:rPr lang="en-US" altLang="zh-TW" sz="3200"/>
            </a:br>
            <a:r>
              <a:rPr lang="zh-TW" altLang="en-US" sz="3200"/>
              <a:t>創作美展、世界美展</a:t>
            </a:r>
            <a:r>
              <a:rPr lang="en-US" altLang="zh-TW" sz="3200"/>
              <a:t>……</a:t>
            </a:r>
            <a:br>
              <a:rPr lang="en-US" altLang="zh-TW" sz="3200">
                <a:latin typeface="新細明體" panose="02020500000000000000" pitchFamily="18" charset="-120"/>
                <a:ea typeface="新細明體" panose="02020500000000000000" pitchFamily="18" charset="-120"/>
              </a:rPr>
            </a:br>
            <a:endParaRPr lang="en-US" altLang="zh-TW" sz="3200">
              <a:latin typeface="新細明體" panose="02020500000000000000" pitchFamily="18" charset="-120"/>
              <a:ea typeface="新細明體" panose="02020500000000000000" pitchFamily="18" charset="-120"/>
            </a:endParaRPr>
          </a:p>
          <a:p>
            <a:pPr>
              <a:lnSpc>
                <a:spcPct val="90000"/>
              </a:lnSpc>
            </a:pPr>
            <a:endParaRPr lang="en-US" altLang="zh-TW" sz="3200">
              <a:latin typeface="新細明體" panose="02020500000000000000" pitchFamily="18" charset="-120"/>
              <a:ea typeface="新細明體" panose="02020500000000000000" pitchFamily="18" charset="-120"/>
            </a:endParaRPr>
          </a:p>
          <a:p>
            <a:pPr>
              <a:lnSpc>
                <a:spcPct val="90000"/>
              </a:lnSpc>
            </a:pPr>
            <a:endParaRPr lang="en-US" altLang="zh-TW" sz="3200">
              <a:latin typeface="新細明體" panose="02020500000000000000" pitchFamily="18" charset="-120"/>
              <a:ea typeface="新細明體" panose="02020500000000000000" pitchFamily="18" charset="-120"/>
            </a:endParaRPr>
          </a:p>
          <a:p>
            <a:pPr>
              <a:lnSpc>
                <a:spcPct val="90000"/>
              </a:lnSpc>
            </a:pPr>
            <a:endParaRPr lang="en-US" altLang="zh-TW" sz="3200">
              <a:latin typeface="新細明體" panose="02020500000000000000" pitchFamily="18" charset="-120"/>
              <a:ea typeface="新細明體" panose="02020500000000000000" pitchFamily="18" charset="-120"/>
            </a:endParaRPr>
          </a:p>
          <a:p>
            <a:pPr>
              <a:lnSpc>
                <a:spcPct val="90000"/>
              </a:lnSpc>
            </a:pPr>
            <a:br>
              <a:rPr lang="en-US" altLang="zh-TW" sz="3200">
                <a:latin typeface="新細明體" panose="02020500000000000000" pitchFamily="18" charset="-120"/>
                <a:ea typeface="新細明體" panose="02020500000000000000" pitchFamily="18" charset="-120"/>
              </a:rPr>
            </a:br>
            <a:r>
              <a:rPr lang="zh-TW" altLang="en-US" sz="3200">
                <a:latin typeface="新細明體" panose="02020500000000000000" pitchFamily="18" charset="-120"/>
                <a:ea typeface="新細明體" panose="02020500000000000000" pitchFamily="18" charset="-120"/>
              </a:rPr>
              <a:t>歡迎小朋友</a:t>
            </a:r>
            <a:br>
              <a:rPr lang="en-US" altLang="zh-TW" sz="3200">
                <a:latin typeface="新細明體" panose="02020500000000000000" pitchFamily="18" charset="-120"/>
                <a:ea typeface="新細明體" panose="02020500000000000000" pitchFamily="18" charset="-120"/>
              </a:rPr>
            </a:br>
            <a:r>
              <a:rPr lang="zh-TW" altLang="en-US" sz="3200">
                <a:latin typeface="新細明體" panose="02020500000000000000" pitchFamily="18" charset="-120"/>
                <a:ea typeface="新細明體" panose="02020500000000000000" pitchFamily="18" charset="-120"/>
              </a:rPr>
              <a:t>努力創作參展</a:t>
            </a:r>
            <a:endParaRPr lang="zh-TW" altLang="en-US"/>
          </a:p>
        </p:txBody>
      </p:sp>
      <p:pic>
        <p:nvPicPr>
          <p:cNvPr id="4" name="內容版面配置區 4">
            <a:extLst>
              <a:ext uri="{FF2B5EF4-FFF2-40B4-BE49-F238E27FC236}">
                <a16:creationId xmlns:a16="http://schemas.microsoft.com/office/drawing/2014/main" id="{4DCA74AF-C0D4-44DC-BF90-71169BB5927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62700" y="2260600"/>
            <a:ext cx="24765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5" name="圖片 4">
            <a:extLst>
              <a:ext uri="{FF2B5EF4-FFF2-40B4-BE49-F238E27FC236}">
                <a16:creationId xmlns:a16="http://schemas.microsoft.com/office/drawing/2014/main" id="{704CF92E-17FA-454E-9EF5-28CAABE4ECA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2489200"/>
            <a:ext cx="3924300" cy="2501900"/>
          </a:xfrm>
          <a:prstGeom prst="rect">
            <a:avLst/>
          </a:prstGeom>
          <a:noFill/>
          <a:extLst>
            <a:ext uri="{909E8E84-426E-40DD-AFC4-6F175D3DCCD1}">
              <a14:hiddenFill xmlns:a14="http://schemas.microsoft.com/office/drawing/2010/main">
                <a:solidFill>
                  <a:srgbClr val="FFFFFF"/>
                </a:solidFill>
              </a14:hiddenFill>
            </a:ext>
          </a:extLst>
        </p:spPr>
      </p:pic>
      <p:pic>
        <p:nvPicPr>
          <p:cNvPr id="6" name="圖片 5">
            <a:extLst>
              <a:ext uri="{FF2B5EF4-FFF2-40B4-BE49-F238E27FC236}">
                <a16:creationId xmlns:a16="http://schemas.microsoft.com/office/drawing/2014/main" id="{922B1FA3-AEC5-41D2-B458-D7261FE397B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57500" y="4610100"/>
            <a:ext cx="4076700" cy="222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09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1">
            <a:extLst>
              <a:ext uri="{FF2B5EF4-FFF2-40B4-BE49-F238E27FC236}">
                <a16:creationId xmlns:a16="http://schemas.microsoft.com/office/drawing/2014/main" id="{63278FA6-1600-4388-8931-F6A54609F47F}"/>
              </a:ext>
            </a:extLst>
          </p:cNvPr>
          <p:cNvSpPr>
            <a:spLocks noGrp="1" noChangeArrowheads="1"/>
          </p:cNvSpPr>
          <p:nvPr>
            <p:ph type="title"/>
          </p:nvPr>
        </p:nvSpPr>
        <p:spPr>
          <a:xfrm>
            <a:off x="188913" y="503238"/>
            <a:ext cx="2709862" cy="4468812"/>
          </a:xfrm>
        </p:spPr>
        <p:txBody>
          <a:bodyPr/>
          <a:lstStyle/>
          <a:p>
            <a:r>
              <a:rPr lang="zh-TW" altLang="en-US" sz="3200"/>
              <a:t>我愛讀書系列</a:t>
            </a:r>
            <a:br>
              <a:rPr lang="en-US" altLang="zh-TW" sz="3200"/>
            </a:br>
            <a:br>
              <a:rPr lang="en-US" altLang="zh-TW" sz="3200"/>
            </a:br>
            <a:r>
              <a:rPr lang="zh-TW" altLang="en-US" sz="2800"/>
              <a:t>請各位小朋友在放暑假之餘，也要持續的學習與閱讀</a:t>
            </a:r>
            <a:r>
              <a:rPr lang="en-US" altLang="zh-TW" sz="2800"/>
              <a:t>~</a:t>
            </a:r>
            <a:br>
              <a:rPr lang="zh-TW" altLang="en-US" sz="2800"/>
            </a:br>
            <a:r>
              <a:rPr lang="zh-TW" altLang="en-US" sz="2800"/>
              <a:t>開學時可將自己的作品交給導師參加比賽喔</a:t>
            </a:r>
            <a:r>
              <a:rPr lang="en-US" altLang="zh-TW" sz="2800"/>
              <a:t>!</a:t>
            </a:r>
            <a:endParaRPr lang="zh-TW" altLang="en-US" sz="2800"/>
          </a:p>
        </p:txBody>
      </p:sp>
      <p:sp>
        <p:nvSpPr>
          <p:cNvPr id="24578" name="文字方塊 6">
            <a:extLst>
              <a:ext uri="{FF2B5EF4-FFF2-40B4-BE49-F238E27FC236}">
                <a16:creationId xmlns:a16="http://schemas.microsoft.com/office/drawing/2014/main" id="{371B6BA9-DF31-4C1F-B2A5-24CE6A40083B}"/>
              </a:ext>
            </a:extLst>
          </p:cNvPr>
          <p:cNvSpPr txBox="1">
            <a:spLocks noChangeArrowheads="1"/>
          </p:cNvSpPr>
          <p:nvPr/>
        </p:nvSpPr>
        <p:spPr bwMode="auto">
          <a:xfrm>
            <a:off x="3244850" y="1622425"/>
            <a:ext cx="55943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eaLnBrk="1" hangingPunct="1"/>
            <a:r>
              <a:rPr lang="zh-TW" altLang="en-US"/>
              <a:t>（一）專輯作品比賽</a:t>
            </a:r>
          </a:p>
          <a:p>
            <a:pPr eaLnBrk="1" hangingPunct="1"/>
            <a:r>
              <a:rPr lang="en-US" altLang="zh-TW"/>
              <a:t>1.</a:t>
            </a:r>
            <a:r>
              <a:rPr lang="zh-TW" altLang="en-US"/>
              <a:t>一般小書，自訂主題進行創作。</a:t>
            </a:r>
          </a:p>
          <a:p>
            <a:pPr eaLnBrk="1" hangingPunct="1"/>
            <a:r>
              <a:rPr lang="en-US" altLang="zh-TW"/>
              <a:t>2.</a:t>
            </a:r>
            <a:r>
              <a:rPr lang="zh-TW" altLang="en-US"/>
              <a:t>送件作品規格不拘，惟需以原創方式進行。</a:t>
            </a:r>
          </a:p>
          <a:p>
            <a:pPr eaLnBrk="1" hangingPunct="1"/>
            <a:r>
              <a:rPr lang="en-US" altLang="zh-TW"/>
              <a:t>3.</a:t>
            </a:r>
            <a:r>
              <a:rPr lang="zh-TW" altLang="en-US"/>
              <a:t>手寫或打字均可，形式、規格及字數不限，封面或封底須清楚呈現班級</a:t>
            </a:r>
            <a:r>
              <a:rPr lang="en-US" altLang="zh-TW"/>
              <a:t>(110</a:t>
            </a:r>
            <a:r>
              <a:rPr lang="zh-TW" altLang="en-US"/>
              <a:t>學年度新班級</a:t>
            </a:r>
            <a:r>
              <a:rPr lang="en-US" altLang="zh-TW"/>
              <a:t>)</a:t>
            </a:r>
            <a:r>
              <a:rPr lang="zh-TW" altLang="en-US"/>
              <a:t>及作者姓名。</a:t>
            </a:r>
          </a:p>
        </p:txBody>
      </p:sp>
      <p:sp>
        <p:nvSpPr>
          <p:cNvPr id="24579" name="文字方塊 7">
            <a:extLst>
              <a:ext uri="{FF2B5EF4-FFF2-40B4-BE49-F238E27FC236}">
                <a16:creationId xmlns:a16="http://schemas.microsoft.com/office/drawing/2014/main" id="{8C535A7C-80F5-44DB-BFC1-7C392C83EC8E}"/>
              </a:ext>
            </a:extLst>
          </p:cNvPr>
          <p:cNvSpPr txBox="1">
            <a:spLocks noChangeArrowheads="1"/>
          </p:cNvSpPr>
          <p:nvPr/>
        </p:nvSpPr>
        <p:spPr bwMode="auto">
          <a:xfrm>
            <a:off x="3290888" y="3449638"/>
            <a:ext cx="5594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eaLnBrk="1" hangingPunct="1"/>
            <a:r>
              <a:rPr lang="zh-TW" altLang="en-US"/>
              <a:t>（二） 親子自編故事劇本比賽</a:t>
            </a:r>
            <a:r>
              <a:rPr lang="en-US" altLang="zh-TW"/>
              <a:t>(</a:t>
            </a:r>
            <a:r>
              <a:rPr lang="zh-TW" altLang="en-US"/>
              <a:t>詳見計畫內容</a:t>
            </a:r>
            <a:r>
              <a:rPr lang="en-US" altLang="zh-TW"/>
              <a:t>)</a:t>
            </a:r>
          </a:p>
          <a:p>
            <a:pPr eaLnBrk="1" hangingPunct="1"/>
            <a:endParaRPr lang="zh-TW" altLang="en-US"/>
          </a:p>
        </p:txBody>
      </p:sp>
      <p:sp>
        <p:nvSpPr>
          <p:cNvPr id="24580" name="文字方塊 8">
            <a:extLst>
              <a:ext uri="{FF2B5EF4-FFF2-40B4-BE49-F238E27FC236}">
                <a16:creationId xmlns:a16="http://schemas.microsoft.com/office/drawing/2014/main" id="{70E396CC-D722-46CA-A346-F11D6EB3D2A0}"/>
              </a:ext>
            </a:extLst>
          </p:cNvPr>
          <p:cNvSpPr txBox="1">
            <a:spLocks noChangeArrowheads="1"/>
          </p:cNvSpPr>
          <p:nvPr/>
        </p:nvSpPr>
        <p:spPr bwMode="auto">
          <a:xfrm>
            <a:off x="3290888" y="4311650"/>
            <a:ext cx="5594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eaLnBrk="1" hangingPunct="1"/>
            <a:r>
              <a:rPr lang="zh-TW" altLang="en-US"/>
              <a:t>（三）班級</a:t>
            </a:r>
            <a:r>
              <a:rPr lang="en-US" altLang="zh-TW"/>
              <a:t>『</a:t>
            </a:r>
            <a:r>
              <a:rPr lang="zh-TW" altLang="en-US"/>
              <a:t>平均個人閱讀數</a:t>
            </a:r>
            <a:r>
              <a:rPr lang="en-US" altLang="zh-TW"/>
              <a:t>』</a:t>
            </a:r>
            <a:r>
              <a:rPr lang="zh-TW" altLang="en-US"/>
              <a:t>比賽</a:t>
            </a:r>
          </a:p>
          <a:p>
            <a:pPr eaLnBrk="1" hangingPunct="1"/>
            <a:r>
              <a:rPr lang="en-US" altLang="zh-TW"/>
              <a:t>1.</a:t>
            </a:r>
            <a:r>
              <a:rPr lang="zh-TW" altLang="en-US"/>
              <a:t>將暑假所閱讀之書籍登錄在「閱讀悅讀」手冊上，</a:t>
            </a:r>
            <a:endParaRPr lang="en-US" altLang="zh-TW"/>
          </a:p>
          <a:p>
            <a:pPr eaLnBrk="1" hangingPunct="1"/>
            <a:r>
              <a:rPr lang="zh-TW" altLang="en-US"/>
              <a:t>於</a:t>
            </a:r>
            <a:r>
              <a:rPr lang="en-US" altLang="zh-TW"/>
              <a:t>9</a:t>
            </a:r>
            <a:r>
              <a:rPr lang="zh-TW" altLang="en-US"/>
              <a:t>月</a:t>
            </a:r>
            <a:r>
              <a:rPr lang="en-US" altLang="zh-TW"/>
              <a:t>24</a:t>
            </a:r>
            <a:r>
              <a:rPr lang="zh-TW" altLang="en-US"/>
              <a:t>日前將「閱讀悅讀」繳交給導師參與比賽。</a:t>
            </a:r>
          </a:p>
        </p:txBody>
      </p:sp>
    </p:spTree>
    <p:extLst>
      <p:ext uri="{BB962C8B-B14F-4D97-AF65-F5344CB8AC3E}">
        <p14:creationId xmlns:p14="http://schemas.microsoft.com/office/powerpoint/2010/main" val="4148985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標題 1">
            <a:extLst>
              <a:ext uri="{FF2B5EF4-FFF2-40B4-BE49-F238E27FC236}">
                <a16:creationId xmlns:a16="http://schemas.microsoft.com/office/drawing/2014/main" id="{7454A79C-BC4D-4B02-AE98-CDB581BE9D6C}"/>
              </a:ext>
            </a:extLst>
          </p:cNvPr>
          <p:cNvSpPr>
            <a:spLocks noGrp="1" noChangeArrowheads="1"/>
          </p:cNvSpPr>
          <p:nvPr>
            <p:ph type="title"/>
          </p:nvPr>
        </p:nvSpPr>
        <p:spPr>
          <a:xfrm>
            <a:off x="188913" y="503238"/>
            <a:ext cx="2709862" cy="4468812"/>
          </a:xfrm>
        </p:spPr>
        <p:txBody>
          <a:bodyPr/>
          <a:lstStyle/>
          <a:p>
            <a:r>
              <a:rPr lang="zh-TW" altLang="en-US" sz="3200"/>
              <a:t>我愛讀書系列</a:t>
            </a:r>
            <a:br>
              <a:rPr lang="en-US" altLang="zh-TW" sz="3200"/>
            </a:br>
            <a:br>
              <a:rPr lang="en-US" altLang="zh-TW" sz="3200"/>
            </a:br>
            <a:r>
              <a:rPr lang="zh-TW" altLang="en-US" sz="2800"/>
              <a:t>請各位小朋友在放暑假之餘，也要持續的學習與閱讀</a:t>
            </a:r>
            <a:r>
              <a:rPr lang="en-US" altLang="zh-TW" sz="2800"/>
              <a:t>~</a:t>
            </a:r>
            <a:br>
              <a:rPr lang="zh-TW" altLang="en-US" sz="2800"/>
            </a:br>
            <a:r>
              <a:rPr lang="zh-TW" altLang="en-US" sz="2800"/>
              <a:t>開學時可將自己的作品交給導師參加比賽喔</a:t>
            </a:r>
            <a:r>
              <a:rPr lang="en-US" altLang="zh-TW" sz="2800"/>
              <a:t>!</a:t>
            </a:r>
            <a:endParaRPr lang="zh-TW" altLang="en-US" sz="2800"/>
          </a:p>
        </p:txBody>
      </p:sp>
      <p:sp>
        <p:nvSpPr>
          <p:cNvPr id="25602" name="文字方塊 9">
            <a:extLst>
              <a:ext uri="{FF2B5EF4-FFF2-40B4-BE49-F238E27FC236}">
                <a16:creationId xmlns:a16="http://schemas.microsoft.com/office/drawing/2014/main" id="{F8A93FE1-4480-4C43-9E2C-1AB8F745B4D6}"/>
              </a:ext>
            </a:extLst>
          </p:cNvPr>
          <p:cNvSpPr txBox="1">
            <a:spLocks noChangeArrowheads="1"/>
          </p:cNvSpPr>
          <p:nvPr/>
        </p:nvSpPr>
        <p:spPr bwMode="auto">
          <a:xfrm>
            <a:off x="3067050" y="1833563"/>
            <a:ext cx="559593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eaLnBrk="1" hangingPunct="1"/>
            <a:r>
              <a:rPr lang="zh-TW" altLang="en-US"/>
              <a:t>（四）暑假閱讀心得寫作比賽</a:t>
            </a:r>
            <a:r>
              <a:rPr lang="en-US" altLang="zh-TW"/>
              <a:t>(</a:t>
            </a:r>
            <a:r>
              <a:rPr lang="zh-TW" altLang="en-US"/>
              <a:t>低、中、高</a:t>
            </a:r>
            <a:r>
              <a:rPr lang="en-US" altLang="zh-TW"/>
              <a:t>)</a:t>
            </a:r>
          </a:p>
          <a:p>
            <a:pPr eaLnBrk="1" hangingPunct="1"/>
            <a:r>
              <a:rPr lang="zh-TW" altLang="en-US"/>
              <a:t>閱讀來源：多元閱讀，題材不限。（可參考行政院新聞局推薦之優良課外讀物）</a:t>
            </a:r>
          </a:p>
          <a:p>
            <a:pPr eaLnBrk="1" hangingPunct="1"/>
            <a:endParaRPr lang="en-US" altLang="zh-TW"/>
          </a:p>
          <a:p>
            <a:pPr eaLnBrk="1" hangingPunct="1"/>
            <a:r>
              <a:rPr lang="zh-TW" altLang="en-US"/>
              <a:t>書寫閱讀心得外，可做適當之插圖，美化版面。</a:t>
            </a:r>
          </a:p>
          <a:p>
            <a:pPr eaLnBrk="1" hangingPunct="1"/>
            <a:endParaRPr lang="en-US" altLang="zh-TW"/>
          </a:p>
          <a:p>
            <a:pPr eaLnBrk="1" hangingPunct="1"/>
            <a:r>
              <a:rPr lang="zh-TW" altLang="en-US"/>
              <a:t>閱讀心得作品限於暑假期間閱讀之書籍，獲特優作品，將張貼在北大門廊布告欄。</a:t>
            </a:r>
          </a:p>
          <a:p>
            <a:pPr eaLnBrk="1" hangingPunct="1"/>
            <a:endParaRPr lang="en-US" altLang="zh-TW"/>
          </a:p>
        </p:txBody>
      </p:sp>
      <p:sp>
        <p:nvSpPr>
          <p:cNvPr id="25603" name="文字方塊 10">
            <a:extLst>
              <a:ext uri="{FF2B5EF4-FFF2-40B4-BE49-F238E27FC236}">
                <a16:creationId xmlns:a16="http://schemas.microsoft.com/office/drawing/2014/main" id="{3F67731D-9E15-4A58-9047-817B95C5ADB5}"/>
              </a:ext>
            </a:extLst>
          </p:cNvPr>
          <p:cNvSpPr txBox="1">
            <a:spLocks noChangeArrowheads="1"/>
          </p:cNvSpPr>
          <p:nvPr/>
        </p:nvSpPr>
        <p:spPr bwMode="auto">
          <a:xfrm>
            <a:off x="3067050" y="4332288"/>
            <a:ext cx="559593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eaLnBrk="1" hangingPunct="1"/>
            <a:r>
              <a:rPr lang="zh-TW" altLang="en-US"/>
              <a:t>（五）剪報心得比賽</a:t>
            </a:r>
          </a:p>
          <a:p>
            <a:pPr eaLnBrk="1" hangingPunct="1"/>
            <a:r>
              <a:rPr lang="en-US" altLang="zh-TW"/>
              <a:t>1.</a:t>
            </a:r>
            <a:r>
              <a:rPr lang="zh-TW" altLang="en-US"/>
              <a:t>參加年級：中、高年級</a:t>
            </a:r>
          </a:p>
          <a:p>
            <a:pPr eaLnBrk="1" hangingPunct="1"/>
            <a:r>
              <a:rPr lang="en-US" altLang="zh-TW"/>
              <a:t>2.</a:t>
            </a:r>
            <a:r>
              <a:rPr lang="zh-TW" altLang="en-US"/>
              <a:t>書寫讀報心得外，可做適當之插圖，美化版面。</a:t>
            </a:r>
            <a:endParaRPr lang="en-US" altLang="zh-TW"/>
          </a:p>
        </p:txBody>
      </p:sp>
    </p:spTree>
    <p:extLst>
      <p:ext uri="{BB962C8B-B14F-4D97-AF65-F5344CB8AC3E}">
        <p14:creationId xmlns:p14="http://schemas.microsoft.com/office/powerpoint/2010/main" val="3175101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標題 1">
            <a:extLst>
              <a:ext uri="{FF2B5EF4-FFF2-40B4-BE49-F238E27FC236}">
                <a16:creationId xmlns:a16="http://schemas.microsoft.com/office/drawing/2014/main" id="{0701D572-DDB2-4E72-9D34-964334678A7D}"/>
              </a:ext>
            </a:extLst>
          </p:cNvPr>
          <p:cNvSpPr>
            <a:spLocks noGrp="1" noChangeArrowheads="1"/>
          </p:cNvSpPr>
          <p:nvPr>
            <p:ph type="title"/>
          </p:nvPr>
        </p:nvSpPr>
        <p:spPr>
          <a:xfrm>
            <a:off x="188913" y="503238"/>
            <a:ext cx="2709862" cy="4468812"/>
          </a:xfrm>
        </p:spPr>
        <p:txBody>
          <a:bodyPr/>
          <a:lstStyle/>
          <a:p>
            <a:r>
              <a:rPr lang="zh-TW" altLang="en-US" sz="3200"/>
              <a:t>我愛讀書系列</a:t>
            </a:r>
            <a:br>
              <a:rPr lang="en-US" altLang="zh-TW" sz="3200"/>
            </a:br>
            <a:br>
              <a:rPr lang="en-US" altLang="zh-TW" sz="3200"/>
            </a:br>
            <a:r>
              <a:rPr lang="zh-TW" altLang="en-US" sz="2800"/>
              <a:t>請各位小朋友在放暑假之餘，也要持續的學習與閱讀</a:t>
            </a:r>
            <a:r>
              <a:rPr lang="en-US" altLang="zh-TW" sz="2800"/>
              <a:t>~</a:t>
            </a:r>
            <a:br>
              <a:rPr lang="zh-TW" altLang="en-US" sz="2800"/>
            </a:br>
            <a:r>
              <a:rPr lang="zh-TW" altLang="en-US" sz="2800"/>
              <a:t>開學時可將自己的作品交給導師參加比賽喔</a:t>
            </a:r>
            <a:r>
              <a:rPr lang="en-US" altLang="zh-TW" sz="2800"/>
              <a:t>!</a:t>
            </a:r>
            <a:endParaRPr lang="zh-TW" altLang="en-US" sz="2800"/>
          </a:p>
        </p:txBody>
      </p:sp>
      <p:sp>
        <p:nvSpPr>
          <p:cNvPr id="3" name="內容版面配置區 2">
            <a:extLst>
              <a:ext uri="{FF2B5EF4-FFF2-40B4-BE49-F238E27FC236}">
                <a16:creationId xmlns:a16="http://schemas.microsoft.com/office/drawing/2014/main" id="{5FB6690E-33EF-4AAE-9A04-0D03314B1102}"/>
              </a:ext>
            </a:extLst>
          </p:cNvPr>
          <p:cNvSpPr>
            <a:spLocks noGrp="1"/>
          </p:cNvSpPr>
          <p:nvPr>
            <p:ph idx="1"/>
          </p:nvPr>
        </p:nvSpPr>
        <p:spPr>
          <a:xfrm>
            <a:off x="2774950" y="1501775"/>
            <a:ext cx="5486400" cy="3848100"/>
          </a:xfrm>
        </p:spPr>
        <p:txBody>
          <a:bodyPr>
            <a:normAutofit fontScale="92500" lnSpcReduction="10000"/>
          </a:bodyPr>
          <a:lstStyle/>
          <a:p>
            <a:pPr marL="320040" indent="-320040" fontAlgn="auto">
              <a:spcAft>
                <a:spcPts val="0"/>
              </a:spcAft>
              <a:buFont typeface="Wingdings"/>
              <a:buChar char=""/>
              <a:defRPr/>
            </a:pPr>
            <a:endParaRPr lang="en-US" altLang="zh-TW" sz="3300" dirty="0"/>
          </a:p>
          <a:p>
            <a:pPr marL="320040" indent="-320040" fontAlgn="auto">
              <a:spcAft>
                <a:spcPts val="0"/>
              </a:spcAft>
              <a:buFont typeface="Wingdings"/>
              <a:buChar char=""/>
              <a:defRPr/>
            </a:pPr>
            <a:r>
              <a:rPr lang="zh-TW" altLang="en-US" sz="3300" dirty="0"/>
              <a:t>「我愛讀書」實施計畫</a:t>
            </a:r>
            <a:endParaRPr lang="en-US" altLang="zh-TW" sz="3300" dirty="0"/>
          </a:p>
          <a:p>
            <a:pPr marL="320040" indent="-320040" fontAlgn="auto">
              <a:spcAft>
                <a:spcPts val="0"/>
              </a:spcAft>
              <a:buFont typeface="Wingdings"/>
              <a:buChar char=""/>
              <a:defRPr/>
            </a:pPr>
            <a:r>
              <a:rPr lang="en-US" altLang="zh-TW" sz="2250" dirty="0">
                <a:hlinkClick r:id="rId2"/>
              </a:rPr>
              <a:t>http://www.mqes.tp.edu.tw/app/news_board/detail.php?article=20748</a:t>
            </a:r>
            <a:endParaRPr lang="en-US" altLang="zh-TW" sz="2250" dirty="0"/>
          </a:p>
          <a:p>
            <a:pPr marL="320040" indent="-320040" fontAlgn="auto">
              <a:spcAft>
                <a:spcPts val="0"/>
              </a:spcAft>
              <a:buFont typeface="Wingdings"/>
              <a:buChar char=""/>
              <a:defRPr/>
            </a:pPr>
            <a:endParaRPr lang="en-US" altLang="zh-TW" sz="3300" dirty="0"/>
          </a:p>
          <a:p>
            <a:pPr marL="320040" indent="-320040" fontAlgn="auto">
              <a:spcAft>
                <a:spcPts val="0"/>
              </a:spcAft>
              <a:buFont typeface="Wingdings"/>
              <a:buChar char=""/>
              <a:defRPr/>
            </a:pPr>
            <a:r>
              <a:rPr lang="en-US" altLang="zh-TW" sz="3300" dirty="0"/>
              <a:t>110</a:t>
            </a:r>
            <a:r>
              <a:rPr lang="zh-TW" altLang="en-US" sz="3300" dirty="0"/>
              <a:t>年度暑假「我愛讀書」實施計畫相關用紙連結如下：</a:t>
            </a:r>
            <a:endParaRPr lang="en-US" altLang="zh-TW" sz="3300" dirty="0"/>
          </a:p>
          <a:p>
            <a:pPr marL="320040" indent="-320040" fontAlgn="auto">
              <a:spcAft>
                <a:spcPts val="0"/>
              </a:spcAft>
              <a:buFont typeface="Wingdings"/>
              <a:buChar char=""/>
              <a:defRPr/>
            </a:pPr>
            <a:r>
              <a:rPr lang="en-US" altLang="zh-TW" sz="2250" dirty="0">
                <a:hlinkClick r:id="rId3"/>
              </a:rPr>
              <a:t>https://drive.google.com/drive/u/0/folders/1B7QoZe8QjzfqWfbWiVDGuEgzw0hbkEPh</a:t>
            </a:r>
            <a:endParaRPr lang="en-US" altLang="zh-TW" sz="2250" dirty="0"/>
          </a:p>
          <a:p>
            <a:pPr marL="320040" indent="-320040" fontAlgn="auto">
              <a:spcAft>
                <a:spcPts val="0"/>
              </a:spcAft>
              <a:buFont typeface="Wingdings"/>
              <a:buChar char=""/>
              <a:defRPr/>
            </a:pPr>
            <a:endParaRPr lang="en-US" altLang="zh-TW" dirty="0"/>
          </a:p>
          <a:p>
            <a:pPr marL="320040" indent="-320040" fontAlgn="auto">
              <a:spcAft>
                <a:spcPts val="0"/>
              </a:spcAft>
              <a:buFont typeface="Wingdings"/>
              <a:buChar char=""/>
              <a:defRPr/>
            </a:pPr>
            <a:endParaRPr lang="zh-TW" altLang="en-US" dirty="0"/>
          </a:p>
        </p:txBody>
      </p:sp>
    </p:spTree>
    <p:extLst>
      <p:ext uri="{BB962C8B-B14F-4D97-AF65-F5344CB8AC3E}">
        <p14:creationId xmlns:p14="http://schemas.microsoft.com/office/powerpoint/2010/main" val="3487848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CFBDBB-849D-477C-9EB9-697FCBD0D7F1}"/>
              </a:ext>
            </a:extLst>
          </p:cNvPr>
          <p:cNvSpPr>
            <a:spLocks noGrp="1"/>
          </p:cNvSpPr>
          <p:nvPr>
            <p:ph type="title"/>
          </p:nvPr>
        </p:nvSpPr>
        <p:spPr/>
        <p:txBody>
          <a:bodyPr>
            <a:normAutofit fontScale="90000"/>
          </a:bodyPr>
          <a:lstStyle/>
          <a:p>
            <a:r>
              <a:rPr lang="zh-TW" altLang="en-US" sz="3600" dirty="0"/>
              <a:t>設計屬於自己的暑假學習任務</a:t>
            </a:r>
            <a:r>
              <a:rPr lang="en-US" altLang="zh-TW" sz="3600" dirty="0"/>
              <a:t>-GIVE ME FIVE</a:t>
            </a:r>
            <a:endParaRPr lang="zh-TW" altLang="en-US" sz="3600" dirty="0"/>
          </a:p>
        </p:txBody>
      </p:sp>
      <p:sp>
        <p:nvSpPr>
          <p:cNvPr id="3" name="內容版面配置區 2">
            <a:extLst>
              <a:ext uri="{FF2B5EF4-FFF2-40B4-BE49-F238E27FC236}">
                <a16:creationId xmlns:a16="http://schemas.microsoft.com/office/drawing/2014/main" id="{03057CAD-E0A8-4021-84E4-6A50833EFFD2}"/>
              </a:ext>
            </a:extLst>
          </p:cNvPr>
          <p:cNvSpPr>
            <a:spLocks noGrp="1"/>
          </p:cNvSpPr>
          <p:nvPr>
            <p:ph sz="quarter" idx="1"/>
          </p:nvPr>
        </p:nvSpPr>
        <p:spPr/>
        <p:txBody>
          <a:bodyPr>
            <a:normAutofit/>
          </a:bodyPr>
          <a:lstStyle/>
          <a:p>
            <a:pPr marL="0" indent="0">
              <a:spcBef>
                <a:spcPts val="1200"/>
              </a:spcBef>
              <a:buNone/>
            </a:pPr>
            <a:r>
              <a:rPr lang="zh-TW" altLang="zh-TW" dirty="0"/>
              <a:t> </a:t>
            </a:r>
            <a:r>
              <a:rPr lang="zh-TW" altLang="en-US" dirty="0"/>
              <a:t>例如：</a:t>
            </a:r>
            <a:endParaRPr lang="en-US" altLang="zh-TW" dirty="0"/>
          </a:p>
          <a:p>
            <a:pPr>
              <a:spcBef>
                <a:spcPts val="600"/>
              </a:spcBef>
            </a:pPr>
            <a:r>
              <a:rPr lang="zh-TW" altLang="zh-TW" sz="2800" dirty="0"/>
              <a:t>每天至少閱讀一本書，說給家人聽</a:t>
            </a:r>
            <a:r>
              <a:rPr lang="zh-TW" altLang="en-US" sz="2800" dirty="0"/>
              <a:t>；</a:t>
            </a:r>
            <a:r>
              <a:rPr lang="zh-TW" altLang="zh-TW" sz="2800" dirty="0"/>
              <a:t>能錄音</a:t>
            </a:r>
            <a:r>
              <a:rPr lang="en-US" altLang="zh-TW" sz="2800" dirty="0"/>
              <a:t>.</a:t>
            </a:r>
            <a:r>
              <a:rPr lang="zh-TW" altLang="zh-TW" sz="2800" dirty="0"/>
              <a:t>錄影</a:t>
            </a:r>
            <a:r>
              <a:rPr lang="zh-TW" altLang="en-US" sz="2800" dirty="0"/>
              <a:t>   </a:t>
            </a:r>
            <a:endParaRPr lang="en-US" altLang="zh-TW" sz="2800" dirty="0"/>
          </a:p>
          <a:p>
            <a:pPr marL="0" indent="0">
              <a:buNone/>
            </a:pPr>
            <a:r>
              <a:rPr lang="zh-TW" altLang="en-US" sz="2800" dirty="0"/>
              <a:t>    </a:t>
            </a:r>
            <a:r>
              <a:rPr lang="zh-TW" altLang="zh-TW" sz="2800" dirty="0"/>
              <a:t>更好</a:t>
            </a:r>
            <a:r>
              <a:rPr lang="en-US" altLang="zh-TW" sz="2800" dirty="0"/>
              <a:t>(</a:t>
            </a:r>
            <a:r>
              <a:rPr lang="zh-TW" altLang="zh-TW" sz="2800" dirty="0"/>
              <a:t>當小說書人</a:t>
            </a:r>
            <a:r>
              <a:rPr lang="en-US" altLang="zh-TW" sz="2800" dirty="0"/>
              <a:t>)</a:t>
            </a:r>
            <a:endParaRPr lang="zh-TW" altLang="zh-TW" sz="2800" dirty="0"/>
          </a:p>
          <a:p>
            <a:pPr>
              <a:spcBef>
                <a:spcPts val="1800"/>
              </a:spcBef>
            </a:pPr>
            <a:r>
              <a:rPr lang="zh-TW" altLang="zh-TW" sz="2800" dirty="0"/>
              <a:t>每天至少作一件家事，並寫小日記</a:t>
            </a:r>
            <a:r>
              <a:rPr lang="en-US" altLang="zh-TW" sz="2800" dirty="0"/>
              <a:t>(</a:t>
            </a:r>
            <a:r>
              <a:rPr lang="zh-TW" altLang="zh-TW" sz="2800" dirty="0"/>
              <a:t>當小作家</a:t>
            </a:r>
            <a:r>
              <a:rPr lang="en-US" altLang="zh-TW" sz="2800" dirty="0"/>
              <a:t>)</a:t>
            </a:r>
            <a:endParaRPr lang="zh-TW" altLang="zh-TW" sz="2800" dirty="0"/>
          </a:p>
          <a:p>
            <a:pPr>
              <a:spcBef>
                <a:spcPts val="1800"/>
              </a:spcBef>
            </a:pPr>
            <a:r>
              <a:rPr lang="zh-TW" altLang="zh-TW" sz="2800" dirty="0"/>
              <a:t>每天至少唱一首歌，說一句感恩的話</a:t>
            </a:r>
            <a:r>
              <a:rPr lang="en-US" altLang="zh-TW" sz="2800" dirty="0"/>
              <a:t>(</a:t>
            </a:r>
            <a:r>
              <a:rPr lang="zh-TW" altLang="zh-TW" sz="2800" dirty="0"/>
              <a:t>當歌唱家</a:t>
            </a:r>
            <a:r>
              <a:rPr lang="en-US" altLang="zh-TW" sz="2800" dirty="0"/>
              <a:t>)</a:t>
            </a:r>
            <a:endParaRPr lang="zh-TW" altLang="zh-TW" sz="2800" dirty="0"/>
          </a:p>
          <a:p>
            <a:pPr>
              <a:spcBef>
                <a:spcPts val="1800"/>
              </a:spcBef>
            </a:pPr>
            <a:r>
              <a:rPr lang="zh-TW" altLang="zh-TW" sz="2800" dirty="0"/>
              <a:t>每天至少畫一幅畫，送給自己</a:t>
            </a:r>
            <a:r>
              <a:rPr lang="en-US" altLang="zh-TW" sz="2800" dirty="0"/>
              <a:t>(</a:t>
            </a:r>
            <a:r>
              <a:rPr lang="zh-TW" altLang="zh-TW" sz="2800" dirty="0"/>
              <a:t>當畫家</a:t>
            </a:r>
            <a:r>
              <a:rPr lang="en-US" altLang="zh-TW" sz="2800" dirty="0"/>
              <a:t>)</a:t>
            </a:r>
            <a:endParaRPr lang="zh-TW" altLang="zh-TW" sz="2800" dirty="0"/>
          </a:p>
          <a:p>
            <a:pPr>
              <a:spcBef>
                <a:spcPts val="1800"/>
              </a:spcBef>
            </a:pPr>
            <a:r>
              <a:rPr lang="zh-TW" altLang="zh-TW" sz="2800" dirty="0"/>
              <a:t>每天至少大笑一次，送給家人</a:t>
            </a:r>
            <a:r>
              <a:rPr lang="en-US" altLang="zh-TW" sz="2800" dirty="0"/>
              <a:t>(</a:t>
            </a:r>
            <a:r>
              <a:rPr lang="zh-TW" altLang="zh-TW" sz="2800" dirty="0"/>
              <a:t>當笑長</a:t>
            </a:r>
            <a:r>
              <a:rPr lang="en-US" altLang="zh-TW" sz="2800" dirty="0"/>
              <a:t>)</a:t>
            </a:r>
            <a:endParaRPr lang="zh-TW" altLang="zh-TW" sz="2800" dirty="0"/>
          </a:p>
          <a:p>
            <a:endParaRPr lang="zh-TW" altLang="en-US" dirty="0"/>
          </a:p>
        </p:txBody>
      </p:sp>
    </p:spTree>
    <p:extLst>
      <p:ext uri="{BB962C8B-B14F-4D97-AF65-F5344CB8AC3E}">
        <p14:creationId xmlns:p14="http://schemas.microsoft.com/office/powerpoint/2010/main" val="30046957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值">
  <a:themeElements>
    <a:clrScheme name="中值">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值">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值">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1_中值">
  <a:themeElements>
    <a:clrScheme name="中值">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值">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值">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1829</TotalTime>
  <Words>2387</Words>
  <Application>Microsoft Office PowerPoint</Application>
  <PresentationFormat>如螢幕大小 (4:3)</PresentationFormat>
  <Paragraphs>226</Paragraphs>
  <Slides>37</Slides>
  <Notes>1</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37</vt:i4>
      </vt:variant>
    </vt:vector>
  </HeadingPairs>
  <TitlesOfParts>
    <vt:vector size="45" baseType="lpstr">
      <vt:lpstr>微軟正黑體</vt:lpstr>
      <vt:lpstr>新細明體</vt:lpstr>
      <vt:lpstr>Calibri</vt:lpstr>
      <vt:lpstr>Tw Cen MT</vt:lpstr>
      <vt:lpstr>Wingdings</vt:lpstr>
      <vt:lpstr>Wingdings 2</vt:lpstr>
      <vt:lpstr>中值</vt:lpstr>
      <vt:lpstr>1_中值</vt:lpstr>
      <vt:lpstr>109學年度第二學期休業式暨暑假叮嚀事項</vt:lpstr>
      <vt:lpstr>教務處</vt:lpstr>
      <vt:lpstr>暑期自主學習不中斷</vt:lpstr>
      <vt:lpstr>線上學習資源網站</vt:lpstr>
      <vt:lpstr>創作時間~~</vt:lpstr>
      <vt:lpstr>我愛讀書系列  請各位小朋友在放暑假之餘，也要持續的學習與閱讀~ 開學時可將自己的作品交給導師參加比賽喔!</vt:lpstr>
      <vt:lpstr>我愛讀書系列  請各位小朋友在放暑假之餘，也要持續的學習與閱讀~ 開學時可將自己的作品交給導師參加比賽喔!</vt:lpstr>
      <vt:lpstr>我愛讀書系列  請各位小朋友在放暑假之餘，也要持續的學習與閱讀~ 開學時可將自己的作品交給導師參加比賽喔!</vt:lpstr>
      <vt:lpstr>設計屬於自己的暑假學習任務-GIVE ME FIVE</vt:lpstr>
      <vt:lpstr>設計屬於自己的暑假學習任務- GIVE ME FIVE</vt:lpstr>
      <vt:lpstr>學務處</vt:lpstr>
      <vt:lpstr>重要行事曆</vt:lpstr>
      <vt:lpstr>學務處-衛生組叮嚀事項</vt:lpstr>
      <vt:lpstr>學務處-防疫提醒(衛生組)</vt:lpstr>
      <vt:lpstr>學務處-防疫提醒(衛生組)</vt:lpstr>
      <vt:lpstr>學務處-預防熱傷害(衛生組)</vt:lpstr>
      <vt:lpstr>學務處-預防熱傷害(衛生組)</vt:lpstr>
      <vt:lpstr>學務處-預防熱傷害(衛生組)</vt:lpstr>
      <vt:lpstr>學務處-預防熱傷害(衛生組)</vt:lpstr>
      <vt:lpstr>學務處-登革熱防治(衛生組)</vt:lpstr>
      <vt:lpstr>學務處-健康促進(衛生組)</vt:lpstr>
      <vt:lpstr>學務處-環境清潔(衛生組)</vt:lpstr>
      <vt:lpstr>學務處-生教組叮嚀事項</vt:lpstr>
      <vt:lpstr>學務處-生教組叮嚀事項</vt:lpstr>
      <vt:lpstr>學務處-生教組叮嚀事項</vt:lpstr>
      <vt:lpstr>學務處-生教組叮嚀事項</vt:lpstr>
      <vt:lpstr>學務處-體育組叮嚀事項</vt:lpstr>
      <vt:lpstr>學務處-體育組叮嚀事項</vt:lpstr>
      <vt:lpstr>學務處-體育組叮嚀事項</vt:lpstr>
      <vt:lpstr>總務處</vt:lpstr>
      <vt:lpstr>總務處</vt:lpstr>
      <vt:lpstr>紅單樣式：</vt:lpstr>
      <vt:lpstr>輔導室</vt:lpstr>
      <vt:lpstr>從關心自己開始</vt:lpstr>
      <vt:lpstr>對於疫情我可以這麼做</vt:lpstr>
      <vt:lpstr>為新學期做準備</vt:lpstr>
      <vt:lpstr>我可以再想一想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新進教師會議</dc:title>
  <dc:creator>yuchi Chang</dc:creator>
  <cp:lastModifiedBy>嘉誼 郭</cp:lastModifiedBy>
  <cp:revision>109</cp:revision>
  <dcterms:created xsi:type="dcterms:W3CDTF">2020-08-26T17:01:07Z</dcterms:created>
  <dcterms:modified xsi:type="dcterms:W3CDTF">2021-07-02T01:23:23Z</dcterms:modified>
</cp:coreProperties>
</file>