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4B3C-D7DC-4BF7-A13D-22BA7BFD9747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3A4C-0A29-4A32-9C17-482662F496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765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4B3C-D7DC-4BF7-A13D-22BA7BFD9747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3A4C-0A29-4A32-9C17-482662F496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86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4B3C-D7DC-4BF7-A13D-22BA7BFD9747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3A4C-0A29-4A32-9C17-482662F496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0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4B3C-D7DC-4BF7-A13D-22BA7BFD9747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3A4C-0A29-4A32-9C17-482662F496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279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4B3C-D7DC-4BF7-A13D-22BA7BFD9747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3A4C-0A29-4A32-9C17-482662F496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9563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4B3C-D7DC-4BF7-A13D-22BA7BFD9747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3A4C-0A29-4A32-9C17-482662F496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2480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4B3C-D7DC-4BF7-A13D-22BA7BFD9747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3A4C-0A29-4A32-9C17-482662F496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161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4B3C-D7DC-4BF7-A13D-22BA7BFD9747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3A4C-0A29-4A32-9C17-482662F496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827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4B3C-D7DC-4BF7-A13D-22BA7BFD9747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3A4C-0A29-4A32-9C17-482662F496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582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4B3C-D7DC-4BF7-A13D-22BA7BFD9747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3A4C-0A29-4A32-9C17-482662F496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406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4B3C-D7DC-4BF7-A13D-22BA7BFD9747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3A4C-0A29-4A32-9C17-482662F496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268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D4B3C-D7DC-4BF7-A13D-22BA7BFD9747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F3A4C-0A29-4A32-9C17-482662F496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29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1665962" y="1415441"/>
            <a:ext cx="83924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/>
              <a:t>遊戲程式中的</a:t>
            </a:r>
            <a:endParaRPr lang="en-US" altLang="zh-TW" sz="6600" dirty="0" smtClean="0"/>
          </a:p>
          <a:p>
            <a:pPr algn="ctr"/>
            <a:r>
              <a:rPr lang="zh-TW" altLang="en-US" sz="6600" dirty="0" smtClean="0"/>
              <a:t>迴圈</a:t>
            </a:r>
            <a:r>
              <a:rPr lang="en-US" altLang="zh-TW" sz="6600" dirty="0" smtClean="0"/>
              <a:t>(loop)</a:t>
            </a:r>
          </a:p>
          <a:p>
            <a:pPr algn="ctr"/>
            <a:r>
              <a:rPr lang="zh-TW" altLang="en-US" sz="6600" dirty="0" smtClean="0"/>
              <a:t>如何運作？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626015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90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圖: 決策 1"/>
          <p:cNvSpPr/>
          <p:nvPr/>
        </p:nvSpPr>
        <p:spPr>
          <a:xfrm>
            <a:off x="3970751" y="212942"/>
            <a:ext cx="1603331" cy="110229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結束程式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流程圖: 程序 2"/>
          <p:cNvSpPr/>
          <p:nvPr/>
        </p:nvSpPr>
        <p:spPr>
          <a:xfrm>
            <a:off x="3933173" y="2004164"/>
            <a:ext cx="1766169" cy="9394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獲</a:t>
            </a:r>
            <a:r>
              <a:rPr lang="zh-TW" altLang="en-US" smtClean="0"/>
              <a:t>取</a:t>
            </a:r>
            <a:r>
              <a:rPr lang="zh-TW" altLang="en-US" dirty="0" smtClean="0"/>
              <a:t>使用者的輸入</a:t>
            </a:r>
            <a:endParaRPr lang="zh-TW" altLang="en-US" dirty="0"/>
          </a:p>
        </p:txBody>
      </p:sp>
      <p:cxnSp>
        <p:nvCxnSpPr>
          <p:cNvPr id="5" name="直線單箭頭接點 4"/>
          <p:cNvCxnSpPr>
            <a:stCxn id="2" idx="2"/>
          </p:cNvCxnSpPr>
          <p:nvPr/>
        </p:nvCxnSpPr>
        <p:spPr>
          <a:xfrm>
            <a:off x="4772417" y="1315233"/>
            <a:ext cx="12525" cy="601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4960307" y="152817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否</a:t>
            </a:r>
            <a:endParaRPr lang="zh-TW" altLang="en-US" dirty="0"/>
          </a:p>
        </p:txBody>
      </p:sp>
      <p:sp>
        <p:nvSpPr>
          <p:cNvPr id="10" name="流程圖: 程序 9"/>
          <p:cNvSpPr/>
          <p:nvPr/>
        </p:nvSpPr>
        <p:spPr>
          <a:xfrm>
            <a:off x="3933172" y="3632547"/>
            <a:ext cx="1766169" cy="9394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計算位置、分數</a:t>
            </a:r>
            <a:r>
              <a:rPr lang="en-US" altLang="zh-TW" dirty="0" smtClean="0"/>
              <a:t>……</a:t>
            </a:r>
            <a:endParaRPr lang="zh-TW" altLang="en-US" dirty="0"/>
          </a:p>
        </p:txBody>
      </p:sp>
      <p:sp>
        <p:nvSpPr>
          <p:cNvPr id="11" name="流程圖: 程序 10"/>
          <p:cNvSpPr/>
          <p:nvPr/>
        </p:nvSpPr>
        <p:spPr>
          <a:xfrm>
            <a:off x="3933172" y="5062602"/>
            <a:ext cx="1766169" cy="9394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畫出遊戲畫面</a:t>
            </a:r>
            <a:endParaRPr lang="zh-TW" altLang="en-US" dirty="0"/>
          </a:p>
        </p:txBody>
      </p:sp>
      <p:cxnSp>
        <p:nvCxnSpPr>
          <p:cNvPr id="13" name="直線單箭頭接點 12"/>
          <p:cNvCxnSpPr>
            <a:stCxn id="3" idx="2"/>
            <a:endCxn id="10" idx="0"/>
          </p:cNvCxnSpPr>
          <p:nvPr/>
        </p:nvCxnSpPr>
        <p:spPr>
          <a:xfrm flipH="1">
            <a:off x="4816257" y="2943616"/>
            <a:ext cx="1" cy="688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10" idx="2"/>
            <a:endCxn id="11" idx="0"/>
          </p:cNvCxnSpPr>
          <p:nvPr/>
        </p:nvCxnSpPr>
        <p:spPr>
          <a:xfrm>
            <a:off x="4816257" y="4571999"/>
            <a:ext cx="0" cy="490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肘形接點 28"/>
          <p:cNvCxnSpPr>
            <a:stCxn id="11" idx="1"/>
          </p:cNvCxnSpPr>
          <p:nvPr/>
        </p:nvCxnSpPr>
        <p:spPr>
          <a:xfrm rot="10800000">
            <a:off x="2480154" y="764088"/>
            <a:ext cx="1453019" cy="476824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>
            <a:endCxn id="2" idx="1"/>
          </p:cNvCxnSpPr>
          <p:nvPr/>
        </p:nvCxnSpPr>
        <p:spPr>
          <a:xfrm>
            <a:off x="2492679" y="764087"/>
            <a:ext cx="147807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1597069" y="277887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</a:rPr>
              <a:t>迴圈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流程圖: 結束點 32"/>
          <p:cNvSpPr/>
          <p:nvPr/>
        </p:nvSpPr>
        <p:spPr>
          <a:xfrm>
            <a:off x="6889315" y="488515"/>
            <a:ext cx="2104373" cy="563671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結束程式</a:t>
            </a:r>
            <a:endParaRPr lang="zh-TW" altLang="en-US" dirty="0"/>
          </a:p>
        </p:txBody>
      </p:sp>
      <p:cxnSp>
        <p:nvCxnSpPr>
          <p:cNvPr id="35" name="直線單箭頭接點 34"/>
          <p:cNvCxnSpPr>
            <a:stCxn id="2" idx="3"/>
            <a:endCxn id="33" idx="1"/>
          </p:cNvCxnSpPr>
          <p:nvPr/>
        </p:nvCxnSpPr>
        <p:spPr>
          <a:xfrm>
            <a:off x="5574082" y="764088"/>
            <a:ext cx="1315233" cy="6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99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</Words>
  <Application>Microsoft Office PowerPoint</Application>
  <PresentationFormat>寬螢幕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jinmou</dc:creator>
  <cp:lastModifiedBy>jinmou</cp:lastModifiedBy>
  <cp:revision>3</cp:revision>
  <dcterms:created xsi:type="dcterms:W3CDTF">2017-11-14T15:14:46Z</dcterms:created>
  <dcterms:modified xsi:type="dcterms:W3CDTF">2017-11-14T15:21:00Z</dcterms:modified>
</cp:coreProperties>
</file>