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2C7DC-304A-4D84-A93D-037DFF7FF20F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18987-219C-4600-B385-AB5497A936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12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18987-219C-4600-B385-AB5497A9369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673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&lt;POWERCLICK&gt;&lt;QUESTYPE&gt;QUIZ&lt;/QUESTYPE&gt;&lt;ANSTYPE&gt;NOANSWER&lt;/ANSTYPE&gt;&lt;TIME&gt;60&lt;/TIME&gt;&lt;DIFFICULTY&gt;3&lt;/DIFFICULTY&gt;&lt;OPTION&gt;1&lt;/OPTION&gt;&lt;POINT&gt;0&lt;/POINT&gt;&lt;ANSWER&gt;0&lt;/ANSWER&gt;&lt;/POWERCLICK&gt;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18987-219C-4600-B385-AB5497A9369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12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26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12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86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35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48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7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73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7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22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86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CBC3C3F-64D6-406C-9BDA-9899FB39A8D9}" type="datetimeFigureOut">
              <a:rPr lang="zh-TW" altLang="en-US" smtClean="0"/>
              <a:t>2017/3/7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736F9E0-F15A-4169-B5A1-D45A28F216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51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第三課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大自然的規</a:t>
            </a:r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則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5489" y="4468031"/>
            <a:ext cx="7891272" cy="1069848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課文結構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767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左大括弧 8"/>
          <p:cNvSpPr/>
          <p:nvPr/>
        </p:nvSpPr>
        <p:spPr>
          <a:xfrm rot="5400000">
            <a:off x="7180719" y="-1258712"/>
            <a:ext cx="446605" cy="4063264"/>
          </a:xfrm>
          <a:prstGeom prst="leftBrace">
            <a:avLst>
              <a:gd name="adj1" fmla="val 67699"/>
              <a:gd name="adj2" fmla="val 557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2900854" y="39819"/>
            <a:ext cx="8718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第八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課 沉默</a:t>
            </a: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的動物園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8943233" y="1010226"/>
            <a:ext cx="492443" cy="17959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背景</a:t>
            </a:r>
            <a:r>
              <a:rPr lang="en-US" altLang="zh-TW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----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5372416" y="1008859"/>
            <a:ext cx="492443" cy="24205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結案</a:t>
            </a:r>
            <a:r>
              <a:rPr lang="en-US" altLang="zh-TW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</a:t>
            </a:r>
            <a:r>
              <a:rPr lang="zh-TW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大自然的規則</a:t>
            </a:r>
            <a:endParaRPr lang="zh-TW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左大括弧 14"/>
          <p:cNvSpPr/>
          <p:nvPr/>
        </p:nvSpPr>
        <p:spPr>
          <a:xfrm rot="5400000">
            <a:off x="6960241" y="461833"/>
            <a:ext cx="382736" cy="1655008"/>
          </a:xfrm>
          <a:prstGeom prst="leftBrace">
            <a:avLst>
              <a:gd name="adj1" fmla="val 3532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7509242" y="1481525"/>
            <a:ext cx="461665" cy="19479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靜態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大自然甦醒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6405675" y="1434443"/>
            <a:ext cx="461665" cy="21246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動態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老鷹抓鵪鶉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5060462" y="3615702"/>
            <a:ext cx="1132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400" dirty="0" smtClean="0"/>
              <a:t>(</a:t>
            </a:r>
            <a:r>
              <a:rPr lang="en-US" altLang="zh-TW" sz="1400" dirty="0" smtClean="0"/>
              <a:t>8~10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30" name="文字方塊 29"/>
          <p:cNvSpPr txBox="1"/>
          <p:nvPr/>
        </p:nvSpPr>
        <p:spPr>
          <a:xfrm>
            <a:off x="6315900" y="3547380"/>
            <a:ext cx="7219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600" dirty="0" smtClean="0"/>
              <a:t>(</a:t>
            </a:r>
            <a:r>
              <a:rPr lang="en-US" altLang="zh-TW" sz="1600" dirty="0" smtClean="0"/>
              <a:t>4~7)</a:t>
            </a:r>
            <a:endParaRPr lang="zh-TW" altLang="en-US" sz="1600" dirty="0"/>
          </a:p>
        </p:txBody>
      </p:sp>
      <p:cxnSp>
        <p:nvCxnSpPr>
          <p:cNvPr id="24" name="直線接點 23"/>
          <p:cNvCxnSpPr/>
          <p:nvPr/>
        </p:nvCxnSpPr>
        <p:spPr>
          <a:xfrm flipV="1">
            <a:off x="189854" y="4408662"/>
            <a:ext cx="12118498" cy="109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字方塊 31"/>
          <p:cNvSpPr txBox="1"/>
          <p:nvPr/>
        </p:nvSpPr>
        <p:spPr>
          <a:xfrm>
            <a:off x="7404021" y="3624970"/>
            <a:ext cx="94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(1~ </a:t>
            </a:r>
            <a:r>
              <a:rPr lang="en-US" altLang="zh-TW" dirty="0" smtClean="0"/>
              <a:t>3 )</a:t>
            </a:r>
            <a:endParaRPr lang="zh-TW" altLang="en-US" dirty="0"/>
          </a:p>
        </p:txBody>
      </p:sp>
      <p:cxnSp>
        <p:nvCxnSpPr>
          <p:cNvPr id="34" name="直線接點 33"/>
          <p:cNvCxnSpPr>
            <a:stCxn id="11" idx="3"/>
          </p:cNvCxnSpPr>
          <p:nvPr/>
        </p:nvCxnSpPr>
        <p:spPr>
          <a:xfrm>
            <a:off x="11619185" y="270652"/>
            <a:ext cx="0" cy="5640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/>
          <p:cNvSpPr txBox="1"/>
          <p:nvPr/>
        </p:nvSpPr>
        <p:spPr>
          <a:xfrm>
            <a:off x="10642127" y="266870"/>
            <a:ext cx="33107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/>
              <a:t>課文結講</a:t>
            </a:r>
            <a:endParaRPr lang="zh-TW" altLang="en-US" sz="3200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8839447" y="2034117"/>
            <a:ext cx="948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/>
              <a:t>( </a:t>
            </a:r>
            <a:r>
              <a:rPr lang="zh-TW" altLang="en-US" sz="1400" dirty="0" smtClean="0"/>
              <a:t>導讀</a:t>
            </a:r>
            <a:r>
              <a:rPr lang="en-US" altLang="zh-TW" sz="1400" dirty="0" smtClean="0"/>
              <a:t> </a:t>
            </a:r>
            <a:r>
              <a:rPr lang="en-US" altLang="zh-TW" sz="1400" dirty="0" smtClean="0"/>
              <a:t>)</a:t>
            </a:r>
            <a:endParaRPr lang="zh-TW" altLang="en-US" sz="1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67340" y="727817"/>
            <a:ext cx="167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經過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3368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162</TotalTime>
  <Words>79</Words>
  <Application>Microsoft Office PowerPoint</Application>
  <PresentationFormat>寬螢幕</PresentationFormat>
  <Paragraphs>16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微軟正黑體</vt:lpstr>
      <vt:lpstr>新細明體</vt:lpstr>
      <vt:lpstr>標楷體</vt:lpstr>
      <vt:lpstr>Calibri</vt:lpstr>
      <vt:lpstr>Rockwell</vt:lpstr>
      <vt:lpstr>Rockwell Condensed</vt:lpstr>
      <vt:lpstr>Wingdings</vt:lpstr>
      <vt:lpstr>木刻字型</vt:lpstr>
      <vt:lpstr>第三課  大自然的規則 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第二課</dc:title>
  <dc:creator>Teacher</dc:creator>
  <cp:lastModifiedBy>學生</cp:lastModifiedBy>
  <cp:revision>27</cp:revision>
  <dcterms:created xsi:type="dcterms:W3CDTF">2016-03-11T04:34:35Z</dcterms:created>
  <dcterms:modified xsi:type="dcterms:W3CDTF">2017-03-07T05:22:06Z</dcterms:modified>
</cp:coreProperties>
</file>