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11B22-8B54-4EFA-892C-B94E69875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550557A-8EC5-4A76-BFCE-BFBA73ECB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2669AD-044E-4367-9745-99A007C79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E44-C2A9-44FC-9594-555A6E3AE4B1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2B485A4-7F53-4F35-ADB8-49ED2C9CE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722E96B-860B-4BB7-88D2-C303FF06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3B86-1CD1-46A7-B4F6-B9F011A256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2C170F-E253-4FDF-BB4D-5D9393CB9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3019D18-1C26-4624-B82B-2C8A517D4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FBE2DED-99BA-40E1-A974-16A345794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E44-C2A9-44FC-9594-555A6E3AE4B1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E6B6800-A6EE-4E6A-86D3-7976F0E1F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8A0521D-C8F6-4747-B0BE-AB76BF2F9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3B86-1CD1-46A7-B4F6-B9F011A256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577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7692D41-7E0F-4B1F-A4A8-E607C1319D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709CA2B-1E2D-47A3-88C2-98F8D1A79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AFBFD5D-35D0-4B33-87FE-F5163D4E1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E44-C2A9-44FC-9594-555A6E3AE4B1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5327C2F-C593-43CF-98F4-5A62C9603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92E143-4FEA-465E-B145-8BBA2B118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3B86-1CD1-46A7-B4F6-B9F011A256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262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FD6B39-B2F5-4F20-A458-2BB19B440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487004-D3A4-452D-8E10-9669AFA6D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1F991-E0D2-4149-818C-04250EB87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E44-C2A9-44FC-9594-555A6E3AE4B1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55AD71E-AF7E-4D87-BD39-69E4E1957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94BC058-330A-425C-8261-A156D2C06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3B86-1CD1-46A7-B4F6-B9F011A256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496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9FC6C2-722A-4A4F-A8D4-9D4169D50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E6567AF-D8A8-46FE-A8E9-AC5C00BC3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8ADA1FE-BB82-4A5A-9586-13A88A534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E44-C2A9-44FC-9594-555A6E3AE4B1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8B4A025-9C88-4F30-A395-E86B3C5C3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01A9715-7444-4936-87CB-8F339D191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3B86-1CD1-46A7-B4F6-B9F011A256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593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0C8347-3E52-4A11-96F0-9875D96D1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F3CB114-590F-447C-A9B5-6DB25B3C3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F84E7CA-6D4A-436C-9D58-279D1782E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6170C50-44E0-415A-B5F0-23A84470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E44-C2A9-44FC-9594-555A6E3AE4B1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49E5AEA-974A-486E-AE5E-1A014A06F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3770BA0-6268-421A-A1C8-93B844F27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3B86-1CD1-46A7-B4F6-B9F011A256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446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4B6995-37A5-478F-9647-453348463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6AC0C1C-B152-4B47-BCAA-3696E515E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8C2F083-5EAC-4241-BDEE-AC9AA2CD3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B92263E-CD30-4CFF-ABD0-A61771F33D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DE11DDF-3998-43EC-91CD-E641E85DE5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E43D8A8-B96D-458D-869F-5137DE089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E44-C2A9-44FC-9594-555A6E3AE4B1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324F45E-71F9-4293-BAEC-840AAF150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D63C97F-1592-4169-A11B-94E2C4047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3B86-1CD1-46A7-B4F6-B9F011A256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025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EF076A-BF85-4769-8152-333FFA5A4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E42513B-3FD9-4EAA-9862-2816DEAEE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E44-C2A9-44FC-9594-555A6E3AE4B1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CC21A78-90B4-4918-9615-DD7938A08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9B8B59F-471C-4CDA-AD3A-EFAF64C8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3B86-1CD1-46A7-B4F6-B9F011A256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8346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DAA6EC9-B636-48EC-8342-45BF91657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E44-C2A9-44FC-9594-555A6E3AE4B1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E6E6092-BFD6-4382-A580-ED3B95D1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FD2F0E5-1270-4474-9844-1E7954D5B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3B86-1CD1-46A7-B4F6-B9F011A256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2926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110B5A-8594-4228-993C-FF8BA969F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3ED4B06-9C32-4700-836B-3B860064F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4FC3AEF-F9E6-4754-BB94-4248ACEE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070C650-BE79-4114-8DB2-9D888C9A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E44-C2A9-44FC-9594-555A6E3AE4B1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36399BC-E158-49F5-A3BD-0C98495F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A3175AF-923C-4EB6-9A64-DA3A0750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3B86-1CD1-46A7-B4F6-B9F011A256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195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67205A-653D-4D83-A783-7A0802E2F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F71AF8C-89A1-4015-B655-4C2F8F89B6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0C1B187-E45A-4C6A-80D0-84180A8D3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9959633-8E05-4BAC-8645-93B61905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E44-C2A9-44FC-9594-555A6E3AE4B1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1D4D55A-CF7C-4E84-91A2-DCF13CD1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EAD4CB2-1894-4CFA-BC45-9BEAF0238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3B86-1CD1-46A7-B4F6-B9F011A256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900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B0D8A7F-344D-4076-9C15-FF733E760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DAF9D38-F142-4461-A2F0-2B5E57BBD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2CE29A-0F00-4A82-A161-341C6AA1E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7E44-C2A9-44FC-9594-555A6E3AE4B1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B971AAF-DA41-4FBB-AA35-845257343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0F7C7F-BFD5-49B3-BCC9-C300235291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C3B86-1CD1-46A7-B4F6-B9F011A256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947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90265">
              <a:schemeClr val="accent1">
                <a:lumMod val="45000"/>
                <a:lumOff val="55000"/>
              </a:schemeClr>
            </a:gs>
            <a:gs pos="78000">
              <a:schemeClr val="accent1">
                <a:lumMod val="45000"/>
                <a:lumOff val="55000"/>
              </a:schemeClr>
            </a:gs>
            <a:gs pos="50000">
              <a:schemeClr val="accent1">
                <a:lumMod val="45000"/>
                <a:lumOff val="55000"/>
              </a:schemeClr>
            </a:gs>
            <a:gs pos="6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BF72BF-1FE8-42FD-ADD7-3F0A91946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306" y="0"/>
            <a:ext cx="9144000" cy="2387600"/>
          </a:xfrm>
        </p:spPr>
        <p:txBody>
          <a:bodyPr/>
          <a:lstStyle/>
          <a:p>
            <a:r>
              <a:rPr lang="zh-TW" altLang="en-US" dirty="0"/>
              <a:t>自然災害</a:t>
            </a:r>
            <a:r>
              <a:rPr lang="en-US" altLang="zh-TW" dirty="0"/>
              <a:t>-</a:t>
            </a:r>
            <a:r>
              <a:rPr lang="zh-TW" altLang="en-US" dirty="0">
                <a:solidFill>
                  <a:schemeClr val="bg1">
                    <a:lumMod val="95000"/>
                  </a:schemeClr>
                </a:solidFill>
              </a:rPr>
              <a:t>颱風</a:t>
            </a:r>
          </a:p>
        </p:txBody>
      </p:sp>
      <p:pic>
        <p:nvPicPr>
          <p:cNvPr id="2050" name="Picture 2" descr="颱風影響17日部分香港航班異動- 新聞- Rti 中央廣播電臺">
            <a:extLst>
              <a:ext uri="{FF2B5EF4-FFF2-40B4-BE49-F238E27FC236}">
                <a16:creationId xmlns:a16="http://schemas.microsoft.com/office/drawing/2014/main" id="{EBAB4B7E-131A-4E25-82C2-FA72E3750F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8" t="1412" r="1"/>
          <a:stretch/>
        </p:blipFill>
        <p:spPr bwMode="auto">
          <a:xfrm>
            <a:off x="6509857" y="3429000"/>
            <a:ext cx="5600821" cy="334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112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90265">
              <a:schemeClr val="accent1">
                <a:lumMod val="45000"/>
                <a:lumOff val="55000"/>
              </a:schemeClr>
            </a:gs>
            <a:gs pos="78000">
              <a:schemeClr val="accent1">
                <a:lumMod val="45000"/>
                <a:lumOff val="55000"/>
              </a:schemeClr>
            </a:gs>
            <a:gs pos="50000">
              <a:schemeClr val="accent1">
                <a:lumMod val="45000"/>
                <a:lumOff val="55000"/>
              </a:schemeClr>
            </a:gs>
            <a:gs pos="6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C538CB-4591-45B2-BEF7-4379C7930D28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14000">
                <a:schemeClr val="accent1">
                  <a:lumMod val="20000"/>
                  <a:lumOff val="80000"/>
                </a:schemeClr>
              </a:gs>
              <a:gs pos="90265">
                <a:schemeClr val="accent1">
                  <a:lumMod val="45000"/>
                  <a:lumOff val="5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50000">
                <a:schemeClr val="accent1">
                  <a:lumMod val="45000"/>
                  <a:lumOff val="55000"/>
                </a:schemeClr>
              </a:gs>
              <a:gs pos="66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zh-TW" altLang="en-US" sz="5400" dirty="0"/>
              <a:t>颱風是如何形成的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F3531EC-23A6-42E0-8C99-60B7FDDDC698}"/>
              </a:ext>
            </a:extLst>
          </p:cNvPr>
          <p:cNvSpPr txBox="1"/>
          <p:nvPr/>
        </p:nvSpPr>
        <p:spPr>
          <a:xfrm>
            <a:off x="838000" y="2042530"/>
            <a:ext cx="609460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/>
              <a:t>颱風發源於熱帶海面，由於溫度高，大量海水被蒸發到空中，形成低氣壓中心。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217D48E-679B-4AC4-B066-B2340D47C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85604"/>
            <a:ext cx="6096528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48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263B9A1-2149-47E4-ADE7-FFD4CD1D6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641" y="76642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只要氣溫不下降，海水溫度也足夠高，這個熱帶氣旋就會越來越強大，最後形成颱風。</a:t>
            </a:r>
            <a:endParaRPr lang="zh-TW" altLang="en-US" sz="44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7ABAB0A-A113-40B4-988E-E7023F25D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322" y="3073467"/>
            <a:ext cx="5261304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819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accent1">
                <a:lumMod val="20000"/>
                <a:lumOff val="80000"/>
              </a:schemeClr>
            </a:gs>
            <a:gs pos="43000">
              <a:srgbClr val="63D2EE"/>
            </a:gs>
            <a:gs pos="17000">
              <a:schemeClr val="bg2">
                <a:tint val="97000"/>
                <a:hueMod val="92000"/>
                <a:satMod val="169000"/>
                <a:lumMod val="164000"/>
              </a:schemeClr>
            </a:gs>
            <a:gs pos="63000">
              <a:srgbClr val="61D0EC"/>
            </a:gs>
            <a:gs pos="81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01B8F4-8652-4C1A-875D-DFDB367DA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/>
              <a:t>颱風的影響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2BC374B-B492-4654-939F-E8AA783E0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b="0" i="0" dirty="0">
                <a:solidFill>
                  <a:srgbClr val="040C28"/>
                </a:solidFill>
                <a:effectLst/>
                <a:latin typeface="Google Sans"/>
              </a:rPr>
              <a:t>颶風級的風力足以摧毀陸地上的</a:t>
            </a:r>
            <a:r>
              <a:rPr lang="zh-TW" altLang="en-US" sz="4800" b="0" i="0" dirty="0">
                <a:solidFill>
                  <a:srgbClr val="FF0000"/>
                </a:solidFill>
                <a:effectLst/>
                <a:latin typeface="Google Sans"/>
              </a:rPr>
              <a:t>建築</a:t>
            </a:r>
            <a:r>
              <a:rPr lang="zh-TW" altLang="en-US" sz="4800" b="0" i="0" dirty="0">
                <a:solidFill>
                  <a:srgbClr val="040C28"/>
                </a:solidFill>
                <a:effectLst/>
                <a:latin typeface="Google Sans"/>
              </a:rPr>
              <a:t>、</a:t>
            </a:r>
            <a:r>
              <a:rPr lang="zh-TW" altLang="en-US" sz="4800" b="0" i="0" dirty="0">
                <a:solidFill>
                  <a:srgbClr val="FF0000"/>
                </a:solidFill>
                <a:effectLst/>
                <a:latin typeface="Google Sans"/>
              </a:rPr>
              <a:t>橋樑</a:t>
            </a:r>
            <a:r>
              <a:rPr lang="zh-TW" altLang="en-US" sz="4800" b="0" i="0" dirty="0">
                <a:solidFill>
                  <a:srgbClr val="040C28"/>
                </a:solidFill>
                <a:effectLst/>
                <a:latin typeface="Google Sans"/>
              </a:rPr>
              <a:t>、</a:t>
            </a:r>
            <a:r>
              <a:rPr lang="zh-TW" altLang="en-US" sz="4800" b="0" i="0" dirty="0">
                <a:solidFill>
                  <a:srgbClr val="FF0000"/>
                </a:solidFill>
                <a:effectLst/>
                <a:latin typeface="Google Sans"/>
              </a:rPr>
              <a:t>車輛</a:t>
            </a:r>
            <a:r>
              <a:rPr lang="zh-TW" altLang="en-US" sz="4800" b="0" i="0" dirty="0">
                <a:solidFill>
                  <a:srgbClr val="040C28"/>
                </a:solidFill>
                <a:effectLst/>
                <a:latin typeface="Google Sans"/>
              </a:rPr>
              <a:t>等</a:t>
            </a:r>
            <a:r>
              <a:rPr lang="zh-TW" altLang="en-US" sz="4800" b="0" i="0" dirty="0">
                <a:solidFill>
                  <a:srgbClr val="202124"/>
                </a:solidFill>
                <a:effectLst/>
                <a:latin typeface="Google Sans"/>
              </a:rPr>
              <a:t>。 特別是在建築物沒有被加固的地區，造成破壞更大。</a:t>
            </a:r>
            <a:endParaRPr lang="zh-TW" altLang="en-US" sz="4800" dirty="0"/>
          </a:p>
        </p:txBody>
      </p:sp>
      <p:pic>
        <p:nvPicPr>
          <p:cNvPr id="1026" name="Picture 2" descr="颱風生成大遲到！一遇台灣就轉彎解密颱風罕見異象">
            <a:extLst>
              <a:ext uri="{FF2B5EF4-FFF2-40B4-BE49-F238E27FC236}">
                <a16:creationId xmlns:a16="http://schemas.microsoft.com/office/drawing/2014/main" id="{42986BBC-2C1F-4B02-A004-B4F58A959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112" y="4001294"/>
            <a:ext cx="4194888" cy="279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087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chemeClr val="accent1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27428A-99EC-43D5-B8F8-E1144609F538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93000">
                <a:schemeClr val="accent1">
                  <a:lumMod val="60000"/>
                  <a:lumOff val="40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>
            <a:normAutofit/>
          </a:bodyPr>
          <a:lstStyle/>
          <a:p>
            <a:r>
              <a:rPr lang="zh-TW" altLang="en-US" sz="7200" dirty="0"/>
              <a:t>舉例</a:t>
            </a:r>
            <a:r>
              <a:rPr lang="en-US" altLang="zh-TW" sz="7200" dirty="0"/>
              <a:t>:</a:t>
            </a:r>
            <a:endParaRPr lang="zh-TW" altLang="en-US" sz="7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FC8532-9497-4606-8B46-1534CCAE5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6980"/>
            <a:ext cx="10515600" cy="4351338"/>
          </a:xfrm>
          <a:gradFill>
            <a:gsLst>
              <a:gs pos="78000">
                <a:schemeClr val="accent1">
                  <a:lumMod val="60000"/>
                  <a:lumOff val="40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zh-TW" altLang="en-US" sz="7200" dirty="0"/>
              <a:t>莫拉克颱風</a:t>
            </a:r>
            <a:endParaRPr lang="en-US" altLang="zh-TW" sz="7200" dirty="0"/>
          </a:p>
          <a:p>
            <a:pPr marL="0" indent="0" algn="l">
              <a:buNone/>
            </a:pPr>
            <a:r>
              <a:rPr lang="zh-TW" altLang="en-US" sz="4000" dirty="0"/>
              <a:t>莫拉克在臺灣造成半世紀以來最嚴重的水患，又稱「</a:t>
            </a:r>
            <a:r>
              <a:rPr lang="zh-TW" altLang="en-US" sz="4000" dirty="0">
                <a:solidFill>
                  <a:srgbClr val="FF0000"/>
                </a:solidFill>
              </a:rPr>
              <a:t>八八風災</a:t>
            </a:r>
            <a:r>
              <a:rPr lang="zh-TW" altLang="en-US" sz="4000" dirty="0"/>
              <a:t>」</a:t>
            </a:r>
            <a:endParaRPr lang="en-US" altLang="zh-TW" sz="4000" dirty="0"/>
          </a:p>
          <a:p>
            <a:pPr marL="0" indent="0" algn="l">
              <a:buNone/>
            </a:pPr>
            <a:r>
              <a:rPr lang="zh-TW" altLang="en-US" sz="4400" dirty="0"/>
              <a:t>總計罹難人數近</a:t>
            </a:r>
            <a:r>
              <a:rPr lang="en-US" altLang="zh-TW" sz="4400" dirty="0"/>
              <a:t>700</a:t>
            </a:r>
            <a:r>
              <a:rPr lang="zh-TW" altLang="en-US" sz="4400" dirty="0"/>
              <a:t>多人，</a:t>
            </a:r>
            <a:r>
              <a:rPr lang="en-US" altLang="zh-TW" sz="4400" dirty="0"/>
              <a:t>681</a:t>
            </a:r>
            <a:r>
              <a:rPr lang="zh-TW" altLang="en-US" sz="4400" dirty="0"/>
              <a:t>人死亡</a:t>
            </a:r>
          </a:p>
        </p:txBody>
      </p:sp>
      <p:pic>
        <p:nvPicPr>
          <p:cNvPr id="1032" name="Picture 8" descr="台灣最強的颱風有哪些？網公認這3個災害最嚴重| 生活| CTWANT">
            <a:extLst>
              <a:ext uri="{FF2B5EF4-FFF2-40B4-BE49-F238E27FC236}">
                <a16:creationId xmlns:a16="http://schemas.microsoft.com/office/drawing/2014/main" id="{03D74CD2-1428-40BC-A3AE-166B893C2A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" t="10603"/>
          <a:stretch/>
        </p:blipFill>
        <p:spPr bwMode="auto">
          <a:xfrm>
            <a:off x="8086115" y="0"/>
            <a:ext cx="4105885" cy="266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4074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90265">
              <a:schemeClr val="accent1">
                <a:lumMod val="45000"/>
                <a:lumOff val="55000"/>
              </a:schemeClr>
            </a:gs>
            <a:gs pos="78000">
              <a:schemeClr val="accent1">
                <a:lumMod val="45000"/>
                <a:lumOff val="55000"/>
              </a:schemeClr>
            </a:gs>
            <a:gs pos="50000">
              <a:schemeClr val="accent1">
                <a:lumMod val="45000"/>
                <a:lumOff val="55000"/>
              </a:schemeClr>
            </a:gs>
            <a:gs pos="6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EA0B49-3A06-4B51-A860-422A9FE2B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/>
              <a:t>如何預防與保護</a:t>
            </a:r>
            <a:r>
              <a:rPr lang="en-US" altLang="zh-TW" sz="6600" dirty="0"/>
              <a:t>?</a:t>
            </a:r>
            <a:endParaRPr lang="zh-TW" altLang="en-US" sz="66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5AF590F-32EF-42D8-855F-393CA6C04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en-US" altLang="zh-TW" sz="4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zh-TW" altLang="en-US" sz="4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河、海邊的居民應嚴防河水氾濫或海水倒灌，及早遷移到地勢較高的地區。</a:t>
            </a:r>
          </a:p>
          <a:p>
            <a:r>
              <a:rPr lang="en-US" altLang="zh-TW" sz="4400" dirty="0"/>
              <a:t>2.</a:t>
            </a:r>
            <a:r>
              <a:rPr lang="zh-TW" altLang="en-US" sz="4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蠟燭、手電筒、收音機、以及足夠的食物、飲水等</a:t>
            </a:r>
            <a:endParaRPr lang="zh-TW" altLang="en-US" sz="4400" dirty="0"/>
          </a:p>
        </p:txBody>
      </p:sp>
      <p:pic>
        <p:nvPicPr>
          <p:cNvPr id="2050" name="Picture 2" descr="手电筒图片素材_免费手电筒PNG设计图片大全_图精灵">
            <a:extLst>
              <a:ext uri="{FF2B5EF4-FFF2-40B4-BE49-F238E27FC236}">
                <a16:creationId xmlns:a16="http://schemas.microsoft.com/office/drawing/2014/main" id="{5E2FEC23-B765-4376-9D74-50539AEFB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64" y="4381500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492A0C07-B6FF-4847-903B-8DEFF4B3B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363" y="4381499"/>
            <a:ext cx="2476501" cy="247650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42DFF69-0F0C-4C3D-A522-4F371FD91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862" y="4381499"/>
            <a:ext cx="2476501" cy="24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27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5CA787-8498-46B7-92DD-41A953D50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800" dirty="0"/>
              <a:t>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2FBE89-FC28-410C-BD78-4CCEE7535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400" dirty="0"/>
              <a:t>1.</a:t>
            </a:r>
            <a:r>
              <a:rPr lang="zh-TW" altLang="en-US" sz="4400" dirty="0"/>
              <a:t>颱風發源於熱帶海面，由於溫度高，大量海水被蒸發到空中，形成什麼</a:t>
            </a:r>
            <a:r>
              <a:rPr lang="en-US" altLang="zh-TW" sz="4400" dirty="0"/>
              <a:t>?</a:t>
            </a:r>
          </a:p>
          <a:p>
            <a:pPr marL="0" indent="0">
              <a:buNone/>
            </a:pPr>
            <a:r>
              <a:rPr lang="en-US" altLang="zh-TW" sz="4400" dirty="0"/>
              <a:t>2.</a:t>
            </a:r>
            <a:r>
              <a:rPr lang="zh-TW" altLang="en-US" sz="4400" dirty="0"/>
              <a:t>莫拉克在臺灣造成半世紀以來最嚴重的水患，又稱什麼</a:t>
            </a:r>
            <a:r>
              <a:rPr lang="en-US" altLang="zh-TW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98950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90265">
              <a:schemeClr val="accent1">
                <a:lumMod val="45000"/>
                <a:lumOff val="55000"/>
              </a:schemeClr>
            </a:gs>
            <a:gs pos="78000">
              <a:schemeClr val="accent1">
                <a:lumMod val="45000"/>
                <a:lumOff val="55000"/>
              </a:schemeClr>
            </a:gs>
            <a:gs pos="50000">
              <a:schemeClr val="accent1">
                <a:lumMod val="45000"/>
                <a:lumOff val="55000"/>
              </a:schemeClr>
            </a:gs>
            <a:gs pos="6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0E40A4-31B5-4171-AA64-6CE43132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800" dirty="0"/>
              <a:t>答案</a:t>
            </a:r>
            <a:r>
              <a:rPr lang="en-US" altLang="zh-TW" sz="8800" dirty="0"/>
              <a:t>:</a:t>
            </a:r>
            <a:endParaRPr lang="zh-TW" altLang="en-US" sz="88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5520B5-0BE3-452F-BD0C-652319727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4800" dirty="0"/>
              <a:t>1.</a:t>
            </a:r>
            <a:r>
              <a:rPr lang="zh-TW" altLang="en-US" sz="4800" dirty="0"/>
              <a:t>低氣壓中心</a:t>
            </a:r>
            <a:endParaRPr lang="en-US" altLang="zh-TW" sz="4800" dirty="0"/>
          </a:p>
          <a:p>
            <a:endParaRPr lang="en-US" altLang="zh-TW" sz="4800" dirty="0"/>
          </a:p>
          <a:p>
            <a:r>
              <a:rPr lang="en-US" altLang="zh-TW" sz="4800" dirty="0"/>
              <a:t>2.</a:t>
            </a:r>
            <a:r>
              <a:rPr lang="zh-TW" altLang="en-US" sz="4800" dirty="0"/>
              <a:t>八八風災</a:t>
            </a:r>
          </a:p>
        </p:txBody>
      </p:sp>
    </p:spTree>
    <p:extLst>
      <p:ext uri="{BB962C8B-B14F-4D97-AF65-F5344CB8AC3E}">
        <p14:creationId xmlns:p14="http://schemas.microsoft.com/office/powerpoint/2010/main" val="77145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220</Words>
  <Application>Microsoft Office PowerPoint</Application>
  <PresentationFormat>寬螢幕</PresentationFormat>
  <Paragraphs>20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Google Sans</vt:lpstr>
      <vt:lpstr>Arial</vt:lpstr>
      <vt:lpstr>Arial</vt:lpstr>
      <vt:lpstr>Calibri</vt:lpstr>
      <vt:lpstr>Calibri Light</vt:lpstr>
      <vt:lpstr>Office 佈景主題</vt:lpstr>
      <vt:lpstr>自然災害-颱風</vt:lpstr>
      <vt:lpstr>颱風是如何形成的?</vt:lpstr>
      <vt:lpstr>PowerPoint 簡報</vt:lpstr>
      <vt:lpstr>颱風的影響</vt:lpstr>
      <vt:lpstr>舉例:</vt:lpstr>
      <vt:lpstr>如何預防與保護?</vt:lpstr>
      <vt:lpstr>問題</vt:lpstr>
      <vt:lpstr>答案: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自然災害-颱風</dc:title>
  <dc:creator>user</dc:creator>
  <cp:lastModifiedBy>user</cp:lastModifiedBy>
  <cp:revision>16</cp:revision>
  <dcterms:created xsi:type="dcterms:W3CDTF">2023-02-22T01:56:59Z</dcterms:created>
  <dcterms:modified xsi:type="dcterms:W3CDTF">2023-03-07T03:18:38Z</dcterms:modified>
</cp:coreProperties>
</file>