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8"/>
  </p:notesMasterIdLst>
  <p:sldIdLst>
    <p:sldId id="690" r:id="rId2"/>
    <p:sldId id="691" r:id="rId3"/>
    <p:sldId id="692" r:id="rId4"/>
    <p:sldId id="694" r:id="rId5"/>
    <p:sldId id="703" r:id="rId6"/>
    <p:sldId id="707" r:id="rId7"/>
    <p:sldId id="695" r:id="rId8"/>
    <p:sldId id="696" r:id="rId9"/>
    <p:sldId id="697" r:id="rId10"/>
    <p:sldId id="699" r:id="rId11"/>
    <p:sldId id="705" r:id="rId12"/>
    <p:sldId id="700" r:id="rId13"/>
    <p:sldId id="701" r:id="rId14"/>
    <p:sldId id="706" r:id="rId15"/>
    <p:sldId id="702" r:id="rId16"/>
    <p:sldId id="708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9933"/>
    <a:srgbClr val="F1FA3A"/>
    <a:srgbClr val="CCCC00"/>
    <a:srgbClr val="FF99CC"/>
    <a:srgbClr val="FFFF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6" autoAdjust="0"/>
    <p:restoredTop sz="94516" autoAdjust="0"/>
  </p:normalViewPr>
  <p:slideViewPr>
    <p:cSldViewPr>
      <p:cViewPr varScale="1">
        <p:scale>
          <a:sx n="74" d="100"/>
          <a:sy n="74" d="100"/>
        </p:scale>
        <p:origin x="43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8D72E0-72CF-4B17-ABD6-2D46657CAC71}" type="datetimeFigureOut">
              <a:rPr lang="zh-TW" altLang="en-US" smtClean="0"/>
              <a:pPr/>
              <a:t>2016/10/11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12B46-7ED9-4575-9DF9-CDF45589ACA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5899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48790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83195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79023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10194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22310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65362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12942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5060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D1DBD-7262-4371-A21E-3BED87C7C7BD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3792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74127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4048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75492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49429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99151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90771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5524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53ED-9016-455F-AB71-65C5C83E1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2B5D-1892-4452-85E5-8D015F7239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EC52-9DBC-4E34-877E-A73871EE04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2D39-DA49-4806-9CC4-90F59046A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B8E0-CBE8-4750-9ADD-17DD1B73C3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EA9C-4EDA-40E9-8501-1A78C562D5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E1B41-938F-4B35-BA9C-D9C4AE1321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F7012-C3B9-4F45-90A4-39893E60D0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3160-4E24-4DBD-BF3F-A6392CA067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8FE7-F7A5-4B77-95AF-DD8E26611F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DDA7-BF5B-4825-9DE4-3C2D28AFED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FA6E8C-9AC0-4DAC-9803-4578BE688C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3132138" y="692695"/>
            <a:ext cx="2028825" cy="5616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rgbClr val="0000FF"/>
                </a:solidFill>
              </a:rPr>
              <a:t>七、失敗者的覺醒</a:t>
            </a:r>
            <a:endParaRPr lang="zh-TW" altLang="en-US" sz="48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7739955" y="692150"/>
            <a:ext cx="1152525" cy="5689600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找出課文中的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四字詞語</a:t>
            </a:r>
          </a:p>
        </p:txBody>
      </p:sp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5940846" y="1615786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屢敗屢戰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020732" y="1615786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大學聯考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68538" y="1628775"/>
            <a:ext cx="122555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名落孫山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676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4" grpId="0" autoUpdateAnimBg="0"/>
      <p:bldP spid="622596" grpId="0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347864" y="692696"/>
            <a:ext cx="2161654" cy="5616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塞翁失馬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焉知非福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940152" y="1556792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扳回頹勢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619672" y="1556792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全心全意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938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形近字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724525" y="828675"/>
            <a:ext cx="2087835" cy="5329238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沮、咀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、組、祖、阻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4356372" y="828675"/>
            <a:ext cx="1152525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屢、履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2519771" y="828674"/>
            <a:ext cx="1152525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擊、繫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26696" name="Rectangle 8"/>
          <p:cNvSpPr>
            <a:spLocks noChangeArrowheads="1"/>
          </p:cNvSpPr>
          <p:nvPr/>
        </p:nvSpPr>
        <p:spPr bwMode="auto">
          <a:xfrm>
            <a:off x="935174" y="757238"/>
            <a:ext cx="1152525" cy="547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檢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、儉、撿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426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66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66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  <p:bldP spid="626695" grpId="0" build="p"/>
      <p:bldP spid="62669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7164288" y="771525"/>
            <a:ext cx="1296144" cy="5537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扳、板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、版、返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5292378" y="836613"/>
            <a:ext cx="1295400" cy="576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幻、幼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22712" y="891251"/>
            <a:ext cx="1152525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塞、賽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2482850" y="836613"/>
            <a:ext cx="1152525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焉、馬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042988" y="908050"/>
            <a:ext cx="1152525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兀、元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821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8" grpId="0" build="p"/>
      <p:bldP spid="11" grpId="0" build="p"/>
      <p:bldP spid="12" grpId="0" build="p"/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6444208" y="764704"/>
            <a:ext cx="1439862" cy="5537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邁、遇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4644008" y="764704"/>
            <a:ext cx="1439862" cy="5537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礁、瞧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、樵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059832" y="764704"/>
            <a:ext cx="1439862" cy="5537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腕、碗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、婉、惋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1547664" y="764704"/>
            <a:ext cx="1439862" cy="5537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避、僻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、闢、癖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852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7" grpId="0" build="p"/>
      <p:bldP spid="9" grpId="0" build="p"/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多音字</a:t>
            </a:r>
          </a:p>
        </p:txBody>
      </p:sp>
      <p:sp>
        <p:nvSpPr>
          <p:cNvPr id="627715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084888" y="1484313"/>
            <a:ext cx="1152525" cy="4176712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喪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562475" y="908050"/>
            <a:ext cx="115252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沮喪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、喪失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059113" y="908050"/>
            <a:ext cx="1225550" cy="576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喪假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、喪禮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325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4" grpId="0" autoUpdateAnimBg="0"/>
      <p:bldP spid="627715" grpId="0" build="p"/>
      <p:bldP spid="4" grpId="0" build="p"/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5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084888" y="1484313"/>
            <a:ext cx="1152525" cy="4176712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塞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562475" y="908050"/>
            <a:ext cx="115252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邊塞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、要塞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059113" y="908050"/>
            <a:ext cx="1225550" cy="576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堵塞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、充塞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547664" y="908720"/>
            <a:ext cx="1225550" cy="576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塞車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、塞住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142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5" grpId="0" build="p"/>
      <p:bldP spid="4" grpId="0" build="p"/>
      <p:bldP spid="5" grpId="0" build="p"/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生字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659563" y="836613"/>
            <a:ext cx="1152525" cy="532923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沮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4932363" y="836613"/>
            <a:ext cx="1152525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喪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3203575" y="836613"/>
            <a:ext cx="1152525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屢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47813" y="873125"/>
            <a:ext cx="1152525" cy="532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聯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588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  <p:bldP spid="626695" grpId="0" build="p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372225" y="8747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擊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932363" y="884238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檢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348038" y="836613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扳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692275" y="8366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頹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181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10" grpId="0" build="p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236296" y="836612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寂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508104" y="836612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幻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491880" y="841951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塞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475657" y="836612"/>
            <a:ext cx="1296987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焉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984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0" grpId="0" build="p"/>
      <p:bldP spid="5" grpId="0" build="p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236296" y="836612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毀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508104" y="836612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謂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779912" y="836712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邁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051720" y="836712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礁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048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0" grpId="0" build="p"/>
      <p:bldP spid="4" grpId="0" build="p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236296" y="836612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腕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508104" y="836612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避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131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7524750" y="1196975"/>
            <a:ext cx="1439863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生字延伸四字詞語</a:t>
            </a:r>
          </a:p>
        </p:txBody>
      </p:sp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643438" y="1484313"/>
            <a:ext cx="2592387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喪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垂頭喪氣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755650" y="1557338"/>
            <a:ext cx="3384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屢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屢試不爽</a:t>
            </a:r>
            <a:endParaRPr lang="en-US" altLang="zh-TW" sz="6000" b="1" dirty="0" smtClean="0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屢敗屢</a:t>
            </a:r>
            <a:r>
              <a:rPr lang="zh-TW" altLang="en-US" sz="6000" b="1" dirty="0">
                <a:solidFill>
                  <a:srgbClr val="0000FF"/>
                </a:solidFill>
              </a:rPr>
              <a:t>戰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814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0" grpId="0" autoUpdateAnimBg="0"/>
      <p:bldP spid="621571" grpId="0" build="p"/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932040" y="1557338"/>
            <a:ext cx="3529087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擊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旁敲側擊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0000FF"/>
                </a:solidFill>
                <a:effectLst/>
              </a:rPr>
              <a:t>聲東擊西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51520" y="1597603"/>
            <a:ext cx="3888532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焉</a:t>
            </a:r>
            <a:endParaRPr lang="en-US" altLang="zh-TW" sz="6000" b="1" dirty="0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心不在焉</a:t>
            </a:r>
            <a:endParaRPr lang="en-US" altLang="zh-TW" sz="6000" b="1" dirty="0" smtClean="0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語焉不</a:t>
            </a:r>
            <a:r>
              <a:rPr lang="zh-TW" altLang="en-US" sz="6000" b="1" dirty="0">
                <a:solidFill>
                  <a:srgbClr val="0000FF"/>
                </a:solidFill>
              </a:rPr>
              <a:t>詳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721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932363" y="1449388"/>
            <a:ext cx="3382962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腕</a:t>
            </a:r>
            <a:endParaRPr lang="en-US" altLang="zh-TW" sz="6000" b="1" dirty="0" smtClean="0">
              <a:solidFill>
                <a:srgbClr val="FF0000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壯士斷腕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55650" y="1484313"/>
            <a:ext cx="3455988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避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退避三舍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013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4" grpId="0" build="p"/>
    </p:bldLst>
  </p:timing>
</p:sld>
</file>

<file path=ppt/theme/theme1.xml><?xml version="1.0" encoding="utf-8"?>
<a:theme xmlns:a="http://schemas.openxmlformats.org/drawingml/2006/main" name="gwall">
  <a:themeElements>
    <a:clrScheme name="gwal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w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gwa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wa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GWALL</Template>
  <TotalTime>3803</TotalTime>
  <Words>175</Words>
  <Application>Microsoft Office PowerPoint</Application>
  <PresentationFormat>如螢幕大小 (4:3)</PresentationFormat>
  <Paragraphs>81</Paragraphs>
  <Slides>16</Slides>
  <Notes>16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1" baseType="lpstr">
      <vt:lpstr>新細明體</vt:lpstr>
      <vt:lpstr>Calibri</vt:lpstr>
      <vt:lpstr>Times New Roman</vt:lpstr>
      <vt:lpstr>Wingdings</vt:lpstr>
      <vt:lpstr>gwall</vt:lpstr>
      <vt:lpstr>七、失敗者的覺醒</vt:lpstr>
      <vt:lpstr>本課的生字</vt:lpstr>
      <vt:lpstr>PowerPoint 簡報</vt:lpstr>
      <vt:lpstr>PowerPoint 簡報</vt:lpstr>
      <vt:lpstr>PowerPoint 簡報</vt:lpstr>
      <vt:lpstr>PowerPoint 簡報</vt:lpstr>
      <vt:lpstr>生字延伸四字詞語</vt:lpstr>
      <vt:lpstr>PowerPoint 簡報</vt:lpstr>
      <vt:lpstr>PowerPoint 簡報</vt:lpstr>
      <vt:lpstr>找出課文中的四字詞語</vt:lpstr>
      <vt:lpstr>PowerPoint 簡報</vt:lpstr>
      <vt:lpstr>本課的形近字</vt:lpstr>
      <vt:lpstr>PowerPoint 簡報</vt:lpstr>
      <vt:lpstr>PowerPoint 簡報</vt:lpstr>
      <vt:lpstr>本課的多音字</vt:lpstr>
      <vt:lpstr>PowerPoint 簡報</vt:lpstr>
    </vt:vector>
  </TitlesOfParts>
  <Company>mychat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三、智救養馬人</dc:title>
  <dc:creator>SuperXP</dc:creator>
  <cp:lastModifiedBy>Teacher</cp:lastModifiedBy>
  <cp:revision>849</cp:revision>
  <cp:lastPrinted>1601-01-01T00:00:00Z</cp:lastPrinted>
  <dcterms:created xsi:type="dcterms:W3CDTF">2005-09-11T13:17:35Z</dcterms:created>
  <dcterms:modified xsi:type="dcterms:W3CDTF">2016-10-11T08:44:06Z</dcterms:modified>
</cp:coreProperties>
</file>