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690" r:id="rId2"/>
    <p:sldId id="691" r:id="rId3"/>
    <p:sldId id="692" r:id="rId4"/>
    <p:sldId id="694" r:id="rId5"/>
    <p:sldId id="703" r:id="rId6"/>
    <p:sldId id="707" r:id="rId7"/>
    <p:sldId id="695" r:id="rId8"/>
    <p:sldId id="696" r:id="rId9"/>
    <p:sldId id="697" r:id="rId10"/>
    <p:sldId id="699" r:id="rId11"/>
    <p:sldId id="705" r:id="rId12"/>
    <p:sldId id="700" r:id="rId13"/>
    <p:sldId id="701" r:id="rId14"/>
    <p:sldId id="706" r:id="rId15"/>
    <p:sldId id="702" r:id="rId16"/>
    <p:sldId id="70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2016/10/11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319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902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019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231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6536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294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06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D1DBD-7262-4371-A21E-3BED87C7C7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79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41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0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54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94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915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077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52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七、失敗者的覺醒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739955" y="692150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940846" y="1615786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屢敗屢戰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020732" y="1615786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大學聯考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8538" y="1628775"/>
            <a:ext cx="12255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名落孫山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7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347864" y="692696"/>
            <a:ext cx="2161654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塞翁失馬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焉知非福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40152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扳回頹勢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9672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全心全意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3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724525" y="828675"/>
            <a:ext cx="2087835" cy="5329238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沮、咀</a:t>
            </a:r>
            <a:r>
              <a:rPr lang="zh-TW" altLang="en-US" sz="6000" b="1" dirty="0" smtClean="0">
                <a:solidFill>
                  <a:srgbClr val="0000FF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、組、祖、阻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356372" y="828675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屢、履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519771" y="828674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擊、繫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6" name="Rectangle 8"/>
          <p:cNvSpPr>
            <a:spLocks noChangeArrowheads="1"/>
          </p:cNvSpPr>
          <p:nvPr/>
        </p:nvSpPr>
        <p:spPr bwMode="auto">
          <a:xfrm>
            <a:off x="935174" y="757238"/>
            <a:ext cx="1152525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檢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、儉、撿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2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2669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164288" y="771525"/>
            <a:ext cx="1296144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扳、板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、版、返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292378" y="836613"/>
            <a:ext cx="1295400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幻、幼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22712" y="891251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塞、賽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482850" y="836613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焉、馬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908050"/>
            <a:ext cx="11525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兀、元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2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  <p:bldP spid="11" grpId="0" build="p"/>
      <p:bldP spid="12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444208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邁、遇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44008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礁、瞧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9832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腕、碗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、婉、惋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47664" y="764704"/>
            <a:ext cx="1439862" cy="55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避、僻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、闢、癖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  <p:bldP spid="9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888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喪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62475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沮喪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、喪失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59113" y="908050"/>
            <a:ext cx="122555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喪假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、喪禮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2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4888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塞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62475" y="908050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邊塞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、要塞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59113" y="908050"/>
            <a:ext cx="122555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堵塞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、充塞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47664" y="908720"/>
            <a:ext cx="1225550" cy="576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塞車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、塞住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沮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喪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檢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頹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8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8104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幻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1880" y="841951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塞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5657" y="836612"/>
            <a:ext cx="1296987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8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8104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912" y="8367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1720" y="8367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4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236296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08104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生字延伸四字詞語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643438" y="1484313"/>
            <a:ext cx="25923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喪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垂頭喪氣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650" y="1557338"/>
            <a:ext cx="3384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屢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屢試不爽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屢敗屢</a:t>
            </a:r>
            <a:r>
              <a:rPr lang="zh-TW" altLang="en-US" sz="6000" b="1" dirty="0">
                <a:solidFill>
                  <a:srgbClr val="0000FF"/>
                </a:solidFill>
              </a:rPr>
              <a:t>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040" y="1557338"/>
            <a:ext cx="352908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擊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旁敲側擊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  <a:effectLst/>
              </a:rPr>
              <a:t>聲東擊西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597603"/>
            <a:ext cx="388853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焉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心不在焉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語焉不</a:t>
            </a:r>
            <a:r>
              <a:rPr lang="zh-TW" altLang="en-US" sz="6000" b="1" dirty="0">
                <a:solidFill>
                  <a:srgbClr val="0000FF"/>
                </a:solidFill>
              </a:rPr>
              <a:t>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2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4932363" y="1449388"/>
            <a:ext cx="3382962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腕</a:t>
            </a:r>
            <a:endParaRPr lang="en-US" altLang="zh-TW" sz="6000" b="1" dirty="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壯士斷腕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650" y="1484313"/>
            <a:ext cx="345598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避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退避三舍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1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3803</TotalTime>
  <Words>175</Words>
  <Application>Microsoft Office PowerPoint</Application>
  <PresentationFormat>如螢幕大小 (4:3)</PresentationFormat>
  <Paragraphs>81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Times New Roman</vt:lpstr>
      <vt:lpstr>Wingdings</vt:lpstr>
      <vt:lpstr>gwall</vt:lpstr>
      <vt:lpstr>七、失敗者的覺醒</vt:lpstr>
      <vt:lpstr>本課的生字</vt:lpstr>
      <vt:lpstr>PowerPoint 簡報</vt:lpstr>
      <vt:lpstr>PowerPoint 簡報</vt:lpstr>
      <vt:lpstr>PowerPoint 簡報</vt:lpstr>
      <vt:lpstr>PowerPoint 簡報</vt:lpstr>
      <vt:lpstr>生字延伸四字詞語</vt:lpstr>
      <vt:lpstr>PowerPoint 簡報</vt:lpstr>
      <vt:lpstr>PowerPoint 簡報</vt:lpstr>
      <vt:lpstr>找出課文中的四字詞語</vt:lpstr>
      <vt:lpstr>PowerPoint 簡報</vt:lpstr>
      <vt:lpstr>本課的形近字</vt:lpstr>
      <vt:lpstr>PowerPoint 簡報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849</cp:revision>
  <cp:lastPrinted>1601-01-01T00:00:00Z</cp:lastPrinted>
  <dcterms:created xsi:type="dcterms:W3CDTF">2005-09-11T13:17:35Z</dcterms:created>
  <dcterms:modified xsi:type="dcterms:W3CDTF">2016-10-11T08:44:06Z</dcterms:modified>
</cp:coreProperties>
</file>