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298" r:id="rId2"/>
    <p:sldId id="299" r:id="rId3"/>
    <p:sldId id="300" r:id="rId4"/>
    <p:sldId id="305" r:id="rId5"/>
    <p:sldId id="301" r:id="rId6"/>
    <p:sldId id="302" r:id="rId7"/>
    <p:sldId id="303" r:id="rId8"/>
    <p:sldId id="306" r:id="rId9"/>
    <p:sldId id="307" r:id="rId10"/>
    <p:sldId id="308" r:id="rId11"/>
    <p:sldId id="30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5B49F-B77D-4836-BF7C-9628063FE81A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07E27-FBD6-4CB6-847E-F93AD98085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1278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680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1155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124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5994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043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6477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3280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804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118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915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E27-FBD6-4CB6-847E-F93AD980859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204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</a:t>
            </a:r>
            <a:r>
              <a:rPr lang="zh-TW" altLang="en-US" sz="4800" dirty="0" smtClean="0">
                <a:solidFill>
                  <a:srgbClr val="0000FF"/>
                </a:solidFill>
              </a:rPr>
              <a:t>三</a:t>
            </a:r>
            <a:r>
              <a:rPr lang="zh-TW" altLang="en-US" sz="4800" dirty="0" smtClean="0">
                <a:solidFill>
                  <a:srgbClr val="0000FF"/>
                </a:solidFill>
              </a:rPr>
              <a:t>、</a:t>
            </a:r>
            <a:r>
              <a:rPr lang="zh-TW" altLang="en-US" sz="4800" dirty="0" smtClean="0">
                <a:solidFill>
                  <a:srgbClr val="0000FF"/>
                </a:solidFill>
              </a:rPr>
              <a:t>山豬學校</a:t>
            </a:r>
            <a:r>
              <a:rPr lang="zh-TW" altLang="en-US" sz="4800" dirty="0" smtClean="0">
                <a:solidFill>
                  <a:srgbClr val="0000FF"/>
                </a:solidFill>
                <a:latin typeface="新細明體"/>
                <a:ea typeface="新細明體"/>
              </a:rPr>
              <a:t>，飛鼠大學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8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347864" y="692696"/>
            <a:ext cx="46085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這次的樂樂棒球比賽讓大家拓展了視野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瞭解到一項運動技能的內涵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深刻體會團隊合作與全力以付對比賽的重要性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43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064388" y="1024594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轉化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擬人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)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  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300192" y="513271"/>
            <a:ext cx="1764196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「在練摔角吧？可能要參加牠們的運動會。」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644008" y="513271"/>
            <a:ext cx="1674186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「山豬的攝影師現在正用長鏡頭的相機</a:t>
            </a:r>
            <a:r>
              <a:rPr lang="en-US" altLang="zh-TW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-----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3347864" y="486215"/>
            <a:ext cx="1152128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「這隻山豬不喜歡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上學」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1583668" y="513271"/>
            <a:ext cx="1764196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「哇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！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這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隻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飛鼠天天都有上課</a:t>
            </a:r>
            <a:r>
              <a:rPr lang="en-US" altLang="zh-TW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------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-261965" y="642539"/>
            <a:ext cx="1764196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「這隻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飛鼠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不只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國中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畢業</a:t>
            </a:r>
            <a:r>
              <a:rPr lang="en-US" altLang="zh-TW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------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83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  <p:bldP spid="8" grpId="0" build="p"/>
      <p:bldP spid="9" grpId="0" build="p"/>
      <p:bldP spid="10" grpId="0" build="p"/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499992" y="549399"/>
            <a:ext cx="3168352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老師尋找亂丟垃圾的兇手已經很久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，沒想到你今天再犯、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自投羅網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，要倒大楣了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自投羅網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99592" y="621407"/>
            <a:ext cx="3168352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在這裡守株待兔是沒用的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，那個膽大妄為的小偷絕對不會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自投羅網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821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139952" y="692696"/>
            <a:ext cx="396044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上美勞課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當他不小心弄倒墨汁時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，便靈機一動的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自我解嘲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說：「真是一幅漂亮的山水畫啊！」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自我解嘲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180528" y="692696"/>
            <a:ext cx="4464496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哥哥因為睡過頭而穿著睡衣到學校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當他發現時只好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自我解嘲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說：「今天不是有睡衣派對嗎？」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567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076056" y="692696"/>
            <a:ext cx="2591569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這一次比賽的結果大敗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，讓他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刻苦銘心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，畢生難忘。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刻苦銘心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2279" y="692696"/>
            <a:ext cx="38877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老師對大家所說的這一番語重心長的話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，說明團隊合作的重要性，至今仍讓大家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刻苦銘心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27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427984" y="692696"/>
            <a:ext cx="3239641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聽完這位作家的演講後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，大家都覺得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獲益匪淺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，更能享受閱讀的樂趣。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獲益匪淺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512" y="692696"/>
            <a:ext cx="38877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樂樂棒球比賽結束後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，聽完老師給予大家的鼓勵與回饋，覺得真是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獲益匪淺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、受益無窮。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824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941336" y="858395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遞進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20072" y="692150"/>
            <a:ext cx="2880319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父親總是把動物世界想像成跟我們人類一樣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有山豬學校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有飛鼠大學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67544" y="678213"/>
            <a:ext cx="2880319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身為班上的幹部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做事情要負責任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要以身作則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，才能讓別人心服口服。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580112" y="692150"/>
            <a:ext cx="2520279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教室裡的書籍非常多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有名人的自傳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C00000"/>
                </a:solidFill>
                <a:latin typeface="新細明體" pitchFamily="18" charset="-120"/>
              </a:rPr>
              <a:t>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有各種奇幻小說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90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1475656" y="908718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遞進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3203848" y="728538"/>
            <a:ext cx="525658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父親的獵人哲學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，讓我刻苦銘心。我學會用不同的角度觀察周遭的事物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得到新奇的發現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產生深刻的感受，真是獲益匪淺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10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99792" y="692696"/>
            <a:ext cx="525658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這次的藝術季活動讓大家收穫匪淺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體會到身為表演者該有的專注與用心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清楚作為一位優質聽眾該有的態度，真是難得的學習機會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27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3508</TotalTime>
  <Words>455</Words>
  <Application>Microsoft Office PowerPoint</Application>
  <PresentationFormat>如螢幕大小 (4:3)</PresentationFormat>
  <Paragraphs>39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Calibri</vt:lpstr>
      <vt:lpstr>Times New Roman</vt:lpstr>
      <vt:lpstr>Wingdings</vt:lpstr>
      <vt:lpstr>gwall</vt:lpstr>
      <vt:lpstr>十三、山豬學校，飛鼠大學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703</cp:revision>
  <cp:lastPrinted>1601-01-01T00:00:00Z</cp:lastPrinted>
  <dcterms:created xsi:type="dcterms:W3CDTF">2005-09-11T13:17:35Z</dcterms:created>
  <dcterms:modified xsi:type="dcterms:W3CDTF">2017-06-02T00:25:35Z</dcterms:modified>
</cp:coreProperties>
</file>