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6" r:id="rId4"/>
  </p:sldMasterIdLst>
  <p:notesMasterIdLst>
    <p:notesMasterId r:id="rId19"/>
  </p:notesMasterIdLst>
  <p:sldIdLst>
    <p:sldId id="256" r:id="rId5"/>
    <p:sldId id="261" r:id="rId6"/>
    <p:sldId id="265" r:id="rId7"/>
    <p:sldId id="267" r:id="rId8"/>
    <p:sldId id="282" r:id="rId9"/>
    <p:sldId id="285" r:id="rId10"/>
    <p:sldId id="318" r:id="rId11"/>
    <p:sldId id="317" r:id="rId12"/>
    <p:sldId id="286" r:id="rId13"/>
    <p:sldId id="295" r:id="rId14"/>
    <p:sldId id="303" r:id="rId15"/>
    <p:sldId id="306" r:id="rId16"/>
    <p:sldId id="313" r:id="rId17"/>
    <p:sldId id="316" r:id="rId18"/>
  </p:sldIdLst>
  <p:sldSz cx="9144000" cy="6858000" type="screen4x3"/>
  <p:notesSz cx="6805613" cy="9939338"/>
  <p:embeddedFontLst>
    <p:embeddedFont>
      <p:font typeface="Microsoft JhengHei" panose="020B0604030504040204" pitchFamily="34" charset="-120"/>
      <p:regular r:id="rId20"/>
      <p:bold r:id="rId21"/>
    </p:embeddedFont>
    <p:embeddedFont>
      <p:font typeface="DFKai-SB" panose="03000509000000000000" pitchFamily="65" charset="-120"/>
      <p:regular r:id="rId22"/>
    </p:embeddedFon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7" roundtripDataSignature="AMtx7mjFLH/f3aRG81xPcxS3Qk9tlgr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282419-FCCA-4546-BFC7-011032DC15F3}">
  <a:tblStyle styleId="{41282419-FCCA-4546-BFC7-011032DC15F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CE7"/>
          </a:solidFill>
        </a:fill>
      </a:tcStyle>
    </a:wholeTbl>
    <a:band1H>
      <a:tcTxStyle/>
      <a:tcStyle>
        <a:tcBdr/>
        <a:fill>
          <a:solidFill>
            <a:srgbClr val="F7D7CB"/>
          </a:solidFill>
        </a:fill>
      </a:tcStyle>
    </a:band1H>
    <a:band2H>
      <a:tcTxStyle/>
      <a:tcStyle>
        <a:tcBdr/>
      </a:tcStyle>
    </a:band2H>
    <a:band1V>
      <a:tcTxStyle/>
      <a:tcStyle>
        <a:tcBdr/>
        <a:fill>
          <a:solidFill>
            <a:srgbClr val="F7D7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97"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100" Type="http://schemas.openxmlformats.org/officeDocument/2006/relationships/theme" Target="theme/theme1.xml"/><Relationship Id="rId8" Type="http://schemas.openxmlformats.org/officeDocument/2006/relationships/slide" Target="slides/slide4.xml"/><Relationship Id="rId9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575" cy="4984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450" y="0"/>
            <a:ext cx="2949575" cy="4984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038" y="4783138"/>
            <a:ext cx="5443537" cy="39131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863"/>
            <a:ext cx="2949575" cy="4984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450" y="9440863"/>
            <a:ext cx="2949575" cy="4984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p1: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5" name="Google Shape;1745;p1: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p52: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4" name="Google Shape;2224;p52: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p59: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6" name="Google Shape;2276;p59: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p62: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0" name="Google Shape;2330;p62: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p6: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2" name="Google Shape;1782;p6: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p10: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8" name="Google Shape;1808;p10: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12: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3" name="Google Shape;1823;p12: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p28: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2" name="Google Shape;1982;p28: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Google Shape;2002;p31: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3" name="Google Shape;2003;p31: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p32:notes"/>
          <p:cNvSpPr txBox="1">
            <a:spLocks noGrp="1"/>
          </p:cNvSpPr>
          <p:nvPr>
            <p:ph type="body" idx="1"/>
          </p:nvPr>
        </p:nvSpPr>
        <p:spPr>
          <a:xfrm>
            <a:off x="681038" y="4783138"/>
            <a:ext cx="5443537" cy="39131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13" name="Google Shape;2013;p32: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p41:notes"/>
          <p:cNvSpPr txBox="1">
            <a:spLocks noGrp="1"/>
          </p:cNvSpPr>
          <p:nvPr>
            <p:ph type="body" idx="1"/>
          </p:nvPr>
        </p:nvSpPr>
        <p:spPr>
          <a:xfrm>
            <a:off x="681038" y="4783138"/>
            <a:ext cx="5443537" cy="39131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11" name="Google Shape;2111;p41: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49:notes"/>
          <p:cNvSpPr txBox="1">
            <a:spLocks noGrp="1"/>
          </p:cNvSpPr>
          <p:nvPr>
            <p:ph type="body" idx="1"/>
          </p:nvPr>
        </p:nvSpPr>
        <p:spPr>
          <a:xfrm>
            <a:off x="681038" y="4783138"/>
            <a:ext cx="5443537" cy="39131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0" name="Google Shape;2200;p49:notes"/>
          <p:cNvSpPr>
            <a:spLocks noGrp="1" noRot="1" noChangeAspect="1"/>
          </p:cNvSpPr>
          <p:nvPr>
            <p:ph type="sldImg" idx="2"/>
          </p:nvPr>
        </p:nvSpPr>
        <p:spPr>
          <a:xfrm>
            <a:off x="1166813" y="1243013"/>
            <a:ext cx="4471987"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6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1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1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57"/>
        <p:cNvGrpSpPr/>
        <p:nvPr/>
      </p:nvGrpSpPr>
      <p:grpSpPr>
        <a:xfrm>
          <a:off x="0" y="0"/>
          <a:ext cx="0" cy="0"/>
          <a:chOff x="0" y="0"/>
          <a:chExt cx="0" cy="0"/>
        </a:xfrm>
      </p:grpSpPr>
      <p:sp>
        <p:nvSpPr>
          <p:cNvPr id="158" name="Google Shape;158;p72"/>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2"/>
          <p:cNvSpPr txBox="1">
            <a:spLocks noGrp="1"/>
          </p:cNvSpPr>
          <p:nvPr>
            <p:ph type="body" idx="1"/>
          </p:nvPr>
        </p:nvSpPr>
        <p:spPr>
          <a:xfrm>
            <a:off x="1146429" y="1485903"/>
            <a:ext cx="6851142" cy="415290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3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81939" algn="l">
              <a:lnSpc>
                <a:spcPct val="90000"/>
              </a:lnSpc>
              <a:spcBef>
                <a:spcPts val="600"/>
              </a:spcBef>
              <a:spcAft>
                <a:spcPts val="0"/>
              </a:spcAft>
              <a:buClr>
                <a:schemeClr val="dk1"/>
              </a:buClr>
              <a:buSzPts val="840"/>
              <a:buChar char="•"/>
              <a:defRPr/>
            </a:lvl6pPr>
            <a:lvl7pPr marL="3200400" lvl="6" indent="-281939" algn="l">
              <a:lnSpc>
                <a:spcPct val="90000"/>
              </a:lnSpc>
              <a:spcBef>
                <a:spcPts val="600"/>
              </a:spcBef>
              <a:spcAft>
                <a:spcPts val="0"/>
              </a:spcAft>
              <a:buClr>
                <a:schemeClr val="dk1"/>
              </a:buClr>
              <a:buSzPts val="840"/>
              <a:buChar char="•"/>
              <a:defRPr/>
            </a:lvl7pPr>
            <a:lvl8pPr marL="3657600" lvl="7" indent="-281940" algn="l">
              <a:lnSpc>
                <a:spcPct val="90000"/>
              </a:lnSpc>
              <a:spcBef>
                <a:spcPts val="600"/>
              </a:spcBef>
              <a:spcAft>
                <a:spcPts val="0"/>
              </a:spcAft>
              <a:buClr>
                <a:schemeClr val="dk1"/>
              </a:buClr>
              <a:buSzPts val="840"/>
              <a:buChar char="•"/>
              <a:defRPr/>
            </a:lvl8pPr>
            <a:lvl9pPr marL="4114800" lvl="8" indent="-281940" algn="l">
              <a:lnSpc>
                <a:spcPct val="90000"/>
              </a:lnSpc>
              <a:spcBef>
                <a:spcPts val="600"/>
              </a:spcBef>
              <a:spcAft>
                <a:spcPts val="0"/>
              </a:spcAft>
              <a:buClr>
                <a:schemeClr val="dk1"/>
              </a:buClr>
              <a:buSzPts val="840"/>
              <a:buChar char="•"/>
              <a:defRPr/>
            </a:lvl9pPr>
          </a:lstStyle>
          <a:p>
            <a:endParaRPr/>
          </a:p>
        </p:txBody>
      </p:sp>
      <p:sp>
        <p:nvSpPr>
          <p:cNvPr id="160" name="Google Shape;160;p72"/>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72"/>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72"/>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56"/>
        <p:cNvGrpSpPr/>
        <p:nvPr/>
      </p:nvGrpSpPr>
      <p:grpSpPr>
        <a:xfrm>
          <a:off x="0" y="0"/>
          <a:ext cx="0" cy="0"/>
          <a:chOff x="0" y="0"/>
          <a:chExt cx="0" cy="0"/>
        </a:xfrm>
      </p:grpSpPr>
      <p:sp>
        <p:nvSpPr>
          <p:cNvPr id="357" name="Google Shape;357;p113"/>
          <p:cNvSpPr txBox="1">
            <a:spLocks noGrp="1"/>
          </p:cNvSpPr>
          <p:nvPr>
            <p:ph type="title"/>
          </p:nvPr>
        </p:nvSpPr>
        <p:spPr>
          <a:xfrm>
            <a:off x="1143001" y="1485900"/>
            <a:ext cx="6858001" cy="29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900"/>
              <a:buNone/>
              <a:defRPr sz="39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113"/>
          <p:cNvSpPr txBox="1">
            <a:spLocks noGrp="1"/>
          </p:cNvSpPr>
          <p:nvPr>
            <p:ph type="body" idx="1"/>
          </p:nvPr>
        </p:nvSpPr>
        <p:spPr>
          <a:xfrm>
            <a:off x="1141810" y="4454034"/>
            <a:ext cx="6858000" cy="11847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800"/>
              <a:buNone/>
              <a:defRPr sz="1800" cap="none">
                <a:solidFill>
                  <a:schemeClr val="dk1"/>
                </a:solidFill>
              </a:defRPr>
            </a:lvl1pPr>
            <a:lvl2pPr marL="914400" lvl="1" indent="-228600" algn="l">
              <a:lnSpc>
                <a:spcPct val="100000"/>
              </a:lnSpc>
              <a:spcBef>
                <a:spcPts val="750"/>
              </a:spcBef>
              <a:spcAft>
                <a:spcPts val="0"/>
              </a:spcAft>
              <a:buSzPts val="1350"/>
              <a:buNone/>
              <a:defRPr sz="1350">
                <a:solidFill>
                  <a:srgbClr val="888888"/>
                </a:solidFill>
              </a:defRPr>
            </a:lvl2pPr>
            <a:lvl3pPr marL="1371600" lvl="2" indent="-228600" algn="l">
              <a:lnSpc>
                <a:spcPct val="100000"/>
              </a:lnSpc>
              <a:spcBef>
                <a:spcPts val="600"/>
              </a:spcBef>
              <a:spcAft>
                <a:spcPts val="0"/>
              </a:spcAft>
              <a:buSzPts val="1200"/>
              <a:buNone/>
              <a:defRPr sz="1200">
                <a:solidFill>
                  <a:srgbClr val="888888"/>
                </a:solidFill>
              </a:defRPr>
            </a:lvl3pPr>
            <a:lvl4pPr marL="1828800" lvl="3" indent="-228600" algn="l">
              <a:lnSpc>
                <a:spcPct val="100000"/>
              </a:lnSpc>
              <a:spcBef>
                <a:spcPts val="60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90000"/>
              </a:lnSpc>
              <a:spcBef>
                <a:spcPts val="600"/>
              </a:spcBef>
              <a:spcAft>
                <a:spcPts val="0"/>
              </a:spcAft>
              <a:buClr>
                <a:srgbClr val="888888"/>
              </a:buClr>
              <a:buSzPts val="840"/>
              <a:buNone/>
              <a:defRPr sz="1050">
                <a:solidFill>
                  <a:srgbClr val="888888"/>
                </a:solidFill>
              </a:defRPr>
            </a:lvl6pPr>
            <a:lvl7pPr marL="3200400" lvl="6" indent="-228600" algn="l">
              <a:lnSpc>
                <a:spcPct val="90000"/>
              </a:lnSpc>
              <a:spcBef>
                <a:spcPts val="600"/>
              </a:spcBef>
              <a:spcAft>
                <a:spcPts val="0"/>
              </a:spcAft>
              <a:buClr>
                <a:srgbClr val="888888"/>
              </a:buClr>
              <a:buSzPts val="840"/>
              <a:buNone/>
              <a:defRPr sz="1050">
                <a:solidFill>
                  <a:srgbClr val="888888"/>
                </a:solidFill>
              </a:defRPr>
            </a:lvl7pPr>
            <a:lvl8pPr marL="3657600" lvl="7" indent="-228600" algn="l">
              <a:lnSpc>
                <a:spcPct val="90000"/>
              </a:lnSpc>
              <a:spcBef>
                <a:spcPts val="600"/>
              </a:spcBef>
              <a:spcAft>
                <a:spcPts val="0"/>
              </a:spcAft>
              <a:buClr>
                <a:srgbClr val="888888"/>
              </a:buClr>
              <a:buSzPts val="840"/>
              <a:buNone/>
              <a:defRPr sz="1050">
                <a:solidFill>
                  <a:srgbClr val="888888"/>
                </a:solidFill>
              </a:defRPr>
            </a:lvl8pPr>
            <a:lvl9pPr marL="4114800" lvl="8" indent="-228600" algn="l">
              <a:lnSpc>
                <a:spcPct val="90000"/>
              </a:lnSpc>
              <a:spcBef>
                <a:spcPts val="600"/>
              </a:spcBef>
              <a:spcAft>
                <a:spcPts val="0"/>
              </a:spcAft>
              <a:buClr>
                <a:srgbClr val="888888"/>
              </a:buClr>
              <a:buSzPts val="840"/>
              <a:buNone/>
              <a:defRPr sz="1050">
                <a:solidFill>
                  <a:srgbClr val="888888"/>
                </a:solidFill>
              </a:defRPr>
            </a:lvl9pPr>
          </a:lstStyle>
          <a:p>
            <a:endParaRPr/>
          </a:p>
        </p:txBody>
      </p:sp>
      <p:sp>
        <p:nvSpPr>
          <p:cNvPr id="359" name="Google Shape;359;p113"/>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13"/>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113"/>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只有標題" type="titleOnly">
  <p:cSld name="TITLE_ONLY">
    <p:spTree>
      <p:nvGrpSpPr>
        <p:cNvPr id="1" name="Shape 362"/>
        <p:cNvGrpSpPr/>
        <p:nvPr/>
      </p:nvGrpSpPr>
      <p:grpSpPr>
        <a:xfrm>
          <a:off x="0" y="0"/>
          <a:ext cx="0" cy="0"/>
          <a:chOff x="0" y="0"/>
          <a:chExt cx="0" cy="0"/>
        </a:xfrm>
      </p:grpSpPr>
      <p:sp>
        <p:nvSpPr>
          <p:cNvPr id="363" name="Google Shape;363;p114"/>
          <p:cNvSpPr txBox="1">
            <a:spLocks noGrp="1"/>
          </p:cNvSpPr>
          <p:nvPr>
            <p:ph type="title"/>
          </p:nvPr>
        </p:nvSpPr>
        <p:spPr>
          <a:xfrm>
            <a:off x="1526178" y="828879"/>
            <a:ext cx="4543914" cy="35075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5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114"/>
          <p:cNvSpPr/>
          <p:nvPr/>
        </p:nvSpPr>
        <p:spPr>
          <a:xfrm>
            <a:off x="6482634" y="3888587"/>
            <a:ext cx="159761" cy="1001327"/>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65" name="Google Shape;365;p114"/>
          <p:cNvSpPr/>
          <p:nvPr/>
        </p:nvSpPr>
        <p:spPr>
          <a:xfrm>
            <a:off x="5085159" y="4191000"/>
            <a:ext cx="4057470" cy="2667000"/>
          </a:xfrm>
          <a:custGeom>
            <a:avLst/>
            <a:gdLst/>
            <a:ahLst/>
            <a:cxnLst/>
            <a:rect l="l" t="t" r="r" b="b"/>
            <a:pathLst>
              <a:path w="5150129" h="2763306" extrusionOk="0">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66" name="Google Shape;366;p114"/>
          <p:cNvSpPr/>
          <p:nvPr/>
        </p:nvSpPr>
        <p:spPr>
          <a:xfrm>
            <a:off x="-94" y="4572003"/>
            <a:ext cx="8561457" cy="2286001"/>
          </a:xfrm>
          <a:custGeom>
            <a:avLst/>
            <a:gdLst/>
            <a:ahLst/>
            <a:cxnLst/>
            <a:rect l="l" t="t" r="r" b="b"/>
            <a:pathLst>
              <a:path w="12079179" h="2245075" extrusionOk="0">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nvGrpSpPr>
          <p:cNvPr id="367" name="Google Shape;367;p114"/>
          <p:cNvGrpSpPr/>
          <p:nvPr/>
        </p:nvGrpSpPr>
        <p:grpSpPr>
          <a:xfrm flipH="1">
            <a:off x="7299178" y="958654"/>
            <a:ext cx="1050614" cy="4001744"/>
            <a:chOff x="3220" y="236"/>
            <a:chExt cx="1347" cy="3848"/>
          </a:xfrm>
        </p:grpSpPr>
        <p:sp>
          <p:nvSpPr>
            <p:cNvPr id="368" name="Google Shape;368;p114"/>
            <p:cNvSpPr/>
            <p:nvPr/>
          </p:nvSpPr>
          <p:spPr>
            <a:xfrm>
              <a:off x="3990" y="493"/>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69" name="Google Shape;369;p114"/>
            <p:cNvSpPr/>
            <p:nvPr/>
          </p:nvSpPr>
          <p:spPr>
            <a:xfrm>
              <a:off x="3811" y="1216"/>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0" name="Google Shape;370;p114"/>
            <p:cNvSpPr/>
            <p:nvPr/>
          </p:nvSpPr>
          <p:spPr>
            <a:xfrm>
              <a:off x="4021" y="100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1" name="Google Shape;371;p114"/>
            <p:cNvSpPr/>
            <p:nvPr/>
          </p:nvSpPr>
          <p:spPr>
            <a:xfrm>
              <a:off x="3811" y="1509"/>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2" name="Google Shape;372;p114"/>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3" name="Google Shape;373;p114"/>
            <p:cNvSpPr/>
            <p:nvPr/>
          </p:nvSpPr>
          <p:spPr>
            <a:xfrm>
              <a:off x="4021" y="1632"/>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4" name="Google Shape;374;p114"/>
            <p:cNvSpPr/>
            <p:nvPr/>
          </p:nvSpPr>
          <p:spPr>
            <a:xfrm>
              <a:off x="3811" y="885"/>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5" name="Google Shape;375;p114"/>
            <p:cNvSpPr/>
            <p:nvPr/>
          </p:nvSpPr>
          <p:spPr>
            <a:xfrm>
              <a:off x="4021" y="677"/>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6" name="Google Shape;376;p114"/>
            <p:cNvSpPr/>
            <p:nvPr/>
          </p:nvSpPr>
          <p:spPr>
            <a:xfrm>
              <a:off x="3811" y="569"/>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7" name="Google Shape;377;p114"/>
            <p:cNvSpPr/>
            <p:nvPr/>
          </p:nvSpPr>
          <p:spPr>
            <a:xfrm>
              <a:off x="3835" y="332"/>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8" name="Google Shape;378;p114"/>
            <p:cNvSpPr/>
            <p:nvPr/>
          </p:nvSpPr>
          <p:spPr>
            <a:xfrm>
              <a:off x="4021" y="36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79" name="Google Shape;379;p114"/>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0" name="Google Shape;380;p114"/>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1" name="Google Shape;381;p114"/>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2" name="Google Shape;382;p114"/>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3" name="Google Shape;383;p114"/>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4" name="Google Shape;384;p114"/>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5" name="Google Shape;385;p114"/>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6" name="Google Shape;386;p114"/>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7" name="Google Shape;387;p114"/>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8" name="Google Shape;388;p114"/>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89" name="Google Shape;389;p114"/>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0" name="Google Shape;390;p114"/>
            <p:cNvSpPr/>
            <p:nvPr/>
          </p:nvSpPr>
          <p:spPr>
            <a:xfrm>
              <a:off x="3283" y="1760"/>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1" name="Google Shape;391;p114"/>
            <p:cNvSpPr/>
            <p:nvPr/>
          </p:nvSpPr>
          <p:spPr>
            <a:xfrm>
              <a:off x="3805" y="1379"/>
              <a:ext cx="378" cy="1786"/>
            </a:xfrm>
            <a:custGeom>
              <a:avLst/>
              <a:gdLst/>
              <a:ahLst/>
              <a:cxnLst/>
              <a:rect l="l" t="t" r="r" b="b"/>
              <a:pathLst>
                <a:path w="160" h="756" extrusionOk="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2" name="Google Shape;392;p114"/>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3" name="Google Shape;393;p114"/>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4" name="Google Shape;394;p114"/>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5" name="Google Shape;395;p114"/>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6" name="Google Shape;396;p114"/>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7" name="Google Shape;397;p114"/>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8" name="Google Shape;398;p114"/>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399" name="Google Shape;399;p114"/>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0" name="Google Shape;400;p114"/>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1" name="Google Shape;401;p114"/>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2" name="Google Shape;402;p114"/>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3" name="Google Shape;403;p114"/>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4" name="Google Shape;404;p114"/>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5" name="Google Shape;405;p114"/>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6" name="Google Shape;406;p114"/>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7" name="Google Shape;407;p114"/>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8" name="Google Shape;408;p114"/>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09" name="Google Shape;409;p114"/>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0" name="Google Shape;410;p114"/>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1" name="Google Shape;411;p114"/>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2" name="Google Shape;412;p114"/>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3" name="Google Shape;413;p114"/>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4" name="Google Shape;414;p114"/>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5" name="Google Shape;415;p114"/>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6" name="Google Shape;416;p114"/>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7" name="Google Shape;417;p114"/>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8" name="Google Shape;418;p114"/>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19" name="Google Shape;419;p114"/>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0" name="Google Shape;420;p114"/>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1" name="Google Shape;421;p114"/>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2" name="Google Shape;422;p114"/>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3" name="Google Shape;423;p114"/>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4" name="Google Shape;424;p114"/>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5" name="Google Shape;425;p114"/>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6" name="Google Shape;426;p114"/>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7" name="Google Shape;427;p114"/>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8" name="Google Shape;428;p114"/>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29" name="Google Shape;429;p114"/>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0" name="Google Shape;430;p114"/>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1" name="Google Shape;431;p114"/>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2" name="Google Shape;432;p114"/>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3" name="Google Shape;433;p114"/>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4" name="Google Shape;434;p114"/>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5" name="Google Shape;435;p114"/>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6" name="Google Shape;436;p114"/>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7" name="Google Shape;437;p114"/>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8" name="Google Shape;438;p114"/>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39" name="Google Shape;439;p114"/>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0" name="Google Shape;440;p114"/>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1" name="Google Shape;441;p114"/>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2" name="Google Shape;442;p114"/>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3" name="Google Shape;443;p114"/>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4" name="Google Shape;444;p114"/>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5" name="Google Shape;445;p114"/>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6" name="Google Shape;446;p114"/>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7" name="Google Shape;447;p114"/>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8" name="Google Shape;448;p114"/>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49" name="Google Shape;449;p114"/>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0" name="Google Shape;450;p114"/>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451" name="Google Shape;451;p114"/>
          <p:cNvGrpSpPr/>
          <p:nvPr/>
        </p:nvGrpSpPr>
        <p:grpSpPr>
          <a:xfrm>
            <a:off x="8171260" y="1248597"/>
            <a:ext cx="941097" cy="3346122"/>
            <a:chOff x="3124" y="236"/>
            <a:chExt cx="1443" cy="3848"/>
          </a:xfrm>
        </p:grpSpPr>
        <p:sp>
          <p:nvSpPr>
            <p:cNvPr id="452" name="Google Shape;452;p114"/>
            <p:cNvSpPr/>
            <p:nvPr/>
          </p:nvSpPr>
          <p:spPr>
            <a:xfrm>
              <a:off x="3858" y="1801"/>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3" name="Google Shape;453;p114"/>
            <p:cNvSpPr/>
            <p:nvPr/>
          </p:nvSpPr>
          <p:spPr>
            <a:xfrm>
              <a:off x="3679" y="2551"/>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4" name="Google Shape;454;p114"/>
            <p:cNvSpPr/>
            <p:nvPr/>
          </p:nvSpPr>
          <p:spPr>
            <a:xfrm>
              <a:off x="3889" y="234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5" name="Google Shape;455;p114"/>
            <p:cNvSpPr/>
            <p:nvPr/>
          </p:nvSpPr>
          <p:spPr>
            <a:xfrm>
              <a:off x="3679" y="2844"/>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6" name="Google Shape;456;p114"/>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7" name="Google Shape;457;p114"/>
            <p:cNvSpPr/>
            <p:nvPr/>
          </p:nvSpPr>
          <p:spPr>
            <a:xfrm>
              <a:off x="3889" y="2967"/>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8" name="Google Shape;458;p114"/>
            <p:cNvSpPr/>
            <p:nvPr/>
          </p:nvSpPr>
          <p:spPr>
            <a:xfrm>
              <a:off x="3679" y="2220"/>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59" name="Google Shape;459;p114"/>
            <p:cNvSpPr/>
            <p:nvPr/>
          </p:nvSpPr>
          <p:spPr>
            <a:xfrm>
              <a:off x="3889" y="2012"/>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0" name="Google Shape;460;p114"/>
            <p:cNvSpPr/>
            <p:nvPr/>
          </p:nvSpPr>
          <p:spPr>
            <a:xfrm>
              <a:off x="3679" y="1904"/>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1" name="Google Shape;461;p114"/>
            <p:cNvSpPr/>
            <p:nvPr/>
          </p:nvSpPr>
          <p:spPr>
            <a:xfrm>
              <a:off x="3679" y="1608"/>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2" name="Google Shape;462;p114"/>
            <p:cNvSpPr/>
            <p:nvPr/>
          </p:nvSpPr>
          <p:spPr>
            <a:xfrm>
              <a:off x="3889" y="169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3" name="Google Shape;463;p114"/>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4" name="Google Shape;464;p114"/>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5" name="Google Shape;465;p114"/>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6" name="Google Shape;466;p114"/>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7" name="Google Shape;467;p114"/>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8" name="Google Shape;468;p114"/>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69" name="Google Shape;469;p114"/>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0" name="Google Shape;470;p114"/>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1" name="Google Shape;471;p114"/>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2" name="Google Shape;472;p114"/>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3" name="Google Shape;473;p114"/>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4" name="Google Shape;474;p114"/>
            <p:cNvSpPr/>
            <p:nvPr/>
          </p:nvSpPr>
          <p:spPr>
            <a:xfrm>
              <a:off x="3124" y="1062"/>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5" name="Google Shape;475;p114"/>
            <p:cNvSpPr/>
            <p:nvPr/>
          </p:nvSpPr>
          <p:spPr>
            <a:xfrm>
              <a:off x="3737" y="1710"/>
              <a:ext cx="378" cy="1786"/>
            </a:xfrm>
            <a:custGeom>
              <a:avLst/>
              <a:gdLst/>
              <a:ahLst/>
              <a:cxnLst/>
              <a:rect l="l" t="t" r="r" b="b"/>
              <a:pathLst>
                <a:path w="160" h="756" extrusionOk="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6" name="Google Shape;476;p114"/>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7" name="Google Shape;477;p114"/>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8" name="Google Shape;478;p114"/>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79" name="Google Shape;479;p114"/>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0" name="Google Shape;480;p114"/>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1" name="Google Shape;481;p114"/>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2" name="Google Shape;482;p114"/>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3" name="Google Shape;483;p114"/>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4" name="Google Shape;484;p114"/>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5" name="Google Shape;485;p114"/>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6" name="Google Shape;486;p114"/>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7" name="Google Shape;487;p114"/>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8" name="Google Shape;488;p114"/>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89" name="Google Shape;489;p114"/>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0" name="Google Shape;490;p114"/>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1" name="Google Shape;491;p114"/>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2" name="Google Shape;492;p114"/>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3" name="Google Shape;493;p114"/>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4" name="Google Shape;494;p114"/>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5" name="Google Shape;495;p114"/>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6" name="Google Shape;496;p114"/>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7" name="Google Shape;497;p114"/>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8" name="Google Shape;498;p114"/>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499" name="Google Shape;499;p114"/>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0" name="Google Shape;500;p114"/>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1" name="Google Shape;501;p114"/>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2" name="Google Shape;502;p114"/>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3" name="Google Shape;503;p114"/>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4" name="Google Shape;504;p114"/>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5" name="Google Shape;505;p114"/>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6" name="Google Shape;506;p114"/>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7" name="Google Shape;507;p114"/>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8" name="Google Shape;508;p114"/>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09" name="Google Shape;509;p114"/>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0" name="Google Shape;510;p114"/>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1" name="Google Shape;511;p114"/>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2" name="Google Shape;512;p114"/>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3" name="Google Shape;513;p114"/>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4" name="Google Shape;514;p114"/>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5" name="Google Shape;515;p114"/>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6" name="Google Shape;516;p114"/>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7" name="Google Shape;517;p114"/>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8" name="Google Shape;518;p114"/>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19" name="Google Shape;519;p114"/>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0" name="Google Shape;520;p114"/>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1" name="Google Shape;521;p114"/>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2" name="Google Shape;522;p114"/>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3" name="Google Shape;523;p114"/>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4" name="Google Shape;524;p114"/>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5" name="Google Shape;525;p114"/>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6" name="Google Shape;526;p114"/>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7" name="Google Shape;527;p114"/>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8" name="Google Shape;528;p114"/>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29" name="Google Shape;529;p114"/>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0" name="Google Shape;530;p114"/>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1" name="Google Shape;531;p114"/>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2" name="Google Shape;532;p114"/>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3" name="Google Shape;533;p114"/>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4" name="Google Shape;534;p114"/>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535" name="Google Shape;535;p114"/>
          <p:cNvGrpSpPr/>
          <p:nvPr/>
        </p:nvGrpSpPr>
        <p:grpSpPr>
          <a:xfrm>
            <a:off x="6815591" y="2736979"/>
            <a:ext cx="679655" cy="2416549"/>
            <a:chOff x="3124" y="236"/>
            <a:chExt cx="1443" cy="3848"/>
          </a:xfrm>
        </p:grpSpPr>
        <p:sp>
          <p:nvSpPr>
            <p:cNvPr id="536" name="Google Shape;536;p114"/>
            <p:cNvSpPr/>
            <p:nvPr/>
          </p:nvSpPr>
          <p:spPr>
            <a:xfrm>
              <a:off x="3990" y="493"/>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7" name="Google Shape;537;p114"/>
            <p:cNvSpPr/>
            <p:nvPr/>
          </p:nvSpPr>
          <p:spPr>
            <a:xfrm>
              <a:off x="3811" y="1216"/>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8" name="Google Shape;538;p114"/>
            <p:cNvSpPr/>
            <p:nvPr/>
          </p:nvSpPr>
          <p:spPr>
            <a:xfrm>
              <a:off x="4021" y="100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39" name="Google Shape;539;p114"/>
            <p:cNvSpPr/>
            <p:nvPr/>
          </p:nvSpPr>
          <p:spPr>
            <a:xfrm>
              <a:off x="3811" y="1509"/>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0" name="Google Shape;540;p114"/>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1" name="Google Shape;541;p114"/>
            <p:cNvSpPr/>
            <p:nvPr/>
          </p:nvSpPr>
          <p:spPr>
            <a:xfrm>
              <a:off x="4021" y="1632"/>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2" name="Google Shape;542;p114"/>
            <p:cNvSpPr/>
            <p:nvPr/>
          </p:nvSpPr>
          <p:spPr>
            <a:xfrm>
              <a:off x="3811" y="885"/>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3" name="Google Shape;543;p114"/>
            <p:cNvSpPr/>
            <p:nvPr/>
          </p:nvSpPr>
          <p:spPr>
            <a:xfrm>
              <a:off x="4021" y="677"/>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4" name="Google Shape;544;p114"/>
            <p:cNvSpPr/>
            <p:nvPr/>
          </p:nvSpPr>
          <p:spPr>
            <a:xfrm>
              <a:off x="3811" y="569"/>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5" name="Google Shape;545;p114"/>
            <p:cNvSpPr/>
            <p:nvPr/>
          </p:nvSpPr>
          <p:spPr>
            <a:xfrm>
              <a:off x="3811" y="273"/>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6" name="Google Shape;546;p114"/>
            <p:cNvSpPr/>
            <p:nvPr/>
          </p:nvSpPr>
          <p:spPr>
            <a:xfrm>
              <a:off x="4021" y="36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7" name="Google Shape;547;p114"/>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8" name="Google Shape;548;p114"/>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49" name="Google Shape;549;p114"/>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0" name="Google Shape;550;p114"/>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1" name="Google Shape;551;p114"/>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2" name="Google Shape;552;p114"/>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3" name="Google Shape;553;p114"/>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4" name="Google Shape;554;p114"/>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5" name="Google Shape;555;p114"/>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6" name="Google Shape;556;p114"/>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7" name="Google Shape;557;p114"/>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8" name="Google Shape;558;p114"/>
            <p:cNvSpPr/>
            <p:nvPr/>
          </p:nvSpPr>
          <p:spPr>
            <a:xfrm>
              <a:off x="3124" y="1062"/>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59" name="Google Shape;559;p114"/>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0" name="Google Shape;560;p114"/>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1" name="Google Shape;561;p114"/>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2" name="Google Shape;562;p114"/>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3" name="Google Shape;563;p114"/>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4" name="Google Shape;564;p114"/>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5" name="Google Shape;565;p114"/>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6" name="Google Shape;566;p114"/>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7" name="Google Shape;567;p114"/>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8" name="Google Shape;568;p114"/>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69" name="Google Shape;569;p114"/>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0" name="Google Shape;570;p114"/>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1" name="Google Shape;571;p114"/>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2" name="Google Shape;572;p114"/>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3" name="Google Shape;573;p114"/>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4" name="Google Shape;574;p114"/>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5" name="Google Shape;575;p114"/>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6" name="Google Shape;576;p114"/>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7" name="Google Shape;577;p114"/>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8" name="Google Shape;578;p114"/>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79" name="Google Shape;579;p114"/>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0" name="Google Shape;580;p114"/>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1" name="Google Shape;581;p114"/>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2" name="Google Shape;582;p114"/>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3" name="Google Shape;583;p114"/>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4" name="Google Shape;584;p114"/>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5" name="Google Shape;585;p114"/>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6" name="Google Shape;586;p114"/>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7" name="Google Shape;587;p114"/>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8" name="Google Shape;588;p114"/>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89" name="Google Shape;589;p114"/>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0" name="Google Shape;590;p114"/>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1" name="Google Shape;591;p114"/>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2" name="Google Shape;592;p114"/>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3" name="Google Shape;593;p114"/>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4" name="Google Shape;594;p114"/>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5" name="Google Shape;595;p114"/>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6" name="Google Shape;596;p114"/>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7" name="Google Shape;597;p114"/>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8" name="Google Shape;598;p114"/>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599" name="Google Shape;599;p114"/>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0" name="Google Shape;600;p114"/>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1" name="Google Shape;601;p114"/>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2" name="Google Shape;602;p114"/>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3" name="Google Shape;603;p114"/>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4" name="Google Shape;604;p114"/>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5" name="Google Shape;605;p114"/>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6" name="Google Shape;606;p114"/>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7" name="Google Shape;607;p114"/>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8" name="Google Shape;608;p114"/>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09" name="Google Shape;609;p114"/>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0" name="Google Shape;610;p114"/>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1" name="Google Shape;611;p114"/>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2" name="Google Shape;612;p114"/>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3" name="Google Shape;613;p114"/>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4" name="Google Shape;614;p114"/>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5" name="Google Shape;615;p114"/>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6" name="Google Shape;616;p114"/>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17" name="Google Shape;617;p114"/>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618" name="Google Shape;618;p114"/>
          <p:cNvGrpSpPr/>
          <p:nvPr/>
        </p:nvGrpSpPr>
        <p:grpSpPr>
          <a:xfrm>
            <a:off x="7885509" y="2438403"/>
            <a:ext cx="1113762" cy="2195929"/>
            <a:chOff x="3369" y="1563"/>
            <a:chExt cx="940" cy="1390"/>
          </a:xfrm>
        </p:grpSpPr>
        <p:sp>
          <p:nvSpPr>
            <p:cNvPr id="619" name="Google Shape;619;p114"/>
            <p:cNvSpPr/>
            <p:nvPr/>
          </p:nvSpPr>
          <p:spPr>
            <a:xfrm>
              <a:off x="3539" y="1906"/>
              <a:ext cx="192" cy="212"/>
            </a:xfrm>
            <a:custGeom>
              <a:avLst/>
              <a:gdLst/>
              <a:ahLst/>
              <a:cxnLst/>
              <a:rect l="l" t="t" r="r" b="b"/>
              <a:pathLst>
                <a:path w="81" h="90" extrusionOk="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0" name="Google Shape;620;p114"/>
            <p:cNvSpPr/>
            <p:nvPr/>
          </p:nvSpPr>
          <p:spPr>
            <a:xfrm>
              <a:off x="3603" y="1925"/>
              <a:ext cx="17" cy="16"/>
            </a:xfrm>
            <a:custGeom>
              <a:avLst/>
              <a:gdLst/>
              <a:ahLst/>
              <a:cxnLst/>
              <a:rect l="l" t="t" r="r" b="b"/>
              <a:pathLst>
                <a:path w="7" h="7" extrusionOk="0">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1" name="Google Shape;621;p114"/>
            <p:cNvSpPr/>
            <p:nvPr/>
          </p:nvSpPr>
          <p:spPr>
            <a:xfrm>
              <a:off x="3636" y="1889"/>
              <a:ext cx="26" cy="31"/>
            </a:xfrm>
            <a:custGeom>
              <a:avLst/>
              <a:gdLst/>
              <a:ahLst/>
              <a:cxnLst/>
              <a:rect l="l" t="t" r="r" b="b"/>
              <a:pathLst>
                <a:path w="11" h="13" extrusionOk="0">
                  <a:moveTo>
                    <a:pt x="0" y="13"/>
                  </a:moveTo>
                  <a:cubicBezTo>
                    <a:pt x="0" y="13"/>
                    <a:pt x="8" y="5"/>
                    <a:pt x="8" y="0"/>
                  </a:cubicBezTo>
                  <a:cubicBezTo>
                    <a:pt x="11" y="5"/>
                    <a:pt x="10" y="13"/>
                    <a:pt x="0" y="13"/>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2" name="Google Shape;622;p114"/>
            <p:cNvSpPr/>
            <p:nvPr/>
          </p:nvSpPr>
          <p:spPr>
            <a:xfrm>
              <a:off x="3622" y="1889"/>
              <a:ext cx="28" cy="36"/>
            </a:xfrm>
            <a:custGeom>
              <a:avLst/>
              <a:gdLst/>
              <a:ahLst/>
              <a:cxnLst/>
              <a:rect l="l" t="t" r="r" b="b"/>
              <a:pathLst>
                <a:path w="12" h="15" extrusionOk="0">
                  <a:moveTo>
                    <a:pt x="5" y="15"/>
                  </a:moveTo>
                  <a:cubicBezTo>
                    <a:pt x="5" y="15"/>
                    <a:pt x="4" y="3"/>
                    <a:pt x="0" y="0"/>
                  </a:cubicBezTo>
                  <a:cubicBezTo>
                    <a:pt x="7" y="1"/>
                    <a:pt x="12" y="7"/>
                    <a:pt x="5" y="15"/>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3" name="Google Shape;623;p114"/>
            <p:cNvSpPr/>
            <p:nvPr/>
          </p:nvSpPr>
          <p:spPr>
            <a:xfrm>
              <a:off x="4061" y="1915"/>
              <a:ext cx="191" cy="210"/>
            </a:xfrm>
            <a:custGeom>
              <a:avLst/>
              <a:gdLst/>
              <a:ahLst/>
              <a:cxnLst/>
              <a:rect l="l" t="t" r="r" b="b"/>
              <a:pathLst>
                <a:path w="81" h="89" extrusionOk="0">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4" name="Google Shape;624;p114"/>
            <p:cNvSpPr/>
            <p:nvPr/>
          </p:nvSpPr>
          <p:spPr>
            <a:xfrm>
              <a:off x="4163" y="2189"/>
              <a:ext cx="19" cy="19"/>
            </a:xfrm>
            <a:custGeom>
              <a:avLst/>
              <a:gdLst/>
              <a:ahLst/>
              <a:cxnLst/>
              <a:rect l="l" t="t" r="r" b="b"/>
              <a:pathLst>
                <a:path w="8" h="8" extrusionOk="0">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5" name="Google Shape;625;p114"/>
            <p:cNvSpPr/>
            <p:nvPr/>
          </p:nvSpPr>
          <p:spPr>
            <a:xfrm>
              <a:off x="4132" y="1899"/>
              <a:ext cx="26" cy="33"/>
            </a:xfrm>
            <a:custGeom>
              <a:avLst/>
              <a:gdLst/>
              <a:ahLst/>
              <a:cxnLst/>
              <a:rect l="l" t="t" r="r" b="b"/>
              <a:pathLst>
                <a:path w="11" h="14" extrusionOk="0">
                  <a:moveTo>
                    <a:pt x="11" y="14"/>
                  </a:moveTo>
                  <a:cubicBezTo>
                    <a:pt x="11" y="14"/>
                    <a:pt x="3" y="4"/>
                    <a:pt x="3" y="0"/>
                  </a:cubicBezTo>
                  <a:cubicBezTo>
                    <a:pt x="0" y="4"/>
                    <a:pt x="1" y="13"/>
                    <a:pt x="11" y="14"/>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6" name="Google Shape;626;p114"/>
            <p:cNvSpPr/>
            <p:nvPr/>
          </p:nvSpPr>
          <p:spPr>
            <a:xfrm>
              <a:off x="4144" y="1896"/>
              <a:ext cx="26" cy="36"/>
            </a:xfrm>
            <a:custGeom>
              <a:avLst/>
              <a:gdLst/>
              <a:ahLst/>
              <a:cxnLst/>
              <a:rect l="l" t="t" r="r" b="b"/>
              <a:pathLst>
                <a:path w="11" h="15" extrusionOk="0">
                  <a:moveTo>
                    <a:pt x="7" y="15"/>
                  </a:moveTo>
                  <a:cubicBezTo>
                    <a:pt x="7" y="15"/>
                    <a:pt x="8" y="4"/>
                    <a:pt x="11" y="0"/>
                  </a:cubicBezTo>
                  <a:cubicBezTo>
                    <a:pt x="5" y="1"/>
                    <a:pt x="0" y="8"/>
                    <a:pt x="7" y="15"/>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7" name="Google Shape;627;p114"/>
            <p:cNvSpPr/>
            <p:nvPr/>
          </p:nvSpPr>
          <p:spPr>
            <a:xfrm>
              <a:off x="3369" y="2088"/>
              <a:ext cx="140" cy="94"/>
            </a:xfrm>
            <a:custGeom>
              <a:avLst/>
              <a:gdLst/>
              <a:ahLst/>
              <a:cxnLst/>
              <a:rect l="l" t="t" r="r" b="b"/>
              <a:pathLst>
                <a:path w="59" h="40" extrusionOk="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8" name="Google Shape;628;p114"/>
            <p:cNvSpPr/>
            <p:nvPr/>
          </p:nvSpPr>
          <p:spPr>
            <a:xfrm>
              <a:off x="4172" y="2102"/>
              <a:ext cx="137" cy="94"/>
            </a:xfrm>
            <a:custGeom>
              <a:avLst/>
              <a:gdLst/>
              <a:ahLst/>
              <a:cxnLst/>
              <a:rect l="l" t="t" r="r" b="b"/>
              <a:pathLst>
                <a:path w="58" h="40" extrusionOk="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29" name="Google Shape;629;p114"/>
            <p:cNvSpPr/>
            <p:nvPr/>
          </p:nvSpPr>
          <p:spPr>
            <a:xfrm>
              <a:off x="3815" y="2414"/>
              <a:ext cx="64" cy="539"/>
            </a:xfrm>
            <a:custGeom>
              <a:avLst/>
              <a:gdLst/>
              <a:ahLst/>
              <a:cxnLst/>
              <a:rect l="l" t="t" r="r" b="b"/>
              <a:pathLst>
                <a:path w="52" h="368" extrusionOk="0">
                  <a:moveTo>
                    <a:pt x="52" y="0"/>
                  </a:moveTo>
                  <a:lnTo>
                    <a:pt x="43" y="368"/>
                  </a:lnTo>
                  <a:lnTo>
                    <a:pt x="0" y="368"/>
                  </a:lnTo>
                  <a:lnTo>
                    <a:pt x="5" y="26"/>
                  </a:lnTo>
                  <a:lnTo>
                    <a:pt x="52" y="0"/>
                  </a:lnTo>
                  <a:lnTo>
                    <a:pt x="52" y="0"/>
                  </a:lnTo>
                  <a:lnTo>
                    <a:pt x="52" y="0"/>
                  </a:ln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0" name="Google Shape;630;p114"/>
            <p:cNvSpPr/>
            <p:nvPr/>
          </p:nvSpPr>
          <p:spPr>
            <a:xfrm>
              <a:off x="3679" y="2388"/>
              <a:ext cx="304" cy="153"/>
            </a:xfrm>
            <a:custGeom>
              <a:avLst/>
              <a:gdLst/>
              <a:ahLst/>
              <a:cxnLst/>
              <a:rect l="l" t="t" r="r" b="b"/>
              <a:pathLst>
                <a:path w="129" h="65" extrusionOk="0">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1" name="Google Shape;631;p114"/>
            <p:cNvSpPr/>
            <p:nvPr/>
          </p:nvSpPr>
          <p:spPr>
            <a:xfrm>
              <a:off x="3457" y="2073"/>
              <a:ext cx="779" cy="357"/>
            </a:xfrm>
            <a:custGeom>
              <a:avLst/>
              <a:gdLst/>
              <a:ahLst/>
              <a:cxnLst/>
              <a:rect l="l" t="t" r="r" b="b"/>
              <a:pathLst>
                <a:path w="330" h="151" extrusionOk="0">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rgbClr val="3FC1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accent6"/>
                </a:solidFill>
                <a:latin typeface="Cambria"/>
                <a:ea typeface="Cambria"/>
                <a:cs typeface="Cambria"/>
                <a:sym typeface="Cambria"/>
              </a:endParaRPr>
            </a:p>
          </p:txBody>
        </p:sp>
        <p:sp>
          <p:nvSpPr>
            <p:cNvPr id="632" name="Google Shape;632;p114"/>
            <p:cNvSpPr/>
            <p:nvPr/>
          </p:nvSpPr>
          <p:spPr>
            <a:xfrm>
              <a:off x="3702" y="1828"/>
              <a:ext cx="300" cy="304"/>
            </a:xfrm>
            <a:custGeom>
              <a:avLst/>
              <a:gdLst/>
              <a:ahLst/>
              <a:cxnLst/>
              <a:rect l="l" t="t" r="r" b="b"/>
              <a:pathLst>
                <a:path w="127" h="129" extrusionOk="0">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3" name="Google Shape;633;p114"/>
            <p:cNvSpPr/>
            <p:nvPr/>
          </p:nvSpPr>
          <p:spPr>
            <a:xfrm>
              <a:off x="3679" y="2043"/>
              <a:ext cx="311" cy="115"/>
            </a:xfrm>
            <a:custGeom>
              <a:avLst/>
              <a:gdLst/>
              <a:ahLst/>
              <a:cxnLst/>
              <a:rect l="l" t="t" r="r" b="b"/>
              <a:pathLst>
                <a:path w="132" h="49" extrusionOk="0">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4" name="Google Shape;634;p114"/>
            <p:cNvSpPr/>
            <p:nvPr/>
          </p:nvSpPr>
          <p:spPr>
            <a:xfrm>
              <a:off x="3665" y="2376"/>
              <a:ext cx="325" cy="113"/>
            </a:xfrm>
            <a:custGeom>
              <a:avLst/>
              <a:gdLst/>
              <a:ahLst/>
              <a:cxnLst/>
              <a:rect l="l" t="t" r="r" b="b"/>
              <a:pathLst>
                <a:path w="138" h="48" extrusionOk="0">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rgbClr val="3FC1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5" name="Google Shape;635;p114"/>
            <p:cNvSpPr/>
            <p:nvPr/>
          </p:nvSpPr>
          <p:spPr>
            <a:xfrm>
              <a:off x="3650" y="1563"/>
              <a:ext cx="399" cy="369"/>
            </a:xfrm>
            <a:custGeom>
              <a:avLst/>
              <a:gdLst/>
              <a:ahLst/>
              <a:cxnLst/>
              <a:rect l="l" t="t" r="r" b="b"/>
              <a:pathLst>
                <a:path w="169" h="156" extrusionOk="0">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rgbClr val="3FC1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accent6"/>
                </a:solidFill>
                <a:latin typeface="Cambria"/>
                <a:ea typeface="Cambria"/>
                <a:cs typeface="Cambria"/>
                <a:sym typeface="Cambria"/>
              </a:endParaRPr>
            </a:p>
          </p:txBody>
        </p:sp>
        <p:sp>
          <p:nvSpPr>
            <p:cNvPr id="636" name="Google Shape;636;p114"/>
            <p:cNvSpPr/>
            <p:nvPr/>
          </p:nvSpPr>
          <p:spPr>
            <a:xfrm>
              <a:off x="3863" y="1920"/>
              <a:ext cx="66" cy="40"/>
            </a:xfrm>
            <a:custGeom>
              <a:avLst/>
              <a:gdLst/>
              <a:ahLst/>
              <a:cxnLst/>
              <a:rect l="l" t="t" r="r" b="b"/>
              <a:pathLst>
                <a:path w="28" h="17" extrusionOk="0">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7" name="Google Shape;637;p114"/>
            <p:cNvSpPr/>
            <p:nvPr/>
          </p:nvSpPr>
          <p:spPr>
            <a:xfrm>
              <a:off x="3780" y="1920"/>
              <a:ext cx="62" cy="40"/>
            </a:xfrm>
            <a:custGeom>
              <a:avLst/>
              <a:gdLst/>
              <a:ahLst/>
              <a:cxnLst/>
              <a:rect l="l" t="t" r="r" b="b"/>
              <a:pathLst>
                <a:path w="26" h="17" extrusionOk="0">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8" name="Google Shape;638;p114"/>
            <p:cNvSpPr/>
            <p:nvPr/>
          </p:nvSpPr>
          <p:spPr>
            <a:xfrm>
              <a:off x="3709" y="1948"/>
              <a:ext cx="291" cy="130"/>
            </a:xfrm>
            <a:custGeom>
              <a:avLst/>
              <a:gdLst/>
              <a:ahLst/>
              <a:cxnLst/>
              <a:rect l="l" t="t" r="r" b="b"/>
              <a:pathLst>
                <a:path w="123" h="55" extrusionOk="0">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39" name="Google Shape;639;p114"/>
            <p:cNvSpPr/>
            <p:nvPr/>
          </p:nvSpPr>
          <p:spPr>
            <a:xfrm>
              <a:off x="3745" y="1981"/>
              <a:ext cx="196" cy="29"/>
            </a:xfrm>
            <a:custGeom>
              <a:avLst/>
              <a:gdLst/>
              <a:ahLst/>
              <a:cxnLst/>
              <a:rect l="l" t="t" r="r" b="b"/>
              <a:pathLst>
                <a:path w="83" h="12" extrusionOk="0">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40" name="Google Shape;640;p114"/>
            <p:cNvSpPr/>
            <p:nvPr/>
          </p:nvSpPr>
          <p:spPr>
            <a:xfrm>
              <a:off x="3721" y="1943"/>
              <a:ext cx="59" cy="55"/>
            </a:xfrm>
            <a:custGeom>
              <a:avLst/>
              <a:gdLst/>
              <a:ahLst/>
              <a:cxnLst/>
              <a:rect l="l" t="t" r="r" b="b"/>
              <a:pathLst>
                <a:path w="25" h="23" extrusionOk="0">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41" name="Google Shape;641;p114"/>
            <p:cNvSpPr/>
            <p:nvPr/>
          </p:nvSpPr>
          <p:spPr>
            <a:xfrm>
              <a:off x="3912" y="1960"/>
              <a:ext cx="50" cy="52"/>
            </a:xfrm>
            <a:custGeom>
              <a:avLst/>
              <a:gdLst/>
              <a:ahLst/>
              <a:cxnLst/>
              <a:rect l="l" t="t" r="r" b="b"/>
              <a:pathLst>
                <a:path w="21" h="22" extrusionOk="0">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42" name="Google Shape;642;p114"/>
            <p:cNvSpPr/>
            <p:nvPr/>
          </p:nvSpPr>
          <p:spPr>
            <a:xfrm>
              <a:off x="3724" y="2187"/>
              <a:ext cx="103" cy="116"/>
            </a:xfrm>
            <a:custGeom>
              <a:avLst/>
              <a:gdLst/>
              <a:ahLst/>
              <a:cxnLst/>
              <a:rect l="l" t="t" r="r" b="b"/>
              <a:pathLst>
                <a:path w="44" h="49" extrusionOk="0">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3FC1F1"/>
                </a:solidFill>
                <a:latin typeface="Cambria"/>
                <a:ea typeface="Cambria"/>
                <a:cs typeface="Cambria"/>
                <a:sym typeface="Cambria"/>
              </a:endParaRPr>
            </a:p>
          </p:txBody>
        </p:sp>
        <p:sp>
          <p:nvSpPr>
            <p:cNvPr id="643" name="Google Shape;643;p114"/>
            <p:cNvSpPr/>
            <p:nvPr/>
          </p:nvSpPr>
          <p:spPr>
            <a:xfrm>
              <a:off x="3768" y="1754"/>
              <a:ext cx="163" cy="88"/>
            </a:xfrm>
            <a:custGeom>
              <a:avLst/>
              <a:gdLst/>
              <a:ahLst/>
              <a:cxnLst/>
              <a:rect l="l" t="t" r="r" b="b"/>
              <a:pathLst>
                <a:path w="69" h="37" extrusionOk="0">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3FC1F1"/>
                </a:solidFill>
                <a:latin typeface="Cambria"/>
                <a:ea typeface="Cambria"/>
                <a:cs typeface="Cambria"/>
                <a:sym typeface="Cambria"/>
              </a:endParaRPr>
            </a:p>
          </p:txBody>
        </p:sp>
        <p:sp>
          <p:nvSpPr>
            <p:cNvPr id="644" name="Google Shape;644;p114"/>
            <p:cNvSpPr/>
            <p:nvPr/>
          </p:nvSpPr>
          <p:spPr>
            <a:xfrm>
              <a:off x="3719" y="2407"/>
              <a:ext cx="243" cy="35"/>
            </a:xfrm>
            <a:custGeom>
              <a:avLst/>
              <a:gdLst/>
              <a:ahLst/>
              <a:cxnLst/>
              <a:rect l="l" t="t" r="r" b="b"/>
              <a:pathLst>
                <a:path w="103" h="15" extrusionOk="0">
                  <a:moveTo>
                    <a:pt x="103" y="0"/>
                  </a:moveTo>
                  <a:cubicBezTo>
                    <a:pt x="87" y="2"/>
                    <a:pt x="36" y="10"/>
                    <a:pt x="0" y="3"/>
                  </a:cubicBezTo>
                  <a:cubicBezTo>
                    <a:pt x="19" y="15"/>
                    <a:pt x="100" y="7"/>
                    <a:pt x="103" y="0"/>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45" name="Google Shape;645;p114"/>
            <p:cNvSpPr/>
            <p:nvPr/>
          </p:nvSpPr>
          <p:spPr>
            <a:xfrm>
              <a:off x="3835" y="2116"/>
              <a:ext cx="14" cy="284"/>
            </a:xfrm>
            <a:custGeom>
              <a:avLst/>
              <a:gdLst/>
              <a:ahLst/>
              <a:cxnLst/>
              <a:rect l="l" t="t" r="r" b="b"/>
              <a:pathLst>
                <a:path w="6" h="120" extrusionOk="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46" name="Google Shape;646;p114"/>
            <p:cNvSpPr/>
            <p:nvPr/>
          </p:nvSpPr>
          <p:spPr>
            <a:xfrm>
              <a:off x="4170" y="1941"/>
              <a:ext cx="19" cy="17"/>
            </a:xfrm>
            <a:custGeom>
              <a:avLst/>
              <a:gdLst/>
              <a:ahLst/>
              <a:cxnLst/>
              <a:rect l="l" t="t" r="r" b="b"/>
              <a:pathLst>
                <a:path w="8" h="7" extrusionOk="0">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647" name="Google Shape;647;p114"/>
          <p:cNvGrpSpPr/>
          <p:nvPr/>
        </p:nvGrpSpPr>
        <p:grpSpPr>
          <a:xfrm>
            <a:off x="5991046" y="2988648"/>
            <a:ext cx="1829681" cy="3074765"/>
            <a:chOff x="2968" y="1107"/>
            <a:chExt cx="1736" cy="2188"/>
          </a:xfrm>
        </p:grpSpPr>
        <p:sp>
          <p:nvSpPr>
            <p:cNvPr id="648" name="Google Shape;648;p114"/>
            <p:cNvSpPr/>
            <p:nvPr/>
          </p:nvSpPr>
          <p:spPr>
            <a:xfrm>
              <a:off x="3043" y="1455"/>
              <a:ext cx="518" cy="649"/>
            </a:xfrm>
            <a:custGeom>
              <a:avLst/>
              <a:gdLst/>
              <a:ahLst/>
              <a:cxnLst/>
              <a:rect l="l" t="t" r="r" b="b"/>
              <a:pathLst>
                <a:path w="219" h="275" extrusionOk="0">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49" name="Google Shape;649;p114"/>
            <p:cNvSpPr/>
            <p:nvPr/>
          </p:nvSpPr>
          <p:spPr>
            <a:xfrm>
              <a:off x="3225" y="1551"/>
              <a:ext cx="47" cy="45"/>
            </a:xfrm>
            <a:prstGeom prst="ellipse">
              <a:avLst/>
            </a:pr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0" name="Google Shape;650;p114"/>
            <p:cNvSpPr/>
            <p:nvPr/>
          </p:nvSpPr>
          <p:spPr>
            <a:xfrm>
              <a:off x="3801" y="2488"/>
              <a:ext cx="86" cy="807"/>
            </a:xfrm>
            <a:custGeom>
              <a:avLst/>
              <a:gdLst/>
              <a:ahLst/>
              <a:cxnLst/>
              <a:rect l="l" t="t" r="r" b="b"/>
              <a:pathLst>
                <a:path w="97" h="673" extrusionOk="0">
                  <a:moveTo>
                    <a:pt x="0" y="0"/>
                  </a:moveTo>
                  <a:lnTo>
                    <a:pt x="19" y="673"/>
                  </a:lnTo>
                  <a:lnTo>
                    <a:pt x="97" y="673"/>
                  </a:lnTo>
                  <a:lnTo>
                    <a:pt x="85" y="47"/>
                  </a:lnTo>
                  <a:lnTo>
                    <a:pt x="0" y="0"/>
                  </a:lnTo>
                  <a:lnTo>
                    <a:pt x="0" y="0"/>
                  </a:lnTo>
                  <a:lnTo>
                    <a:pt x="0" y="0"/>
                  </a:ln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1" name="Google Shape;651;p114"/>
            <p:cNvSpPr/>
            <p:nvPr/>
          </p:nvSpPr>
          <p:spPr>
            <a:xfrm>
              <a:off x="3586" y="2513"/>
              <a:ext cx="553" cy="286"/>
            </a:xfrm>
            <a:custGeom>
              <a:avLst/>
              <a:gdLst/>
              <a:ahLst/>
              <a:cxnLst/>
              <a:rect l="l" t="t" r="r" b="b"/>
              <a:pathLst>
                <a:path w="234" h="121" extrusionOk="0">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2" name="Google Shape;652;p114"/>
            <p:cNvSpPr/>
            <p:nvPr/>
          </p:nvSpPr>
          <p:spPr>
            <a:xfrm>
              <a:off x="3124" y="1939"/>
              <a:ext cx="1417" cy="763"/>
            </a:xfrm>
            <a:custGeom>
              <a:avLst/>
              <a:gdLst/>
              <a:ahLst/>
              <a:cxnLst/>
              <a:rect l="l" t="t" r="r" b="b"/>
              <a:pathLst>
                <a:path w="600" h="323" extrusionOk="0">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3" name="Google Shape;653;p114"/>
            <p:cNvSpPr/>
            <p:nvPr/>
          </p:nvSpPr>
          <p:spPr>
            <a:xfrm>
              <a:off x="4453" y="1967"/>
              <a:ext cx="251" cy="175"/>
            </a:xfrm>
            <a:custGeom>
              <a:avLst/>
              <a:gdLst/>
              <a:ahLst/>
              <a:cxnLst/>
              <a:rect l="l" t="t" r="r" b="b"/>
              <a:pathLst>
                <a:path w="106" h="74" extrusionOk="0">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4" name="Google Shape;654;p114"/>
            <p:cNvSpPr/>
            <p:nvPr/>
          </p:nvSpPr>
          <p:spPr>
            <a:xfrm>
              <a:off x="2968" y="1967"/>
              <a:ext cx="248" cy="175"/>
            </a:xfrm>
            <a:custGeom>
              <a:avLst/>
              <a:gdLst/>
              <a:ahLst/>
              <a:cxnLst/>
              <a:rect l="l" t="t" r="r" b="b"/>
              <a:pathLst>
                <a:path w="105" h="74" extrusionOk="0">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5" name="Google Shape;655;p114"/>
            <p:cNvSpPr/>
            <p:nvPr/>
          </p:nvSpPr>
          <p:spPr>
            <a:xfrm>
              <a:off x="3549" y="1495"/>
              <a:ext cx="548" cy="557"/>
            </a:xfrm>
            <a:custGeom>
              <a:avLst/>
              <a:gdLst/>
              <a:ahLst/>
              <a:cxnLst/>
              <a:rect l="l" t="t" r="r" b="b"/>
              <a:pathLst>
                <a:path w="232" h="236" extrusionOk="0">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6" name="Google Shape;656;p114"/>
            <p:cNvSpPr/>
            <p:nvPr/>
          </p:nvSpPr>
          <p:spPr>
            <a:xfrm>
              <a:off x="3572" y="1889"/>
              <a:ext cx="567" cy="208"/>
            </a:xfrm>
            <a:custGeom>
              <a:avLst/>
              <a:gdLst/>
              <a:ahLst/>
              <a:cxnLst/>
              <a:rect l="l" t="t" r="r" b="b"/>
              <a:pathLst>
                <a:path w="240" h="88" extrusionOk="0">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7" name="Google Shape;657;p114"/>
            <p:cNvSpPr/>
            <p:nvPr/>
          </p:nvSpPr>
          <p:spPr>
            <a:xfrm>
              <a:off x="3464" y="1107"/>
              <a:ext cx="756" cy="591"/>
            </a:xfrm>
            <a:custGeom>
              <a:avLst/>
              <a:gdLst/>
              <a:ahLst/>
              <a:cxnLst/>
              <a:rect l="l" t="t" r="r" b="b"/>
              <a:pathLst>
                <a:path w="320" h="250" extrusionOk="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8" name="Google Shape;658;p114"/>
            <p:cNvSpPr/>
            <p:nvPr/>
          </p:nvSpPr>
          <p:spPr>
            <a:xfrm>
              <a:off x="3686" y="1665"/>
              <a:ext cx="113" cy="64"/>
            </a:xfrm>
            <a:custGeom>
              <a:avLst/>
              <a:gdLst/>
              <a:ahLst/>
              <a:cxnLst/>
              <a:rect l="l" t="t" r="r" b="b"/>
              <a:pathLst>
                <a:path w="48" h="27" extrusionOk="0">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59" name="Google Shape;659;p114"/>
            <p:cNvSpPr/>
            <p:nvPr/>
          </p:nvSpPr>
          <p:spPr>
            <a:xfrm>
              <a:off x="3839" y="1665"/>
              <a:ext cx="118" cy="64"/>
            </a:xfrm>
            <a:custGeom>
              <a:avLst/>
              <a:gdLst/>
              <a:ahLst/>
              <a:cxnLst/>
              <a:rect l="l" t="t" r="r" b="b"/>
              <a:pathLst>
                <a:path w="50" h="27" extrusionOk="0">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0" name="Google Shape;660;p114"/>
            <p:cNvSpPr/>
            <p:nvPr/>
          </p:nvSpPr>
          <p:spPr>
            <a:xfrm>
              <a:off x="3551" y="1717"/>
              <a:ext cx="534" cy="231"/>
            </a:xfrm>
            <a:custGeom>
              <a:avLst/>
              <a:gdLst/>
              <a:ahLst/>
              <a:cxnLst/>
              <a:rect l="l" t="t" r="r" b="b"/>
              <a:pathLst>
                <a:path w="226" h="98" extrusionOk="0">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1" name="Google Shape;661;p114"/>
            <p:cNvSpPr/>
            <p:nvPr/>
          </p:nvSpPr>
          <p:spPr>
            <a:xfrm>
              <a:off x="3662" y="1771"/>
              <a:ext cx="357" cy="54"/>
            </a:xfrm>
            <a:custGeom>
              <a:avLst/>
              <a:gdLst/>
              <a:ahLst/>
              <a:cxnLst/>
              <a:rect l="l" t="t" r="r" b="b"/>
              <a:pathLst>
                <a:path w="151" h="23" extrusionOk="0">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2" name="Google Shape;662;p114"/>
            <p:cNvSpPr/>
            <p:nvPr/>
          </p:nvSpPr>
          <p:spPr>
            <a:xfrm>
              <a:off x="3957" y="1710"/>
              <a:ext cx="104" cy="94"/>
            </a:xfrm>
            <a:custGeom>
              <a:avLst/>
              <a:gdLst/>
              <a:ahLst/>
              <a:cxnLst/>
              <a:rect l="l" t="t" r="r" b="b"/>
              <a:pathLst>
                <a:path w="44" h="40" extrusionOk="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3" name="Google Shape;663;p114"/>
            <p:cNvSpPr/>
            <p:nvPr/>
          </p:nvSpPr>
          <p:spPr>
            <a:xfrm>
              <a:off x="3627" y="1731"/>
              <a:ext cx="85" cy="101"/>
            </a:xfrm>
            <a:custGeom>
              <a:avLst/>
              <a:gdLst/>
              <a:ahLst/>
              <a:cxnLst/>
              <a:rect l="l" t="t" r="r" b="b"/>
              <a:pathLst>
                <a:path w="36" h="43" extrusionOk="0">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4" name="Google Shape;664;p114"/>
            <p:cNvSpPr/>
            <p:nvPr/>
          </p:nvSpPr>
          <p:spPr>
            <a:xfrm>
              <a:off x="3868" y="2154"/>
              <a:ext cx="191" cy="208"/>
            </a:xfrm>
            <a:custGeom>
              <a:avLst/>
              <a:gdLst/>
              <a:ahLst/>
              <a:cxnLst/>
              <a:rect l="l" t="t" r="r" b="b"/>
              <a:pathLst>
                <a:path w="81" h="88" extrusionOk="0">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5" name="Google Shape;665;p114"/>
            <p:cNvSpPr/>
            <p:nvPr/>
          </p:nvSpPr>
          <p:spPr>
            <a:xfrm>
              <a:off x="3674" y="1334"/>
              <a:ext cx="300" cy="187"/>
            </a:xfrm>
            <a:custGeom>
              <a:avLst/>
              <a:gdLst/>
              <a:ahLst/>
              <a:cxnLst/>
              <a:rect l="l" t="t" r="r" b="b"/>
              <a:pathLst>
                <a:path w="127" h="79" extrusionOk="0">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6" name="Google Shape;666;p114"/>
            <p:cNvSpPr/>
            <p:nvPr/>
          </p:nvSpPr>
          <p:spPr>
            <a:xfrm>
              <a:off x="3827" y="2019"/>
              <a:ext cx="29" cy="515"/>
            </a:xfrm>
            <a:custGeom>
              <a:avLst/>
              <a:gdLst/>
              <a:ahLst/>
              <a:cxnLst/>
              <a:rect l="l" t="t" r="r" b="b"/>
              <a:pathLst>
                <a:path w="12" h="218" extrusionOk="0">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67" name="Google Shape;667;p114"/>
            <p:cNvSpPr/>
            <p:nvPr/>
          </p:nvSpPr>
          <p:spPr>
            <a:xfrm>
              <a:off x="3638" y="2541"/>
              <a:ext cx="442" cy="61"/>
            </a:xfrm>
            <a:custGeom>
              <a:avLst/>
              <a:gdLst/>
              <a:ahLst/>
              <a:cxnLst/>
              <a:rect l="l" t="t" r="r" b="b"/>
              <a:pathLst>
                <a:path w="187" h="26" extrusionOk="0">
                  <a:moveTo>
                    <a:pt x="0" y="0"/>
                  </a:moveTo>
                  <a:cubicBezTo>
                    <a:pt x="29" y="4"/>
                    <a:pt x="122" y="19"/>
                    <a:pt x="187" y="7"/>
                  </a:cubicBezTo>
                  <a:cubicBezTo>
                    <a:pt x="154" y="26"/>
                    <a:pt x="5" y="13"/>
                    <a:pt x="0" y="0"/>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sp>
        <p:nvSpPr>
          <p:cNvPr id="668" name="Google Shape;668;p114"/>
          <p:cNvSpPr/>
          <p:nvPr/>
        </p:nvSpPr>
        <p:spPr>
          <a:xfrm>
            <a:off x="1" y="5181603"/>
            <a:ext cx="8372756" cy="1676399"/>
          </a:xfrm>
          <a:custGeom>
            <a:avLst/>
            <a:gdLst/>
            <a:ahLst/>
            <a:cxnLst/>
            <a:rect l="l" t="t" r="r" b="b"/>
            <a:pathLst>
              <a:path w="11770175" h="1788354" extrusionOk="0">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nvGrpSpPr>
          <p:cNvPr id="669" name="Google Shape;669;p114"/>
          <p:cNvGrpSpPr/>
          <p:nvPr/>
        </p:nvGrpSpPr>
        <p:grpSpPr>
          <a:xfrm flipH="1">
            <a:off x="6893653" y="4800600"/>
            <a:ext cx="2249156" cy="2083312"/>
            <a:chOff x="2481" y="1188"/>
            <a:chExt cx="2735" cy="1900"/>
          </a:xfrm>
        </p:grpSpPr>
        <p:sp>
          <p:nvSpPr>
            <p:cNvPr id="670" name="Google Shape;670;p114"/>
            <p:cNvSpPr/>
            <p:nvPr/>
          </p:nvSpPr>
          <p:spPr>
            <a:xfrm>
              <a:off x="3336" y="1462"/>
              <a:ext cx="748" cy="931"/>
            </a:xfrm>
            <a:custGeom>
              <a:avLst/>
              <a:gdLst/>
              <a:ahLst/>
              <a:cxnLst/>
              <a:rect l="l" t="t" r="r" b="b"/>
              <a:pathLst>
                <a:path w="317" h="394" extrusionOk="0">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1" name="Google Shape;671;p114"/>
            <p:cNvSpPr/>
            <p:nvPr/>
          </p:nvSpPr>
          <p:spPr>
            <a:xfrm>
              <a:off x="3423" y="1552"/>
              <a:ext cx="307" cy="222"/>
            </a:xfrm>
            <a:custGeom>
              <a:avLst/>
              <a:gdLst/>
              <a:ahLst/>
              <a:cxnLst/>
              <a:rect l="l" t="t" r="r" b="b"/>
              <a:pathLst>
                <a:path w="130" h="94" extrusionOk="0">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2" name="Google Shape;672;p114"/>
            <p:cNvSpPr/>
            <p:nvPr/>
          </p:nvSpPr>
          <p:spPr>
            <a:xfrm>
              <a:off x="3241" y="1661"/>
              <a:ext cx="754" cy="661"/>
            </a:xfrm>
            <a:custGeom>
              <a:avLst/>
              <a:gdLst/>
              <a:ahLst/>
              <a:cxnLst/>
              <a:rect l="l" t="t" r="r" b="b"/>
              <a:pathLst>
                <a:path w="319" h="280" extrusionOk="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3" name="Google Shape;673;p114"/>
            <p:cNvSpPr/>
            <p:nvPr/>
          </p:nvSpPr>
          <p:spPr>
            <a:xfrm>
              <a:off x="2481" y="1188"/>
              <a:ext cx="1055" cy="1314"/>
            </a:xfrm>
            <a:custGeom>
              <a:avLst/>
              <a:gdLst/>
              <a:ahLst/>
              <a:cxnLst/>
              <a:rect l="l" t="t" r="r" b="b"/>
              <a:pathLst>
                <a:path w="447" h="556" extrusionOk="0">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4" name="Google Shape;674;p114"/>
            <p:cNvSpPr/>
            <p:nvPr/>
          </p:nvSpPr>
          <p:spPr>
            <a:xfrm>
              <a:off x="2481" y="1420"/>
              <a:ext cx="1006" cy="1093"/>
            </a:xfrm>
            <a:custGeom>
              <a:avLst/>
              <a:gdLst/>
              <a:ahLst/>
              <a:cxnLst/>
              <a:rect l="l" t="t" r="r" b="b"/>
              <a:pathLst>
                <a:path w="426" h="463" extrusionOk="0">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5" name="Google Shape;675;p114"/>
            <p:cNvSpPr/>
            <p:nvPr/>
          </p:nvSpPr>
          <p:spPr>
            <a:xfrm>
              <a:off x="3111" y="1502"/>
              <a:ext cx="362" cy="844"/>
            </a:xfrm>
            <a:custGeom>
              <a:avLst/>
              <a:gdLst/>
              <a:ahLst/>
              <a:cxnLst/>
              <a:rect l="l" t="t" r="r" b="b"/>
              <a:pathLst>
                <a:path w="153" h="357" extrusionOk="0">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6" name="Google Shape;676;p114"/>
            <p:cNvSpPr/>
            <p:nvPr/>
          </p:nvSpPr>
          <p:spPr>
            <a:xfrm>
              <a:off x="3057" y="1590"/>
              <a:ext cx="227" cy="734"/>
            </a:xfrm>
            <a:custGeom>
              <a:avLst/>
              <a:gdLst/>
              <a:ahLst/>
              <a:cxnLst/>
              <a:rect l="l" t="t" r="r" b="b"/>
              <a:pathLst>
                <a:path w="96" h="311" extrusionOk="0">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7" name="Google Shape;677;p114"/>
            <p:cNvSpPr/>
            <p:nvPr/>
          </p:nvSpPr>
          <p:spPr>
            <a:xfrm>
              <a:off x="2615" y="1594"/>
              <a:ext cx="149" cy="778"/>
            </a:xfrm>
            <a:custGeom>
              <a:avLst/>
              <a:gdLst/>
              <a:ahLst/>
              <a:cxnLst/>
              <a:rect l="l" t="t" r="r" b="b"/>
              <a:pathLst>
                <a:path w="63" h="329" extrusionOk="0">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8" name="Google Shape;678;p114"/>
            <p:cNvSpPr/>
            <p:nvPr/>
          </p:nvSpPr>
          <p:spPr>
            <a:xfrm>
              <a:off x="2705" y="1301"/>
              <a:ext cx="401" cy="256"/>
            </a:xfrm>
            <a:custGeom>
              <a:avLst/>
              <a:gdLst/>
              <a:ahLst/>
              <a:cxnLst/>
              <a:rect l="l" t="t" r="r" b="b"/>
              <a:pathLst>
                <a:path w="170" h="108" extrusionOk="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79" name="Google Shape;679;p114"/>
            <p:cNvSpPr/>
            <p:nvPr/>
          </p:nvSpPr>
          <p:spPr>
            <a:xfrm>
              <a:off x="2674" y="1301"/>
              <a:ext cx="340" cy="286"/>
            </a:xfrm>
            <a:custGeom>
              <a:avLst/>
              <a:gdLst/>
              <a:ahLst/>
              <a:cxnLst/>
              <a:rect l="l" t="t" r="r" b="b"/>
              <a:pathLst>
                <a:path w="144" h="121" extrusionOk="0">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0" name="Google Shape;680;p114"/>
            <p:cNvSpPr/>
            <p:nvPr/>
          </p:nvSpPr>
          <p:spPr>
            <a:xfrm>
              <a:off x="4080" y="2055"/>
              <a:ext cx="1136" cy="1018"/>
            </a:xfrm>
            <a:custGeom>
              <a:avLst/>
              <a:gdLst/>
              <a:ahLst/>
              <a:cxnLst/>
              <a:rect l="l" t="t" r="r" b="b"/>
              <a:pathLst>
                <a:path w="481" h="431" extrusionOk="0">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1" name="Google Shape;681;p114"/>
            <p:cNvSpPr/>
            <p:nvPr/>
          </p:nvSpPr>
          <p:spPr>
            <a:xfrm>
              <a:off x="4217" y="2235"/>
              <a:ext cx="992" cy="838"/>
            </a:xfrm>
            <a:custGeom>
              <a:avLst/>
              <a:gdLst/>
              <a:ahLst/>
              <a:cxnLst/>
              <a:rect l="l" t="t" r="r" b="b"/>
              <a:pathLst>
                <a:path w="420" h="355" extrusionOk="0">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2" name="Google Shape;682;p114"/>
            <p:cNvSpPr/>
            <p:nvPr/>
          </p:nvSpPr>
          <p:spPr>
            <a:xfrm>
              <a:off x="4472" y="2388"/>
              <a:ext cx="101" cy="624"/>
            </a:xfrm>
            <a:custGeom>
              <a:avLst/>
              <a:gdLst/>
              <a:ahLst/>
              <a:cxnLst/>
              <a:rect l="l" t="t" r="r" b="b"/>
              <a:pathLst>
                <a:path w="43" h="264" extrusionOk="0">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3" name="Google Shape;683;p114"/>
            <p:cNvSpPr/>
            <p:nvPr/>
          </p:nvSpPr>
          <p:spPr>
            <a:xfrm>
              <a:off x="4840" y="2556"/>
              <a:ext cx="132" cy="463"/>
            </a:xfrm>
            <a:custGeom>
              <a:avLst/>
              <a:gdLst/>
              <a:ahLst/>
              <a:cxnLst/>
              <a:rect l="l" t="t" r="r" b="b"/>
              <a:pathLst>
                <a:path w="56" h="196" extrusionOk="0">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4" name="Google Shape;684;p114"/>
            <p:cNvSpPr/>
            <p:nvPr/>
          </p:nvSpPr>
          <p:spPr>
            <a:xfrm>
              <a:off x="4517" y="2102"/>
              <a:ext cx="408" cy="274"/>
            </a:xfrm>
            <a:custGeom>
              <a:avLst/>
              <a:gdLst/>
              <a:ahLst/>
              <a:cxnLst/>
              <a:rect l="l" t="t" r="r" b="b"/>
              <a:pathLst>
                <a:path w="173" h="116" extrusionOk="0">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5" name="Google Shape;685;p114"/>
            <p:cNvSpPr/>
            <p:nvPr/>
          </p:nvSpPr>
          <p:spPr>
            <a:xfrm>
              <a:off x="4949" y="2414"/>
              <a:ext cx="234" cy="648"/>
            </a:xfrm>
            <a:custGeom>
              <a:avLst/>
              <a:gdLst/>
              <a:ahLst/>
              <a:cxnLst/>
              <a:rect l="l" t="t" r="r" b="b"/>
              <a:pathLst>
                <a:path w="99" h="274" extrusionOk="0">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6" name="Google Shape;686;p114"/>
            <p:cNvSpPr/>
            <p:nvPr/>
          </p:nvSpPr>
          <p:spPr>
            <a:xfrm>
              <a:off x="4179" y="2322"/>
              <a:ext cx="276" cy="744"/>
            </a:xfrm>
            <a:custGeom>
              <a:avLst/>
              <a:gdLst/>
              <a:ahLst/>
              <a:cxnLst/>
              <a:rect l="l" t="t" r="r" b="b"/>
              <a:pathLst>
                <a:path w="117" h="315" extrusionOk="0">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7" name="Google Shape;687;p114"/>
            <p:cNvSpPr/>
            <p:nvPr/>
          </p:nvSpPr>
          <p:spPr>
            <a:xfrm>
              <a:off x="3773" y="1710"/>
              <a:ext cx="233" cy="548"/>
            </a:xfrm>
            <a:custGeom>
              <a:avLst/>
              <a:gdLst/>
              <a:ahLst/>
              <a:cxnLst/>
              <a:rect l="l" t="t" r="r" b="b"/>
              <a:pathLst>
                <a:path w="99" h="232" extrusionOk="0">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8" name="Google Shape;688;p114"/>
            <p:cNvSpPr/>
            <p:nvPr/>
          </p:nvSpPr>
          <p:spPr>
            <a:xfrm>
              <a:off x="3690" y="1765"/>
              <a:ext cx="92" cy="467"/>
            </a:xfrm>
            <a:custGeom>
              <a:avLst/>
              <a:gdLst/>
              <a:ahLst/>
              <a:cxnLst/>
              <a:rect l="l" t="t" r="r" b="b"/>
              <a:pathLst>
                <a:path w="39" h="198" extrusionOk="0">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89" name="Google Shape;689;p114"/>
            <p:cNvSpPr/>
            <p:nvPr/>
          </p:nvSpPr>
          <p:spPr>
            <a:xfrm>
              <a:off x="2481" y="1663"/>
              <a:ext cx="2130" cy="1410"/>
            </a:xfrm>
            <a:custGeom>
              <a:avLst/>
              <a:gdLst/>
              <a:ahLst/>
              <a:cxnLst/>
              <a:rect l="l" t="t" r="r" b="b"/>
              <a:pathLst>
                <a:path w="902" h="597" extrusionOk="0">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0" name="Google Shape;690;p114"/>
            <p:cNvSpPr/>
            <p:nvPr/>
          </p:nvSpPr>
          <p:spPr>
            <a:xfrm>
              <a:off x="2481" y="2036"/>
              <a:ext cx="2118" cy="1037"/>
            </a:xfrm>
            <a:custGeom>
              <a:avLst/>
              <a:gdLst/>
              <a:ahLst/>
              <a:cxnLst/>
              <a:rect l="l" t="t" r="r" b="b"/>
              <a:pathLst>
                <a:path w="897" h="439" extrusionOk="0">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1" name="Google Shape;691;p114"/>
            <p:cNvSpPr/>
            <p:nvPr/>
          </p:nvSpPr>
          <p:spPr>
            <a:xfrm>
              <a:off x="2639" y="1755"/>
              <a:ext cx="1186" cy="657"/>
            </a:xfrm>
            <a:custGeom>
              <a:avLst/>
              <a:gdLst/>
              <a:ahLst/>
              <a:cxnLst/>
              <a:rect l="l" t="t" r="r" b="b"/>
              <a:pathLst>
                <a:path w="502" h="278" extrusionOk="0">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2" name="Google Shape;692;p114"/>
            <p:cNvSpPr/>
            <p:nvPr/>
          </p:nvSpPr>
          <p:spPr>
            <a:xfrm>
              <a:off x="3938" y="2223"/>
              <a:ext cx="567" cy="850"/>
            </a:xfrm>
            <a:custGeom>
              <a:avLst/>
              <a:gdLst/>
              <a:ahLst/>
              <a:cxnLst/>
              <a:rect l="l" t="t" r="r" b="b"/>
              <a:pathLst>
                <a:path w="240" h="360" extrusionOk="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3" name="Google Shape;693;p114"/>
            <p:cNvSpPr/>
            <p:nvPr/>
          </p:nvSpPr>
          <p:spPr>
            <a:xfrm>
              <a:off x="3073" y="1769"/>
              <a:ext cx="102" cy="374"/>
            </a:xfrm>
            <a:custGeom>
              <a:avLst/>
              <a:gdLst/>
              <a:ahLst/>
              <a:cxnLst/>
              <a:rect l="l" t="t" r="r" b="b"/>
              <a:pathLst>
                <a:path w="43" h="158" extrusionOk="0">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4" name="Google Shape;694;p114"/>
            <p:cNvSpPr/>
            <p:nvPr/>
          </p:nvSpPr>
          <p:spPr>
            <a:xfrm>
              <a:off x="3477" y="2414"/>
              <a:ext cx="291" cy="659"/>
            </a:xfrm>
            <a:custGeom>
              <a:avLst/>
              <a:gdLst/>
              <a:ahLst/>
              <a:cxnLst/>
              <a:rect l="l" t="t" r="r" b="b"/>
              <a:pathLst>
                <a:path w="123" h="279" extrusionOk="0">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5" name="Google Shape;695;p114"/>
            <p:cNvSpPr/>
            <p:nvPr/>
          </p:nvSpPr>
          <p:spPr>
            <a:xfrm>
              <a:off x="3442" y="2393"/>
              <a:ext cx="364" cy="680"/>
            </a:xfrm>
            <a:custGeom>
              <a:avLst/>
              <a:gdLst/>
              <a:ahLst/>
              <a:cxnLst/>
              <a:rect l="l" t="t" r="r" b="b"/>
              <a:pathLst>
                <a:path w="154" h="288" extrusionOk="0">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6" name="Google Shape;696;p114"/>
            <p:cNvSpPr/>
            <p:nvPr/>
          </p:nvSpPr>
          <p:spPr>
            <a:xfrm>
              <a:off x="2481" y="2452"/>
              <a:ext cx="276" cy="621"/>
            </a:xfrm>
            <a:custGeom>
              <a:avLst/>
              <a:gdLst/>
              <a:ahLst/>
              <a:cxnLst/>
              <a:rect l="l" t="t" r="r" b="b"/>
              <a:pathLst>
                <a:path w="117" h="263" extrusionOk="0">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7" name="Google Shape;697;p114"/>
            <p:cNvSpPr/>
            <p:nvPr/>
          </p:nvSpPr>
          <p:spPr>
            <a:xfrm>
              <a:off x="2481" y="2433"/>
              <a:ext cx="314" cy="640"/>
            </a:xfrm>
            <a:custGeom>
              <a:avLst/>
              <a:gdLst/>
              <a:ahLst/>
              <a:cxnLst/>
              <a:rect l="l" t="t" r="r" b="b"/>
              <a:pathLst>
                <a:path w="133" h="271" extrusionOk="0">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8" name="Google Shape;698;p114"/>
            <p:cNvSpPr/>
            <p:nvPr/>
          </p:nvSpPr>
          <p:spPr>
            <a:xfrm>
              <a:off x="3307" y="1817"/>
              <a:ext cx="57" cy="281"/>
            </a:xfrm>
            <a:custGeom>
              <a:avLst/>
              <a:gdLst/>
              <a:ahLst/>
              <a:cxnLst/>
              <a:rect l="l" t="t" r="r" b="b"/>
              <a:pathLst>
                <a:path w="24" h="119" extrusionOk="0">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699" name="Google Shape;699;p114"/>
            <p:cNvSpPr/>
            <p:nvPr/>
          </p:nvSpPr>
          <p:spPr>
            <a:xfrm>
              <a:off x="3865" y="2511"/>
              <a:ext cx="949" cy="562"/>
            </a:xfrm>
            <a:custGeom>
              <a:avLst/>
              <a:gdLst/>
              <a:ahLst/>
              <a:cxnLst/>
              <a:rect l="l" t="t" r="r" b="b"/>
              <a:pathLst>
                <a:path w="402" h="238" extrusionOk="0">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00" name="Google Shape;700;p114"/>
            <p:cNvSpPr/>
            <p:nvPr/>
          </p:nvSpPr>
          <p:spPr>
            <a:xfrm>
              <a:off x="4120" y="2639"/>
              <a:ext cx="465" cy="120"/>
            </a:xfrm>
            <a:custGeom>
              <a:avLst/>
              <a:gdLst/>
              <a:ahLst/>
              <a:cxnLst/>
              <a:rect l="l" t="t" r="r" b="b"/>
              <a:pathLst>
                <a:path w="197" h="51" extrusionOk="0">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01" name="Google Shape;701;p114"/>
            <p:cNvSpPr/>
            <p:nvPr/>
          </p:nvSpPr>
          <p:spPr>
            <a:xfrm>
              <a:off x="3919" y="2629"/>
              <a:ext cx="888" cy="459"/>
            </a:xfrm>
            <a:custGeom>
              <a:avLst/>
              <a:gdLst/>
              <a:ahLst/>
              <a:cxnLst/>
              <a:rect l="l" t="t" r="r" b="b"/>
              <a:pathLst>
                <a:path w="376" h="194" extrusionOk="0">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02" name="Google Shape;702;p114"/>
            <p:cNvSpPr/>
            <p:nvPr/>
          </p:nvSpPr>
          <p:spPr>
            <a:xfrm>
              <a:off x="3905" y="2660"/>
              <a:ext cx="869" cy="423"/>
            </a:xfrm>
            <a:custGeom>
              <a:avLst/>
              <a:gdLst/>
              <a:ahLst/>
              <a:cxnLst/>
              <a:rect l="l" t="t" r="r" b="b"/>
              <a:pathLst>
                <a:path w="368" h="179" extrusionOk="0">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03" name="Google Shape;703;p114"/>
            <p:cNvSpPr/>
            <p:nvPr/>
          </p:nvSpPr>
          <p:spPr>
            <a:xfrm>
              <a:off x="4240" y="2565"/>
              <a:ext cx="218" cy="218"/>
            </a:xfrm>
            <a:custGeom>
              <a:avLst/>
              <a:gdLst/>
              <a:ahLst/>
              <a:cxnLst/>
              <a:rect l="l" t="t" r="r" b="b"/>
              <a:pathLst>
                <a:path w="92" h="92" extrusionOk="0">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04" name="Google Shape;704;p114"/>
            <p:cNvSpPr/>
            <p:nvPr/>
          </p:nvSpPr>
          <p:spPr>
            <a:xfrm>
              <a:off x="4243" y="2577"/>
              <a:ext cx="233" cy="213"/>
            </a:xfrm>
            <a:custGeom>
              <a:avLst/>
              <a:gdLst/>
              <a:ahLst/>
              <a:cxnLst/>
              <a:rect l="l" t="t" r="r" b="b"/>
              <a:pathLst>
                <a:path w="99" h="90" extrusionOk="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05" name="Google Shape;705;p114"/>
            <p:cNvSpPr/>
            <p:nvPr/>
          </p:nvSpPr>
          <p:spPr>
            <a:xfrm>
              <a:off x="3310" y="2072"/>
              <a:ext cx="507" cy="167"/>
            </a:xfrm>
            <a:custGeom>
              <a:avLst/>
              <a:gdLst/>
              <a:ahLst/>
              <a:cxnLst/>
              <a:rect l="l" t="t" r="r" b="b"/>
              <a:pathLst>
                <a:path w="215" h="71" extrusionOk="0">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706" name="Google Shape;706;p114"/>
          <p:cNvGrpSpPr/>
          <p:nvPr/>
        </p:nvGrpSpPr>
        <p:grpSpPr>
          <a:xfrm>
            <a:off x="-1191" y="3799404"/>
            <a:ext cx="3289808" cy="3084511"/>
            <a:chOff x="-1588" y="4419600"/>
            <a:chExt cx="3504440" cy="2464312"/>
          </a:xfrm>
        </p:grpSpPr>
        <p:grpSp>
          <p:nvGrpSpPr>
            <p:cNvPr id="707" name="Google Shape;707;p114"/>
            <p:cNvGrpSpPr/>
            <p:nvPr/>
          </p:nvGrpSpPr>
          <p:grpSpPr>
            <a:xfrm>
              <a:off x="-321" y="4419600"/>
              <a:ext cx="2827754" cy="2458133"/>
              <a:chOff x="437" y="-367"/>
              <a:chExt cx="5799" cy="5041"/>
            </a:xfrm>
          </p:grpSpPr>
          <p:sp>
            <p:nvSpPr>
              <p:cNvPr id="708" name="Google Shape;708;p114"/>
              <p:cNvSpPr/>
              <p:nvPr/>
            </p:nvSpPr>
            <p:spPr>
              <a:xfrm>
                <a:off x="2494" y="-126"/>
                <a:ext cx="1751" cy="1833"/>
              </a:xfrm>
              <a:custGeom>
                <a:avLst/>
                <a:gdLst/>
                <a:ahLst/>
                <a:cxnLst/>
                <a:rect l="l" t="t" r="r" b="b"/>
                <a:pathLst>
                  <a:path w="741" h="776" extrusionOk="0">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09" name="Google Shape;709;p114"/>
              <p:cNvSpPr/>
              <p:nvPr/>
            </p:nvSpPr>
            <p:spPr>
              <a:xfrm>
                <a:off x="2365" y="89"/>
                <a:ext cx="1807" cy="1630"/>
              </a:xfrm>
              <a:custGeom>
                <a:avLst/>
                <a:gdLst/>
                <a:ahLst/>
                <a:cxnLst/>
                <a:rect l="l" t="t" r="r" b="b"/>
                <a:pathLst>
                  <a:path w="765" h="690" extrusionOk="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0" name="Google Shape;710;p114"/>
              <p:cNvSpPr/>
              <p:nvPr/>
            </p:nvSpPr>
            <p:spPr>
              <a:xfrm>
                <a:off x="3614" y="219"/>
                <a:ext cx="532" cy="1252"/>
              </a:xfrm>
              <a:custGeom>
                <a:avLst/>
                <a:gdLst/>
                <a:ahLst/>
                <a:cxnLst/>
                <a:rect l="l" t="t" r="r" b="b"/>
                <a:pathLst>
                  <a:path w="225" h="530" extrusionOk="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1" name="Google Shape;711;p114"/>
              <p:cNvSpPr/>
              <p:nvPr/>
            </p:nvSpPr>
            <p:spPr>
              <a:xfrm>
                <a:off x="3536" y="349"/>
                <a:ext cx="329" cy="1091"/>
              </a:xfrm>
              <a:custGeom>
                <a:avLst/>
                <a:gdLst/>
                <a:ahLst/>
                <a:cxnLst/>
                <a:rect l="l" t="t" r="r" b="b"/>
                <a:pathLst>
                  <a:path w="139" h="462" extrusionOk="0">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2" name="Google Shape;712;p114"/>
              <p:cNvSpPr/>
              <p:nvPr/>
            </p:nvSpPr>
            <p:spPr>
              <a:xfrm>
                <a:off x="3005" y="-100"/>
                <a:ext cx="680" cy="425"/>
              </a:xfrm>
              <a:custGeom>
                <a:avLst/>
                <a:gdLst/>
                <a:ahLst/>
                <a:cxnLst/>
                <a:rect l="l" t="t" r="r" b="b"/>
                <a:pathLst>
                  <a:path w="288" h="180" extrusionOk="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3" name="Google Shape;713;p114"/>
              <p:cNvSpPr/>
              <p:nvPr/>
            </p:nvSpPr>
            <p:spPr>
              <a:xfrm>
                <a:off x="2955" y="-100"/>
                <a:ext cx="579" cy="475"/>
              </a:xfrm>
              <a:custGeom>
                <a:avLst/>
                <a:gdLst/>
                <a:ahLst/>
                <a:cxnLst/>
                <a:rect l="l" t="t" r="r" b="b"/>
                <a:pathLst>
                  <a:path w="245" h="201" extrusionOk="0">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4" name="Google Shape;714;p114"/>
              <p:cNvSpPr/>
              <p:nvPr/>
            </p:nvSpPr>
            <p:spPr>
              <a:xfrm>
                <a:off x="477" y="-161"/>
                <a:ext cx="2412" cy="1991"/>
              </a:xfrm>
              <a:custGeom>
                <a:avLst/>
                <a:gdLst/>
                <a:ahLst/>
                <a:cxnLst/>
                <a:rect l="l" t="t" r="r" b="b"/>
                <a:pathLst>
                  <a:path w="1021" h="843" extrusionOk="0">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5" name="Google Shape;715;p114"/>
              <p:cNvSpPr/>
              <p:nvPr/>
            </p:nvSpPr>
            <p:spPr>
              <a:xfrm>
                <a:off x="560" y="61"/>
                <a:ext cx="831" cy="1540"/>
              </a:xfrm>
              <a:custGeom>
                <a:avLst/>
                <a:gdLst/>
                <a:ahLst/>
                <a:cxnLst/>
                <a:rect l="l" t="t" r="r" b="b"/>
                <a:pathLst>
                  <a:path w="352" h="652" extrusionOk="0">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6" name="Google Shape;716;p114"/>
              <p:cNvSpPr/>
              <p:nvPr/>
            </p:nvSpPr>
            <p:spPr>
              <a:xfrm>
                <a:off x="1984" y="172"/>
                <a:ext cx="262" cy="1389"/>
              </a:xfrm>
              <a:custGeom>
                <a:avLst/>
                <a:gdLst/>
                <a:ahLst/>
                <a:cxnLst/>
                <a:rect l="l" t="t" r="r" b="b"/>
                <a:pathLst>
                  <a:path w="111" h="588" extrusionOk="0">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7" name="Google Shape;717;p114"/>
              <p:cNvSpPr/>
              <p:nvPr/>
            </p:nvSpPr>
            <p:spPr>
              <a:xfrm>
                <a:off x="1287" y="-367"/>
                <a:ext cx="721" cy="470"/>
              </a:xfrm>
              <a:custGeom>
                <a:avLst/>
                <a:gdLst/>
                <a:ahLst/>
                <a:cxnLst/>
                <a:rect l="l" t="t" r="r" b="b"/>
                <a:pathLst>
                  <a:path w="305" h="199" extrusionOk="0">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8" name="Google Shape;718;p114"/>
              <p:cNvSpPr/>
              <p:nvPr/>
            </p:nvSpPr>
            <p:spPr>
              <a:xfrm>
                <a:off x="1391" y="-343"/>
                <a:ext cx="659" cy="491"/>
              </a:xfrm>
              <a:custGeom>
                <a:avLst/>
                <a:gdLst/>
                <a:ahLst/>
                <a:cxnLst/>
                <a:rect l="l" t="t" r="r" b="b"/>
                <a:pathLst>
                  <a:path w="279" h="208" extrusionOk="0">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19" name="Google Shape;719;p114"/>
              <p:cNvSpPr/>
              <p:nvPr/>
            </p:nvSpPr>
            <p:spPr>
              <a:xfrm>
                <a:off x="3151" y="179"/>
                <a:ext cx="2618" cy="2563"/>
              </a:xfrm>
              <a:custGeom>
                <a:avLst/>
                <a:gdLst/>
                <a:ahLst/>
                <a:cxnLst/>
                <a:rect l="l" t="t" r="r" b="b"/>
                <a:pathLst>
                  <a:path w="980" h="917" extrusionOk="0">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0" name="Google Shape;720;p114"/>
              <p:cNvSpPr/>
              <p:nvPr/>
            </p:nvSpPr>
            <p:spPr>
              <a:xfrm>
                <a:off x="3255" y="538"/>
                <a:ext cx="2612" cy="2224"/>
              </a:xfrm>
              <a:custGeom>
                <a:avLst/>
                <a:gdLst/>
                <a:ahLst/>
                <a:cxnLst/>
                <a:rect l="l" t="t" r="r" b="b"/>
                <a:pathLst>
                  <a:path w="962" h="688" extrusionOk="0">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1" name="Google Shape;721;p114"/>
              <p:cNvSpPr/>
              <p:nvPr/>
            </p:nvSpPr>
            <p:spPr>
              <a:xfrm>
                <a:off x="3817" y="226"/>
                <a:ext cx="1209" cy="655"/>
              </a:xfrm>
              <a:custGeom>
                <a:avLst/>
                <a:gdLst/>
                <a:ahLst/>
                <a:cxnLst/>
                <a:rect l="l" t="t" r="r" b="b"/>
                <a:pathLst>
                  <a:path w="420" h="249" extrusionOk="0">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2" name="Google Shape;722;p114"/>
              <p:cNvSpPr/>
              <p:nvPr/>
            </p:nvSpPr>
            <p:spPr>
              <a:xfrm>
                <a:off x="4379" y="325"/>
                <a:ext cx="69" cy="329"/>
              </a:xfrm>
              <a:custGeom>
                <a:avLst/>
                <a:gdLst/>
                <a:ahLst/>
                <a:cxnLst/>
                <a:rect l="l" t="t" r="r" b="b"/>
                <a:pathLst>
                  <a:path w="29" h="139" extrusionOk="0">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3" name="Google Shape;723;p114"/>
              <p:cNvSpPr/>
              <p:nvPr/>
            </p:nvSpPr>
            <p:spPr>
              <a:xfrm>
                <a:off x="3817" y="536"/>
                <a:ext cx="425" cy="134"/>
              </a:xfrm>
              <a:custGeom>
                <a:avLst/>
                <a:gdLst/>
                <a:ahLst/>
                <a:cxnLst/>
                <a:rect l="l" t="t" r="r" b="b"/>
                <a:pathLst>
                  <a:path w="180" h="57" extrusionOk="0">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4" name="Google Shape;724;p114"/>
              <p:cNvSpPr/>
              <p:nvPr/>
            </p:nvSpPr>
            <p:spPr>
              <a:xfrm>
                <a:off x="4828" y="848"/>
                <a:ext cx="476" cy="1580"/>
              </a:xfrm>
              <a:custGeom>
                <a:avLst/>
                <a:gdLst/>
                <a:ahLst/>
                <a:cxnLst/>
                <a:rect l="l" t="t" r="r" b="b"/>
                <a:pathLst>
                  <a:path w="212" h="582" extrusionOk="0">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5" name="Google Shape;725;p114"/>
              <p:cNvSpPr/>
              <p:nvPr/>
            </p:nvSpPr>
            <p:spPr>
              <a:xfrm>
                <a:off x="4814" y="840"/>
                <a:ext cx="490" cy="1496"/>
              </a:xfrm>
              <a:custGeom>
                <a:avLst/>
                <a:gdLst/>
                <a:ahLst/>
                <a:cxnLst/>
                <a:rect l="l" t="t" r="r" b="b"/>
                <a:pathLst>
                  <a:path w="211" h="516" extrusionOk="0">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6" name="Google Shape;726;p114"/>
              <p:cNvSpPr/>
              <p:nvPr/>
            </p:nvSpPr>
            <p:spPr>
              <a:xfrm>
                <a:off x="4490" y="916"/>
                <a:ext cx="471" cy="1363"/>
              </a:xfrm>
              <a:custGeom>
                <a:avLst/>
                <a:gdLst/>
                <a:ahLst/>
                <a:cxnLst/>
                <a:rect l="l" t="t" r="r" b="b"/>
                <a:pathLst>
                  <a:path w="199" h="577" extrusionOk="0">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7" name="Google Shape;727;p114"/>
              <p:cNvSpPr/>
              <p:nvPr/>
            </p:nvSpPr>
            <p:spPr>
              <a:xfrm>
                <a:off x="4635" y="897"/>
                <a:ext cx="337" cy="1382"/>
              </a:xfrm>
              <a:custGeom>
                <a:avLst/>
                <a:gdLst/>
                <a:ahLst/>
                <a:cxnLst/>
                <a:rect l="l" t="t" r="r" b="b"/>
                <a:pathLst>
                  <a:path w="143" h="585" extrusionOk="0">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8" name="Google Shape;728;p114"/>
              <p:cNvSpPr/>
              <p:nvPr/>
            </p:nvSpPr>
            <p:spPr>
              <a:xfrm>
                <a:off x="3862" y="852"/>
                <a:ext cx="373" cy="1429"/>
              </a:xfrm>
              <a:custGeom>
                <a:avLst/>
                <a:gdLst/>
                <a:ahLst/>
                <a:cxnLst/>
                <a:rect l="l" t="t" r="r" b="b"/>
                <a:pathLst>
                  <a:path w="158" h="605" extrusionOk="0">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29" name="Google Shape;729;p114"/>
              <p:cNvSpPr/>
              <p:nvPr/>
            </p:nvSpPr>
            <p:spPr>
              <a:xfrm>
                <a:off x="3751" y="826"/>
                <a:ext cx="388" cy="1429"/>
              </a:xfrm>
              <a:custGeom>
                <a:avLst/>
                <a:gdLst/>
                <a:ahLst/>
                <a:cxnLst/>
                <a:rect l="l" t="t" r="r" b="b"/>
                <a:pathLst>
                  <a:path w="164" h="605" extrusionOk="0">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0" name="Google Shape;730;p114"/>
              <p:cNvSpPr/>
              <p:nvPr/>
            </p:nvSpPr>
            <p:spPr>
              <a:xfrm>
                <a:off x="3231" y="748"/>
                <a:ext cx="582" cy="1363"/>
              </a:xfrm>
              <a:custGeom>
                <a:avLst/>
                <a:gdLst/>
                <a:ahLst/>
                <a:cxnLst/>
                <a:rect l="l" t="t" r="r" b="b"/>
                <a:pathLst>
                  <a:path w="246" h="577" extrusionOk="0">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1" name="Google Shape;731;p114"/>
              <p:cNvSpPr/>
              <p:nvPr/>
            </p:nvSpPr>
            <p:spPr>
              <a:xfrm>
                <a:off x="3246" y="729"/>
                <a:ext cx="472" cy="1304"/>
              </a:xfrm>
              <a:custGeom>
                <a:avLst/>
                <a:gdLst/>
                <a:ahLst/>
                <a:cxnLst/>
                <a:rect l="l" t="t" r="r" b="b"/>
                <a:pathLst>
                  <a:path w="200" h="552" extrusionOk="0">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2" name="Google Shape;732;p114"/>
              <p:cNvSpPr/>
              <p:nvPr/>
            </p:nvSpPr>
            <p:spPr>
              <a:xfrm>
                <a:off x="437" y="-171"/>
                <a:ext cx="4212" cy="3912"/>
              </a:xfrm>
              <a:custGeom>
                <a:avLst/>
                <a:gdLst/>
                <a:ahLst/>
                <a:cxnLst/>
                <a:rect l="l" t="t" r="r" b="b"/>
                <a:pathLst>
                  <a:path w="1783" h="1656" extrusionOk="0">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3" name="Google Shape;733;p114"/>
              <p:cNvSpPr/>
              <p:nvPr/>
            </p:nvSpPr>
            <p:spPr>
              <a:xfrm>
                <a:off x="506" y="356"/>
                <a:ext cx="4263" cy="3052"/>
              </a:xfrm>
              <a:custGeom>
                <a:avLst/>
                <a:gdLst/>
                <a:ahLst/>
                <a:cxnLst/>
                <a:rect l="l" t="t" r="r" b="b"/>
                <a:pathLst>
                  <a:path w="1805" h="1292" extrusionOk="0">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4" name="Google Shape;734;p114"/>
              <p:cNvSpPr/>
              <p:nvPr/>
            </p:nvSpPr>
            <p:spPr>
              <a:xfrm>
                <a:off x="1559" y="-126"/>
                <a:ext cx="1861" cy="1007"/>
              </a:xfrm>
              <a:custGeom>
                <a:avLst/>
                <a:gdLst/>
                <a:ahLst/>
                <a:cxnLst/>
                <a:rect l="l" t="t" r="r" b="b"/>
                <a:pathLst>
                  <a:path w="788" h="426" extrusionOk="0">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5" name="Google Shape;735;p114"/>
              <p:cNvSpPr/>
              <p:nvPr/>
            </p:nvSpPr>
            <p:spPr>
              <a:xfrm>
                <a:off x="2610" y="-43"/>
                <a:ext cx="132" cy="609"/>
              </a:xfrm>
              <a:custGeom>
                <a:avLst/>
                <a:gdLst/>
                <a:ahLst/>
                <a:cxnLst/>
                <a:rect l="l" t="t" r="r" b="b"/>
                <a:pathLst>
                  <a:path w="56" h="258" extrusionOk="0">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6" name="Google Shape;736;p114"/>
              <p:cNvSpPr/>
              <p:nvPr/>
            </p:nvSpPr>
            <p:spPr>
              <a:xfrm>
                <a:off x="1559" y="344"/>
                <a:ext cx="798" cy="267"/>
              </a:xfrm>
              <a:custGeom>
                <a:avLst/>
                <a:gdLst/>
                <a:ahLst/>
                <a:cxnLst/>
                <a:rect l="l" t="t" r="r" b="b"/>
                <a:pathLst>
                  <a:path w="338" h="113" extrusionOk="0">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7" name="Google Shape;737;p114"/>
              <p:cNvSpPr/>
              <p:nvPr/>
            </p:nvSpPr>
            <p:spPr>
              <a:xfrm>
                <a:off x="3484" y="3507"/>
                <a:ext cx="45" cy="26"/>
              </a:xfrm>
              <a:custGeom>
                <a:avLst/>
                <a:gdLst/>
                <a:ahLst/>
                <a:cxnLst/>
                <a:rect l="l" t="t" r="r" b="b"/>
                <a:pathLst>
                  <a:path w="19" h="11" extrusionOk="0">
                    <a:moveTo>
                      <a:pt x="19" y="0"/>
                    </a:moveTo>
                    <a:cubicBezTo>
                      <a:pt x="13" y="3"/>
                      <a:pt x="7" y="6"/>
                      <a:pt x="0" y="11"/>
                    </a:cubicBezTo>
                    <a:cubicBezTo>
                      <a:pt x="0" y="11"/>
                      <a:pt x="7" y="7"/>
                      <a:pt x="19"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8" name="Google Shape;738;p114"/>
              <p:cNvSpPr/>
              <p:nvPr/>
            </p:nvSpPr>
            <p:spPr>
              <a:xfrm>
                <a:off x="3456" y="937"/>
                <a:ext cx="940" cy="2570"/>
              </a:xfrm>
              <a:custGeom>
                <a:avLst/>
                <a:gdLst/>
                <a:ahLst/>
                <a:cxnLst/>
                <a:rect l="l" t="t" r="r" b="b"/>
                <a:pathLst>
                  <a:path w="398" h="1088" extrusionOk="0">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39" name="Google Shape;739;p114"/>
              <p:cNvSpPr/>
              <p:nvPr/>
            </p:nvSpPr>
            <p:spPr>
              <a:xfrm>
                <a:off x="2825" y="1060"/>
                <a:ext cx="877" cy="2553"/>
              </a:xfrm>
              <a:custGeom>
                <a:avLst/>
                <a:gdLst/>
                <a:ahLst/>
                <a:cxnLst/>
                <a:rect l="l" t="t" r="r" b="b"/>
                <a:pathLst>
                  <a:path w="371" h="1081" extrusionOk="0">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0" name="Google Shape;740;p114"/>
              <p:cNvSpPr/>
              <p:nvPr/>
            </p:nvSpPr>
            <p:spPr>
              <a:xfrm>
                <a:off x="2294" y="-34"/>
                <a:ext cx="340" cy="123"/>
              </a:xfrm>
              <a:custGeom>
                <a:avLst/>
                <a:gdLst/>
                <a:ahLst/>
                <a:cxnLst/>
                <a:rect l="l" t="t" r="r" b="b"/>
                <a:pathLst>
                  <a:path w="144" h="52" extrusionOk="0">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1" name="Google Shape;741;p114"/>
              <p:cNvSpPr/>
              <p:nvPr/>
            </p:nvSpPr>
            <p:spPr>
              <a:xfrm>
                <a:off x="513" y="772"/>
                <a:ext cx="3831" cy="2813"/>
              </a:xfrm>
              <a:custGeom>
                <a:avLst/>
                <a:gdLst/>
                <a:ahLst/>
                <a:cxnLst/>
                <a:rect l="l" t="t" r="r" b="b"/>
                <a:pathLst>
                  <a:path w="1622" h="1191" extrusionOk="0">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2" name="Google Shape;742;p114"/>
              <p:cNvSpPr/>
              <p:nvPr/>
            </p:nvSpPr>
            <p:spPr>
              <a:xfrm>
                <a:off x="1408" y="1313"/>
                <a:ext cx="4828" cy="3361"/>
              </a:xfrm>
              <a:custGeom>
                <a:avLst/>
                <a:gdLst/>
                <a:ahLst/>
                <a:cxnLst/>
                <a:rect l="l" t="t" r="r" b="b"/>
                <a:pathLst>
                  <a:path w="2044" h="1423" extrusionOk="0">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3" name="Google Shape;743;p114"/>
              <p:cNvSpPr/>
              <p:nvPr/>
            </p:nvSpPr>
            <p:spPr>
              <a:xfrm>
                <a:off x="1559" y="2099"/>
                <a:ext cx="4424" cy="2575"/>
              </a:xfrm>
              <a:custGeom>
                <a:avLst/>
                <a:gdLst/>
                <a:ahLst/>
                <a:cxnLst/>
                <a:rect l="l" t="t" r="r" b="b"/>
                <a:pathLst>
                  <a:path w="1873" h="1090" extrusionOk="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4" name="Google Shape;744;p114"/>
              <p:cNvSpPr/>
              <p:nvPr/>
            </p:nvSpPr>
            <p:spPr>
              <a:xfrm>
                <a:off x="2761" y="1407"/>
                <a:ext cx="2079" cy="1236"/>
              </a:xfrm>
              <a:custGeom>
                <a:avLst/>
                <a:gdLst/>
                <a:ahLst/>
                <a:cxnLst/>
                <a:rect l="l" t="t" r="r" b="b"/>
                <a:pathLst>
                  <a:path w="880" h="523" extrusionOk="0">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5" name="Google Shape;745;p114"/>
              <p:cNvSpPr/>
              <p:nvPr/>
            </p:nvSpPr>
            <p:spPr>
              <a:xfrm>
                <a:off x="3520" y="1618"/>
                <a:ext cx="141" cy="682"/>
              </a:xfrm>
              <a:custGeom>
                <a:avLst/>
                <a:gdLst/>
                <a:ahLst/>
                <a:cxnLst/>
                <a:rect l="l" t="t" r="r" b="b"/>
                <a:pathLst>
                  <a:path w="60" h="289" extrusionOk="0">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6" name="Google Shape;746;p114"/>
              <p:cNvSpPr/>
              <p:nvPr/>
            </p:nvSpPr>
            <p:spPr>
              <a:xfrm>
                <a:off x="3947" y="2057"/>
                <a:ext cx="893" cy="290"/>
              </a:xfrm>
              <a:custGeom>
                <a:avLst/>
                <a:gdLst/>
                <a:ahLst/>
                <a:cxnLst/>
                <a:rect l="l" t="t" r="r" b="b"/>
                <a:pathLst>
                  <a:path w="378" h="123" extrusionOk="0">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7" name="Google Shape;747;p114"/>
              <p:cNvSpPr/>
              <p:nvPr/>
            </p:nvSpPr>
            <p:spPr>
              <a:xfrm>
                <a:off x="1970" y="2567"/>
                <a:ext cx="808" cy="2107"/>
              </a:xfrm>
              <a:custGeom>
                <a:avLst/>
                <a:gdLst/>
                <a:ahLst/>
                <a:cxnLst/>
                <a:rect l="l" t="t" r="r" b="b"/>
                <a:pathLst>
                  <a:path w="342" h="892" extrusionOk="0">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8" name="Google Shape;748;p114"/>
              <p:cNvSpPr/>
              <p:nvPr/>
            </p:nvSpPr>
            <p:spPr>
              <a:xfrm>
                <a:off x="1906" y="2543"/>
                <a:ext cx="907" cy="2131"/>
              </a:xfrm>
              <a:custGeom>
                <a:avLst/>
                <a:gdLst/>
                <a:ahLst/>
                <a:cxnLst/>
                <a:rect l="l" t="t" r="r" b="b"/>
                <a:pathLst>
                  <a:path w="384" h="902" extrusionOk="0">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49" name="Google Shape;749;p114"/>
              <p:cNvSpPr/>
              <p:nvPr/>
            </p:nvSpPr>
            <p:spPr>
              <a:xfrm>
                <a:off x="2601" y="2579"/>
                <a:ext cx="446" cy="2095"/>
              </a:xfrm>
              <a:custGeom>
                <a:avLst/>
                <a:gdLst/>
                <a:ahLst/>
                <a:cxnLst/>
                <a:rect l="l" t="t" r="r" b="b"/>
                <a:pathLst>
                  <a:path w="189" h="887" extrusionOk="0">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0" name="Google Shape;750;p114"/>
              <p:cNvSpPr/>
              <p:nvPr/>
            </p:nvSpPr>
            <p:spPr>
              <a:xfrm>
                <a:off x="2528" y="2534"/>
                <a:ext cx="590" cy="2140"/>
              </a:xfrm>
              <a:custGeom>
                <a:avLst/>
                <a:gdLst/>
                <a:ahLst/>
                <a:cxnLst/>
                <a:rect l="l" t="t" r="r" b="b"/>
                <a:pathLst>
                  <a:path w="250" h="906" extrusionOk="0">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1" name="Google Shape;751;p114"/>
              <p:cNvSpPr/>
              <p:nvPr/>
            </p:nvSpPr>
            <p:spPr>
              <a:xfrm>
                <a:off x="4228" y="2567"/>
                <a:ext cx="518" cy="2107"/>
              </a:xfrm>
              <a:custGeom>
                <a:avLst/>
                <a:gdLst/>
                <a:ahLst/>
                <a:cxnLst/>
                <a:rect l="l" t="t" r="r" b="b"/>
                <a:pathLst>
                  <a:path w="219" h="892" extrusionOk="0">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2" name="Google Shape;752;p114"/>
              <p:cNvSpPr/>
              <p:nvPr/>
            </p:nvSpPr>
            <p:spPr>
              <a:xfrm>
                <a:off x="4169" y="2496"/>
                <a:ext cx="685" cy="2178"/>
              </a:xfrm>
              <a:custGeom>
                <a:avLst/>
                <a:gdLst/>
                <a:ahLst/>
                <a:cxnLst/>
                <a:rect l="l" t="t" r="r" b="b"/>
                <a:pathLst>
                  <a:path w="290" h="922" extrusionOk="0">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3" name="Google Shape;753;p114"/>
              <p:cNvSpPr/>
              <p:nvPr/>
            </p:nvSpPr>
            <p:spPr>
              <a:xfrm>
                <a:off x="4736" y="2574"/>
                <a:ext cx="1042" cy="2100"/>
              </a:xfrm>
              <a:custGeom>
                <a:avLst/>
                <a:gdLst/>
                <a:ahLst/>
                <a:cxnLst/>
                <a:rect l="l" t="t" r="r" b="b"/>
                <a:pathLst>
                  <a:path w="441" h="889" extrusionOk="0">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4" name="Google Shape;754;p114"/>
              <p:cNvSpPr/>
              <p:nvPr/>
            </p:nvSpPr>
            <p:spPr>
              <a:xfrm>
                <a:off x="4861" y="2466"/>
                <a:ext cx="990" cy="2208"/>
              </a:xfrm>
              <a:custGeom>
                <a:avLst/>
                <a:gdLst/>
                <a:ahLst/>
                <a:cxnLst/>
                <a:rect l="l" t="t" r="r" b="b"/>
                <a:pathLst>
                  <a:path w="419" h="935" extrusionOk="0">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755" name="Google Shape;755;p114"/>
            <p:cNvGrpSpPr/>
            <p:nvPr/>
          </p:nvGrpSpPr>
          <p:grpSpPr>
            <a:xfrm flipH="1">
              <a:off x="2055224" y="5313306"/>
              <a:ext cx="1134584" cy="955223"/>
              <a:chOff x="3900133" y="5425719"/>
              <a:chExt cx="1778554" cy="1449268"/>
            </a:xfrm>
          </p:grpSpPr>
          <p:sp>
            <p:nvSpPr>
              <p:cNvPr id="756" name="Google Shape;756;p114"/>
              <p:cNvSpPr/>
              <p:nvPr/>
            </p:nvSpPr>
            <p:spPr>
              <a:xfrm>
                <a:off x="3900133" y="5425719"/>
                <a:ext cx="1778554" cy="1449267"/>
              </a:xfrm>
              <a:custGeom>
                <a:avLst/>
                <a:gdLst/>
                <a:ahLst/>
                <a:cxnLst/>
                <a:rect l="l" t="t" r="r" b="b"/>
                <a:pathLst>
                  <a:path w="1778554" h="1407849" extrusionOk="0">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7" name="Google Shape;757;p114"/>
              <p:cNvSpPr/>
              <p:nvPr/>
            </p:nvSpPr>
            <p:spPr>
              <a:xfrm>
                <a:off x="3983652" y="5722937"/>
                <a:ext cx="1620621" cy="1152049"/>
              </a:xfrm>
              <a:custGeom>
                <a:avLst/>
                <a:gdLst/>
                <a:ahLst/>
                <a:cxnLst/>
                <a:rect l="l" t="t" r="r" b="b"/>
                <a:pathLst>
                  <a:path w="1620621" h="1152049" extrusionOk="0">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8" name="Google Shape;758;p114"/>
              <p:cNvSpPr/>
              <p:nvPr/>
            </p:nvSpPr>
            <p:spPr>
              <a:xfrm>
                <a:off x="4413283" y="5447624"/>
                <a:ext cx="783966" cy="467060"/>
              </a:xfrm>
              <a:custGeom>
                <a:avLst/>
                <a:gdLst/>
                <a:ahLst/>
                <a:cxnLst/>
                <a:rect l="l" t="t" r="r" b="b"/>
                <a:pathLst>
                  <a:path w="420" h="250" extrusionOk="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59" name="Google Shape;759;p114"/>
              <p:cNvSpPr/>
              <p:nvPr/>
            </p:nvSpPr>
            <p:spPr>
              <a:xfrm>
                <a:off x="4857425" y="5528233"/>
                <a:ext cx="53740" cy="257634"/>
              </a:xfrm>
              <a:custGeom>
                <a:avLst/>
                <a:gdLst/>
                <a:ahLst/>
                <a:cxnLst/>
                <a:rect l="l" t="t" r="r" b="b"/>
                <a:pathLst>
                  <a:path w="29" h="138" extrusionOk="0">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0" name="Google Shape;760;p114"/>
              <p:cNvSpPr/>
              <p:nvPr/>
            </p:nvSpPr>
            <p:spPr>
              <a:xfrm>
                <a:off x="4413283" y="5692613"/>
                <a:ext cx="335873" cy="108269"/>
              </a:xfrm>
              <a:custGeom>
                <a:avLst/>
                <a:gdLst/>
                <a:ahLst/>
                <a:cxnLst/>
                <a:rect l="l" t="t" r="r" b="b"/>
                <a:pathLst>
                  <a:path w="180" h="58" extrusionOk="0">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1" name="Google Shape;761;p114"/>
              <p:cNvSpPr/>
              <p:nvPr/>
            </p:nvSpPr>
            <p:spPr>
              <a:xfrm>
                <a:off x="5052476" y="5994504"/>
                <a:ext cx="189023" cy="880483"/>
              </a:xfrm>
              <a:custGeom>
                <a:avLst/>
                <a:gdLst/>
                <a:ahLst/>
                <a:cxnLst/>
                <a:rect l="l" t="t" r="r" b="b"/>
                <a:pathLst>
                  <a:path w="189023" h="880483" extrusionOk="0">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2" name="Google Shape;762;p114"/>
              <p:cNvSpPr/>
              <p:nvPr/>
            </p:nvSpPr>
            <p:spPr>
              <a:xfrm>
                <a:off x="5062398" y="5980278"/>
                <a:ext cx="196539" cy="894708"/>
              </a:xfrm>
              <a:custGeom>
                <a:avLst/>
                <a:gdLst/>
                <a:ahLst/>
                <a:cxnLst/>
                <a:rect l="l" t="t" r="r" b="b"/>
                <a:pathLst>
                  <a:path w="196539" h="894708" extrusionOk="0">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3" name="Google Shape;763;p114"/>
              <p:cNvSpPr/>
              <p:nvPr/>
            </p:nvSpPr>
            <p:spPr>
              <a:xfrm>
                <a:off x="4450427" y="5944715"/>
                <a:ext cx="194220" cy="930271"/>
              </a:xfrm>
              <a:custGeom>
                <a:avLst/>
                <a:gdLst/>
                <a:ahLst/>
                <a:cxnLst/>
                <a:rect l="l" t="t" r="r" b="b"/>
                <a:pathLst>
                  <a:path w="194220" h="930271" extrusionOk="0">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4" name="Google Shape;764;p114"/>
              <p:cNvSpPr/>
              <p:nvPr/>
            </p:nvSpPr>
            <p:spPr>
              <a:xfrm>
                <a:off x="4421502" y="5931608"/>
                <a:ext cx="245464" cy="943378"/>
              </a:xfrm>
              <a:custGeom>
                <a:avLst/>
                <a:gdLst/>
                <a:ahLst/>
                <a:cxnLst/>
                <a:rect l="l" t="t" r="r" b="b"/>
                <a:pathLst>
                  <a:path w="245464" h="943378" extrusionOk="0">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765" name="Google Shape;765;p114"/>
            <p:cNvGrpSpPr/>
            <p:nvPr/>
          </p:nvGrpSpPr>
          <p:grpSpPr>
            <a:xfrm>
              <a:off x="-1588" y="5362669"/>
              <a:ext cx="1522208" cy="1521243"/>
              <a:chOff x="-1588" y="5362669"/>
              <a:chExt cx="1522208" cy="1521243"/>
            </a:xfrm>
          </p:grpSpPr>
          <p:sp>
            <p:nvSpPr>
              <p:cNvPr id="766" name="Google Shape;766;p114"/>
              <p:cNvSpPr/>
              <p:nvPr/>
            </p:nvSpPr>
            <p:spPr>
              <a:xfrm>
                <a:off x="-1588" y="5362669"/>
                <a:ext cx="1522208" cy="1521243"/>
              </a:xfrm>
              <a:custGeom>
                <a:avLst/>
                <a:gdLst/>
                <a:ahLst/>
                <a:cxnLst/>
                <a:rect l="l" t="t" r="r" b="b"/>
                <a:pathLst>
                  <a:path w="1522208" h="1521243" extrusionOk="0">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7" name="Google Shape;767;p114"/>
              <p:cNvSpPr/>
              <p:nvPr/>
            </p:nvSpPr>
            <p:spPr>
              <a:xfrm>
                <a:off x="-1588" y="5667284"/>
                <a:ext cx="1425345" cy="1216628"/>
              </a:xfrm>
              <a:custGeom>
                <a:avLst/>
                <a:gdLst/>
                <a:ahLst/>
                <a:cxnLst/>
                <a:rect l="l" t="t" r="r" b="b"/>
                <a:pathLst>
                  <a:path w="1425345" h="1216628" extrusionOk="0">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8" name="Google Shape;768;p114"/>
              <p:cNvSpPr/>
              <p:nvPr/>
            </p:nvSpPr>
            <p:spPr>
              <a:xfrm>
                <a:off x="907409" y="5750479"/>
                <a:ext cx="488244" cy="1133433"/>
              </a:xfrm>
              <a:custGeom>
                <a:avLst/>
                <a:gdLst/>
                <a:ahLst/>
                <a:cxnLst/>
                <a:rect l="l" t="t" r="r" b="b"/>
                <a:pathLst>
                  <a:path w="488244" h="1133433" extrusionOk="0">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69" name="Google Shape;769;p114"/>
              <p:cNvSpPr/>
              <p:nvPr/>
            </p:nvSpPr>
            <p:spPr>
              <a:xfrm>
                <a:off x="829495" y="5883222"/>
                <a:ext cx="371297" cy="967030"/>
              </a:xfrm>
              <a:custGeom>
                <a:avLst/>
                <a:gdLst/>
                <a:ahLst/>
                <a:cxnLst/>
                <a:rect l="l" t="t" r="r" b="b"/>
                <a:pathLst>
                  <a:path w="96" h="311" extrusionOk="0">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0" name="Google Shape;770;p114"/>
              <p:cNvSpPr/>
              <p:nvPr/>
            </p:nvSpPr>
            <p:spPr>
              <a:xfrm>
                <a:off x="191754" y="5883222"/>
                <a:ext cx="168331" cy="925033"/>
              </a:xfrm>
              <a:custGeom>
                <a:avLst/>
                <a:gdLst/>
                <a:ahLst/>
                <a:cxnLst/>
                <a:rect l="l" t="t" r="r" b="b"/>
                <a:pathLst>
                  <a:path w="63" h="329" extrusionOk="0">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1" name="Google Shape;771;p114"/>
              <p:cNvSpPr/>
              <p:nvPr/>
            </p:nvSpPr>
            <p:spPr>
              <a:xfrm>
                <a:off x="321611" y="5460466"/>
                <a:ext cx="578583" cy="369370"/>
              </a:xfrm>
              <a:custGeom>
                <a:avLst/>
                <a:gdLst/>
                <a:ahLst/>
                <a:cxnLst/>
                <a:rect l="l" t="t" r="r" b="b"/>
                <a:pathLst>
                  <a:path w="170" h="108" extrusionOk="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2" name="Google Shape;772;p114"/>
              <p:cNvSpPr/>
              <p:nvPr/>
            </p:nvSpPr>
            <p:spPr>
              <a:xfrm>
                <a:off x="276883" y="5460466"/>
                <a:ext cx="490570" cy="412655"/>
              </a:xfrm>
              <a:custGeom>
                <a:avLst/>
                <a:gdLst/>
                <a:ahLst/>
                <a:cxnLst/>
                <a:rect l="l" t="t" r="r" b="b"/>
                <a:pathLst>
                  <a:path w="144" h="121" extrusionOk="0">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773" name="Google Shape;773;p114"/>
            <p:cNvGrpSpPr/>
            <p:nvPr/>
          </p:nvGrpSpPr>
          <p:grpSpPr>
            <a:xfrm>
              <a:off x="1808901" y="5856153"/>
              <a:ext cx="1693951" cy="1019100"/>
              <a:chOff x="1623186" y="-214403"/>
              <a:chExt cx="1171187" cy="716005"/>
            </a:xfrm>
          </p:grpSpPr>
          <p:sp>
            <p:nvSpPr>
              <p:cNvPr id="774" name="Google Shape;774;p114"/>
              <p:cNvSpPr/>
              <p:nvPr/>
            </p:nvSpPr>
            <p:spPr>
              <a:xfrm>
                <a:off x="1623186" y="-214403"/>
                <a:ext cx="1171187" cy="716005"/>
              </a:xfrm>
              <a:custGeom>
                <a:avLst/>
                <a:gdLst/>
                <a:ahLst/>
                <a:cxnLst/>
                <a:rect l="l" t="t" r="r" b="b"/>
                <a:pathLst>
                  <a:path w="402" h="238" extrusionOk="0">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5" name="Google Shape;775;p114"/>
              <p:cNvSpPr/>
              <p:nvPr/>
            </p:nvSpPr>
            <p:spPr>
              <a:xfrm>
                <a:off x="1937889" y="-65032"/>
                <a:ext cx="573870" cy="148095"/>
              </a:xfrm>
              <a:custGeom>
                <a:avLst/>
                <a:gdLst/>
                <a:ahLst/>
                <a:cxnLst/>
                <a:rect l="l" t="t" r="r" b="b"/>
                <a:pathLst>
                  <a:path w="197" h="51" extrusionOk="0">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6" name="Google Shape;776;p114"/>
              <p:cNvSpPr/>
              <p:nvPr/>
            </p:nvSpPr>
            <p:spPr>
              <a:xfrm>
                <a:off x="1689829" y="-108344"/>
                <a:ext cx="1095906" cy="609946"/>
              </a:xfrm>
              <a:custGeom>
                <a:avLst/>
                <a:gdLst/>
                <a:ahLst/>
                <a:cxnLst/>
                <a:rect l="l" t="t" r="r" b="b"/>
                <a:pathLst>
                  <a:path w="376" h="194" extrusionOk="0">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7" name="Google Shape;777;p114"/>
              <p:cNvSpPr/>
              <p:nvPr/>
            </p:nvSpPr>
            <p:spPr>
              <a:xfrm>
                <a:off x="1672551" y="-39116"/>
                <a:ext cx="1072457" cy="540718"/>
              </a:xfrm>
              <a:custGeom>
                <a:avLst/>
                <a:gdLst/>
                <a:ahLst/>
                <a:cxnLst/>
                <a:rect l="l" t="t" r="r" b="b"/>
                <a:pathLst>
                  <a:path w="368" h="179" extrusionOk="0">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8" name="Google Shape;778;p114"/>
              <p:cNvSpPr/>
              <p:nvPr/>
            </p:nvSpPr>
            <p:spPr>
              <a:xfrm>
                <a:off x="2085984" y="-156358"/>
                <a:ext cx="269040" cy="269040"/>
              </a:xfrm>
              <a:custGeom>
                <a:avLst/>
                <a:gdLst/>
                <a:ahLst/>
                <a:cxnLst/>
                <a:rect l="l" t="t" r="r" b="b"/>
                <a:pathLst>
                  <a:path w="92" h="92" extrusionOk="0">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79" name="Google Shape;779;p114"/>
              <p:cNvSpPr/>
              <p:nvPr/>
            </p:nvSpPr>
            <p:spPr>
              <a:xfrm>
                <a:off x="2089686" y="-141548"/>
                <a:ext cx="287552" cy="262869"/>
              </a:xfrm>
              <a:custGeom>
                <a:avLst/>
                <a:gdLst/>
                <a:ahLst/>
                <a:cxnLst/>
                <a:rect l="l" t="t" r="r" b="b"/>
                <a:pathLst>
                  <a:path w="99" h="90" extrusionOk="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grpSp>
        <p:nvGrpSpPr>
          <p:cNvPr id="780" name="Google Shape;780;p114"/>
          <p:cNvGrpSpPr/>
          <p:nvPr/>
        </p:nvGrpSpPr>
        <p:grpSpPr>
          <a:xfrm rot="-1651836">
            <a:off x="276934" y="506294"/>
            <a:ext cx="669674" cy="1021771"/>
            <a:chOff x="4634" y="754"/>
            <a:chExt cx="1164" cy="1332"/>
          </a:xfrm>
        </p:grpSpPr>
        <p:sp>
          <p:nvSpPr>
            <p:cNvPr id="781" name="Google Shape;781;p114"/>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82" name="Google Shape;782;p114"/>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83" name="Google Shape;783;p114"/>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84" name="Google Shape;784;p114"/>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85" name="Google Shape;785;p114"/>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86" name="Google Shape;786;p114"/>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87" name="Google Shape;787;p114"/>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88" name="Google Shape;788;p114"/>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789" name="Google Shape;789;p114"/>
          <p:cNvGrpSpPr/>
          <p:nvPr/>
        </p:nvGrpSpPr>
        <p:grpSpPr>
          <a:xfrm rot="5825446">
            <a:off x="8675798" y="452756"/>
            <a:ext cx="408172" cy="350313"/>
            <a:chOff x="4634" y="754"/>
            <a:chExt cx="1164" cy="1332"/>
          </a:xfrm>
        </p:grpSpPr>
        <p:sp>
          <p:nvSpPr>
            <p:cNvPr id="790" name="Google Shape;790;p114"/>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91" name="Google Shape;791;p114"/>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92" name="Google Shape;792;p114"/>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93" name="Google Shape;793;p114"/>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94" name="Google Shape;794;p114"/>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95" name="Google Shape;795;p114"/>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96" name="Google Shape;796;p114"/>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797" name="Google Shape;797;p114"/>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grpSp>
        <p:nvGrpSpPr>
          <p:cNvPr id="798" name="Google Shape;798;p114"/>
          <p:cNvGrpSpPr/>
          <p:nvPr/>
        </p:nvGrpSpPr>
        <p:grpSpPr>
          <a:xfrm>
            <a:off x="17579" y="3048994"/>
            <a:ext cx="291131" cy="364678"/>
            <a:chOff x="3636" y="1964"/>
            <a:chExt cx="413" cy="388"/>
          </a:xfrm>
        </p:grpSpPr>
        <p:sp>
          <p:nvSpPr>
            <p:cNvPr id="799" name="Google Shape;799;p114"/>
            <p:cNvSpPr/>
            <p:nvPr/>
          </p:nvSpPr>
          <p:spPr>
            <a:xfrm>
              <a:off x="3971" y="1976"/>
              <a:ext cx="78" cy="109"/>
            </a:xfrm>
            <a:custGeom>
              <a:avLst/>
              <a:gdLst/>
              <a:ahLst/>
              <a:cxnLst/>
              <a:rect l="l" t="t" r="r" b="b"/>
              <a:pathLst>
                <a:path w="33" h="46" extrusionOk="0">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800" name="Google Shape;800;p114"/>
            <p:cNvSpPr/>
            <p:nvPr/>
          </p:nvSpPr>
          <p:spPr>
            <a:xfrm>
              <a:off x="3636" y="1964"/>
              <a:ext cx="413" cy="388"/>
            </a:xfrm>
            <a:custGeom>
              <a:avLst/>
              <a:gdLst/>
              <a:ahLst/>
              <a:cxnLst/>
              <a:rect l="l" t="t" r="r" b="b"/>
              <a:pathLst>
                <a:path w="175" h="164" extrusionOk="0">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801" name="Google Shape;801;p114"/>
            <p:cNvSpPr/>
            <p:nvPr/>
          </p:nvSpPr>
          <p:spPr>
            <a:xfrm>
              <a:off x="3676" y="1964"/>
              <a:ext cx="364" cy="367"/>
            </a:xfrm>
            <a:custGeom>
              <a:avLst/>
              <a:gdLst/>
              <a:ahLst/>
              <a:cxnLst/>
              <a:rect l="l" t="t" r="r" b="b"/>
              <a:pathLst>
                <a:path w="154" h="155" extrusionOk="0">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802" name="Google Shape;802;p114"/>
            <p:cNvSpPr/>
            <p:nvPr/>
          </p:nvSpPr>
          <p:spPr>
            <a:xfrm>
              <a:off x="3771" y="2080"/>
              <a:ext cx="207" cy="116"/>
            </a:xfrm>
            <a:custGeom>
              <a:avLst/>
              <a:gdLst/>
              <a:ahLst/>
              <a:cxnLst/>
              <a:rect l="l" t="t" r="r" b="b"/>
              <a:pathLst>
                <a:path w="88" h="49" extrusionOk="0">
                  <a:moveTo>
                    <a:pt x="88" y="0"/>
                  </a:moveTo>
                  <a:cubicBezTo>
                    <a:pt x="88" y="0"/>
                    <a:pt x="66" y="29"/>
                    <a:pt x="0" y="49"/>
                  </a:cubicBezTo>
                  <a:cubicBezTo>
                    <a:pt x="10" y="49"/>
                    <a:pt x="75" y="29"/>
                    <a:pt x="8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803" name="Google Shape;803;p114"/>
            <p:cNvSpPr/>
            <p:nvPr/>
          </p:nvSpPr>
          <p:spPr>
            <a:xfrm>
              <a:off x="3905" y="2128"/>
              <a:ext cx="59" cy="151"/>
            </a:xfrm>
            <a:custGeom>
              <a:avLst/>
              <a:gdLst/>
              <a:ahLst/>
              <a:cxnLst/>
              <a:rect l="l" t="t" r="r" b="b"/>
              <a:pathLst>
                <a:path w="25" h="64" extrusionOk="0">
                  <a:moveTo>
                    <a:pt x="18" y="0"/>
                  </a:moveTo>
                  <a:cubicBezTo>
                    <a:pt x="18" y="0"/>
                    <a:pt x="22" y="24"/>
                    <a:pt x="0" y="64"/>
                  </a:cubicBezTo>
                  <a:cubicBezTo>
                    <a:pt x="5" y="59"/>
                    <a:pt x="25" y="20"/>
                    <a:pt x="1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804" name="Google Shape;804;p114"/>
            <p:cNvSpPr/>
            <p:nvPr/>
          </p:nvSpPr>
          <p:spPr>
            <a:xfrm>
              <a:off x="3983" y="2106"/>
              <a:ext cx="38" cy="90"/>
            </a:xfrm>
            <a:custGeom>
              <a:avLst/>
              <a:gdLst/>
              <a:ahLst/>
              <a:cxnLst/>
              <a:rect l="l" t="t" r="r" b="b"/>
              <a:pathLst>
                <a:path w="16" h="38" extrusionOk="0">
                  <a:moveTo>
                    <a:pt x="0" y="0"/>
                  </a:moveTo>
                  <a:cubicBezTo>
                    <a:pt x="0" y="0"/>
                    <a:pt x="11" y="10"/>
                    <a:pt x="15" y="38"/>
                  </a:cubicBezTo>
                  <a:cubicBezTo>
                    <a:pt x="16" y="33"/>
                    <a:pt x="11" y="7"/>
                    <a:pt x="0"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805" name="Google Shape;805;p114"/>
            <p:cNvSpPr/>
            <p:nvPr/>
          </p:nvSpPr>
          <p:spPr>
            <a:xfrm>
              <a:off x="3910" y="2005"/>
              <a:ext cx="54" cy="78"/>
            </a:xfrm>
            <a:custGeom>
              <a:avLst/>
              <a:gdLst/>
              <a:ahLst/>
              <a:cxnLst/>
              <a:rect l="l" t="t" r="r" b="b"/>
              <a:pathLst>
                <a:path w="23" h="33" extrusionOk="0">
                  <a:moveTo>
                    <a:pt x="23" y="33"/>
                  </a:moveTo>
                  <a:cubicBezTo>
                    <a:pt x="23" y="33"/>
                    <a:pt x="20" y="19"/>
                    <a:pt x="0" y="0"/>
                  </a:cubicBezTo>
                  <a:cubicBezTo>
                    <a:pt x="3" y="1"/>
                    <a:pt x="23" y="20"/>
                    <a:pt x="23" y="33"/>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sp>
          <p:nvSpPr>
            <p:cNvPr id="806" name="Google Shape;806;p114"/>
            <p:cNvSpPr/>
            <p:nvPr/>
          </p:nvSpPr>
          <p:spPr>
            <a:xfrm>
              <a:off x="3794" y="2033"/>
              <a:ext cx="140" cy="69"/>
            </a:xfrm>
            <a:custGeom>
              <a:avLst/>
              <a:gdLst/>
              <a:ahLst/>
              <a:cxnLst/>
              <a:rect l="l" t="t" r="r" b="b"/>
              <a:pathLst>
                <a:path w="59" h="29" extrusionOk="0">
                  <a:moveTo>
                    <a:pt x="59" y="29"/>
                  </a:moveTo>
                  <a:cubicBezTo>
                    <a:pt x="59" y="29"/>
                    <a:pt x="44" y="10"/>
                    <a:pt x="0" y="0"/>
                  </a:cubicBezTo>
                  <a:cubicBezTo>
                    <a:pt x="6" y="0"/>
                    <a:pt x="50" y="10"/>
                    <a:pt x="59" y="29"/>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mbria"/>
                <a:ea typeface="Cambria"/>
                <a:cs typeface="Cambria"/>
                <a:sym typeface="Cambria"/>
              </a:endParaRPr>
            </a:p>
          </p:txBody>
        </p:sp>
      </p:grpSp>
      <p:sp>
        <p:nvSpPr>
          <p:cNvPr id="807" name="Google Shape;807;p114"/>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8" name="Google Shape;808;p114"/>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114"/>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810"/>
        <p:cNvGrpSpPr/>
        <p:nvPr/>
      </p:nvGrpSpPr>
      <p:grpSpPr>
        <a:xfrm>
          <a:off x="0" y="0"/>
          <a:ext cx="0" cy="0"/>
          <a:chOff x="0" y="0"/>
          <a:chExt cx="0" cy="0"/>
        </a:xfrm>
      </p:grpSpPr>
      <p:sp>
        <p:nvSpPr>
          <p:cNvPr id="811" name="Google Shape;811;p115"/>
          <p:cNvSpPr txBox="1">
            <a:spLocks noGrp="1"/>
          </p:cNvSpPr>
          <p:nvPr>
            <p:ph type="title"/>
          </p:nvPr>
        </p:nvSpPr>
        <p:spPr>
          <a:xfrm>
            <a:off x="822960" y="1188720"/>
            <a:ext cx="2331720" cy="2286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550"/>
              <a:buNone/>
              <a:defRPr sz="25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2" name="Google Shape;812;p115"/>
          <p:cNvSpPr>
            <a:spLocks noGrp="1"/>
          </p:cNvSpPr>
          <p:nvPr>
            <p:ph type="pic" idx="2"/>
          </p:nvPr>
        </p:nvSpPr>
        <p:spPr>
          <a:xfrm>
            <a:off x="3360420" y="457200"/>
            <a:ext cx="5006340" cy="5943600"/>
          </a:xfrm>
          <a:prstGeom prst="rect">
            <a:avLst/>
          </a:prstGeom>
          <a:solidFill>
            <a:srgbClr val="F2F2F2"/>
          </a:solidFill>
          <a:ln>
            <a:noFill/>
          </a:ln>
        </p:spPr>
      </p:sp>
      <p:sp>
        <p:nvSpPr>
          <p:cNvPr id="813" name="Google Shape;813;p115"/>
          <p:cNvSpPr txBox="1">
            <a:spLocks noGrp="1"/>
          </p:cNvSpPr>
          <p:nvPr>
            <p:ph type="body" idx="1"/>
          </p:nvPr>
        </p:nvSpPr>
        <p:spPr>
          <a:xfrm>
            <a:off x="822960" y="3474720"/>
            <a:ext cx="2331720" cy="1371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00"/>
              </a:spcBef>
              <a:spcAft>
                <a:spcPts val="0"/>
              </a:spcAft>
              <a:buSzPts val="1200"/>
              <a:buNone/>
              <a:defRPr sz="1200"/>
            </a:lvl1pPr>
            <a:lvl2pPr marL="914400" lvl="1" indent="-228600" algn="l">
              <a:lnSpc>
                <a:spcPct val="100000"/>
              </a:lnSpc>
              <a:spcBef>
                <a:spcPts val="750"/>
              </a:spcBef>
              <a:spcAft>
                <a:spcPts val="0"/>
              </a:spcAft>
              <a:buSzPts val="900"/>
              <a:buNone/>
              <a:defRPr sz="900"/>
            </a:lvl2pPr>
            <a:lvl3pPr marL="1371600" lvl="2" indent="-228600" algn="l">
              <a:lnSpc>
                <a:spcPct val="100000"/>
              </a:lnSpc>
              <a:spcBef>
                <a:spcPts val="600"/>
              </a:spcBef>
              <a:spcAft>
                <a:spcPts val="0"/>
              </a:spcAft>
              <a:buSzPts val="750"/>
              <a:buNone/>
              <a:defRPr sz="750"/>
            </a:lvl3pPr>
            <a:lvl4pPr marL="1828800" lvl="3" indent="-228600" algn="l">
              <a:lnSpc>
                <a:spcPct val="100000"/>
              </a:lnSpc>
              <a:spcBef>
                <a:spcPts val="600"/>
              </a:spcBef>
              <a:spcAft>
                <a:spcPts val="0"/>
              </a:spcAft>
              <a:buSzPts val="675"/>
              <a:buNone/>
              <a:defRPr sz="675"/>
            </a:lvl4pPr>
            <a:lvl5pPr marL="2286000" lvl="4" indent="-228600" algn="l">
              <a:lnSpc>
                <a:spcPct val="100000"/>
              </a:lnSpc>
              <a:spcBef>
                <a:spcPts val="600"/>
              </a:spcBef>
              <a:spcAft>
                <a:spcPts val="0"/>
              </a:spcAft>
              <a:buSzPts val="675"/>
              <a:buNone/>
              <a:defRPr sz="675"/>
            </a:lvl5pPr>
            <a:lvl6pPr marL="2743200" lvl="5" indent="-228600" algn="l">
              <a:lnSpc>
                <a:spcPct val="90000"/>
              </a:lnSpc>
              <a:spcBef>
                <a:spcPts val="600"/>
              </a:spcBef>
              <a:spcAft>
                <a:spcPts val="0"/>
              </a:spcAft>
              <a:buClr>
                <a:schemeClr val="dk1"/>
              </a:buClr>
              <a:buSzPts val="540"/>
              <a:buNone/>
              <a:defRPr sz="675"/>
            </a:lvl6pPr>
            <a:lvl7pPr marL="3200400" lvl="6" indent="-228600" algn="l">
              <a:lnSpc>
                <a:spcPct val="90000"/>
              </a:lnSpc>
              <a:spcBef>
                <a:spcPts val="600"/>
              </a:spcBef>
              <a:spcAft>
                <a:spcPts val="0"/>
              </a:spcAft>
              <a:buClr>
                <a:schemeClr val="dk1"/>
              </a:buClr>
              <a:buSzPts val="540"/>
              <a:buNone/>
              <a:defRPr sz="675"/>
            </a:lvl7pPr>
            <a:lvl8pPr marL="3657600" lvl="7" indent="-228600" algn="l">
              <a:lnSpc>
                <a:spcPct val="90000"/>
              </a:lnSpc>
              <a:spcBef>
                <a:spcPts val="600"/>
              </a:spcBef>
              <a:spcAft>
                <a:spcPts val="0"/>
              </a:spcAft>
              <a:buClr>
                <a:schemeClr val="dk1"/>
              </a:buClr>
              <a:buSzPts val="540"/>
              <a:buNone/>
              <a:defRPr sz="675"/>
            </a:lvl8pPr>
            <a:lvl9pPr marL="4114800" lvl="8" indent="-228600" algn="l">
              <a:lnSpc>
                <a:spcPct val="90000"/>
              </a:lnSpc>
              <a:spcBef>
                <a:spcPts val="600"/>
              </a:spcBef>
              <a:spcAft>
                <a:spcPts val="0"/>
              </a:spcAft>
              <a:buClr>
                <a:schemeClr val="dk1"/>
              </a:buClr>
              <a:buSzPts val="540"/>
              <a:buNone/>
              <a:defRPr sz="675"/>
            </a:lvl9pPr>
          </a:lstStyle>
          <a:p>
            <a:endParaRPr/>
          </a:p>
        </p:txBody>
      </p:sp>
      <p:sp>
        <p:nvSpPr>
          <p:cNvPr id="814" name="Google Shape;814;p115"/>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5" name="Google Shape;815;p115"/>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6" name="Google Shape;816;p115"/>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817"/>
        <p:cNvGrpSpPr/>
        <p:nvPr/>
      </p:nvGrpSpPr>
      <p:grpSpPr>
        <a:xfrm>
          <a:off x="0" y="0"/>
          <a:ext cx="0" cy="0"/>
          <a:chOff x="0" y="0"/>
          <a:chExt cx="0" cy="0"/>
        </a:xfrm>
      </p:grpSpPr>
      <p:sp>
        <p:nvSpPr>
          <p:cNvPr id="818" name="Google Shape;818;p116"/>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9" name="Google Shape;819;p116"/>
          <p:cNvSpPr txBox="1">
            <a:spLocks noGrp="1"/>
          </p:cNvSpPr>
          <p:nvPr>
            <p:ph type="body" idx="1"/>
          </p:nvPr>
        </p:nvSpPr>
        <p:spPr>
          <a:xfrm rot="5400000">
            <a:off x="2495549" y="136782"/>
            <a:ext cx="4152901" cy="68511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3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20039" algn="l">
              <a:lnSpc>
                <a:spcPct val="90000"/>
              </a:lnSpc>
              <a:spcBef>
                <a:spcPts val="600"/>
              </a:spcBef>
              <a:spcAft>
                <a:spcPts val="0"/>
              </a:spcAft>
              <a:buClr>
                <a:schemeClr val="dk1"/>
              </a:buClr>
              <a:buSzPts val="1440"/>
              <a:buChar char="•"/>
              <a:defRPr/>
            </a:lvl6pPr>
            <a:lvl7pPr marL="3200400" lvl="6" indent="-320039" algn="l">
              <a:lnSpc>
                <a:spcPct val="90000"/>
              </a:lnSpc>
              <a:spcBef>
                <a:spcPts val="600"/>
              </a:spcBef>
              <a:spcAft>
                <a:spcPts val="0"/>
              </a:spcAft>
              <a:buClr>
                <a:schemeClr val="dk1"/>
              </a:buClr>
              <a:buSzPts val="1440"/>
              <a:buChar char="•"/>
              <a:defRPr/>
            </a:lvl7pPr>
            <a:lvl8pPr marL="3657600" lvl="7" indent="-320040" algn="l">
              <a:lnSpc>
                <a:spcPct val="90000"/>
              </a:lnSpc>
              <a:spcBef>
                <a:spcPts val="600"/>
              </a:spcBef>
              <a:spcAft>
                <a:spcPts val="0"/>
              </a:spcAft>
              <a:buClr>
                <a:schemeClr val="dk1"/>
              </a:buClr>
              <a:buSzPts val="1440"/>
              <a:buChar char="•"/>
              <a:defRPr/>
            </a:lvl8pPr>
            <a:lvl9pPr marL="4114800" lvl="8" indent="-320040" algn="l">
              <a:lnSpc>
                <a:spcPct val="90000"/>
              </a:lnSpc>
              <a:spcBef>
                <a:spcPts val="600"/>
              </a:spcBef>
              <a:spcAft>
                <a:spcPts val="0"/>
              </a:spcAft>
              <a:buClr>
                <a:schemeClr val="dk1"/>
              </a:buClr>
              <a:buSzPts val="1440"/>
              <a:buChar char="•"/>
              <a:defRPr/>
            </a:lvl9pPr>
          </a:lstStyle>
          <a:p>
            <a:endParaRPr/>
          </a:p>
        </p:txBody>
      </p:sp>
      <p:sp>
        <p:nvSpPr>
          <p:cNvPr id="820" name="Google Shape;820;p116"/>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1" name="Google Shape;821;p116"/>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2" name="Google Shape;822;p116"/>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23"/>
        <p:cNvGrpSpPr/>
        <p:nvPr/>
      </p:nvGrpSpPr>
      <p:grpSpPr>
        <a:xfrm>
          <a:off x="0" y="0"/>
          <a:ext cx="0" cy="0"/>
          <a:chOff x="0" y="0"/>
          <a:chExt cx="0" cy="0"/>
        </a:xfrm>
      </p:grpSpPr>
      <p:sp>
        <p:nvSpPr>
          <p:cNvPr id="824" name="Google Shape;824;p117"/>
          <p:cNvSpPr txBox="1">
            <a:spLocks noGrp="1"/>
          </p:cNvSpPr>
          <p:nvPr>
            <p:ph type="title"/>
          </p:nvPr>
        </p:nvSpPr>
        <p:spPr>
          <a:xfrm rot="5400000">
            <a:off x="4739747" y="2396598"/>
            <a:ext cx="5579533" cy="19716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5" name="Google Shape;825;p117"/>
          <p:cNvSpPr txBox="1">
            <a:spLocks noGrp="1"/>
          </p:cNvSpPr>
          <p:nvPr>
            <p:ph type="body" idx="1"/>
          </p:nvPr>
        </p:nvSpPr>
        <p:spPr>
          <a:xfrm rot="5400000">
            <a:off x="739247" y="482073"/>
            <a:ext cx="5579533" cy="580072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3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20039" algn="l">
              <a:lnSpc>
                <a:spcPct val="90000"/>
              </a:lnSpc>
              <a:spcBef>
                <a:spcPts val="600"/>
              </a:spcBef>
              <a:spcAft>
                <a:spcPts val="0"/>
              </a:spcAft>
              <a:buClr>
                <a:schemeClr val="dk1"/>
              </a:buClr>
              <a:buSzPts val="1440"/>
              <a:buChar char="•"/>
              <a:defRPr/>
            </a:lvl6pPr>
            <a:lvl7pPr marL="3200400" lvl="6" indent="-320039" algn="l">
              <a:lnSpc>
                <a:spcPct val="90000"/>
              </a:lnSpc>
              <a:spcBef>
                <a:spcPts val="600"/>
              </a:spcBef>
              <a:spcAft>
                <a:spcPts val="0"/>
              </a:spcAft>
              <a:buClr>
                <a:schemeClr val="dk1"/>
              </a:buClr>
              <a:buSzPts val="1440"/>
              <a:buChar char="•"/>
              <a:defRPr/>
            </a:lvl7pPr>
            <a:lvl8pPr marL="3657600" lvl="7" indent="-320040" algn="l">
              <a:lnSpc>
                <a:spcPct val="90000"/>
              </a:lnSpc>
              <a:spcBef>
                <a:spcPts val="600"/>
              </a:spcBef>
              <a:spcAft>
                <a:spcPts val="0"/>
              </a:spcAft>
              <a:buClr>
                <a:schemeClr val="dk1"/>
              </a:buClr>
              <a:buSzPts val="1440"/>
              <a:buChar char="•"/>
              <a:defRPr/>
            </a:lvl8pPr>
            <a:lvl9pPr marL="4114800" lvl="8" indent="-320040" algn="l">
              <a:lnSpc>
                <a:spcPct val="90000"/>
              </a:lnSpc>
              <a:spcBef>
                <a:spcPts val="600"/>
              </a:spcBef>
              <a:spcAft>
                <a:spcPts val="0"/>
              </a:spcAft>
              <a:buClr>
                <a:schemeClr val="dk1"/>
              </a:buClr>
              <a:buSzPts val="1440"/>
              <a:buChar char="•"/>
              <a:defRPr/>
            </a:lvl9pPr>
          </a:lstStyle>
          <a:p>
            <a:endParaRPr/>
          </a:p>
        </p:txBody>
      </p:sp>
      <p:sp>
        <p:nvSpPr>
          <p:cNvPr id="826" name="Google Shape;826;p117"/>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7" name="Google Shape;827;p117"/>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8" name="Google Shape;828;p117"/>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节标题">
  <p:cSld name="节标题">
    <p:spTree>
      <p:nvGrpSpPr>
        <p:cNvPr id="1" name="Shape 829"/>
        <p:cNvGrpSpPr/>
        <p:nvPr/>
      </p:nvGrpSpPr>
      <p:grpSpPr>
        <a:xfrm>
          <a:off x="0" y="0"/>
          <a:ext cx="0" cy="0"/>
          <a:chOff x="0" y="0"/>
          <a:chExt cx="0" cy="0"/>
        </a:xfrm>
      </p:grpSpPr>
      <p:sp>
        <p:nvSpPr>
          <p:cNvPr id="830" name="Google Shape;830;p78"/>
          <p:cNvSpPr txBox="1">
            <a:spLocks noGrp="1"/>
          </p:cNvSpPr>
          <p:nvPr>
            <p:ph type="title"/>
          </p:nvPr>
        </p:nvSpPr>
        <p:spPr>
          <a:xfrm>
            <a:off x="2323532" y="2015987"/>
            <a:ext cx="4606119" cy="65679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2550"/>
              <a:buNone/>
              <a:defRPr sz="18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1" name="Google Shape;831;p78"/>
          <p:cNvSpPr txBox="1">
            <a:spLocks noGrp="1"/>
          </p:cNvSpPr>
          <p:nvPr>
            <p:ph type="body" idx="1"/>
          </p:nvPr>
        </p:nvSpPr>
        <p:spPr>
          <a:xfrm>
            <a:off x="2317807" y="2694141"/>
            <a:ext cx="4617845" cy="101562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350"/>
              </a:spcBef>
              <a:spcAft>
                <a:spcPts val="0"/>
              </a:spcAft>
              <a:buSzPts val="1500"/>
              <a:buNone/>
              <a:defRPr sz="1050">
                <a:solidFill>
                  <a:schemeClr val="dk1"/>
                </a:solidFill>
              </a:defRPr>
            </a:lvl1pPr>
            <a:lvl2pPr marL="914400" lvl="1" indent="-228600" algn="l">
              <a:lnSpc>
                <a:spcPct val="100000"/>
              </a:lnSpc>
              <a:spcBef>
                <a:spcPts val="750"/>
              </a:spcBef>
              <a:spcAft>
                <a:spcPts val="0"/>
              </a:spcAft>
              <a:buSzPts val="1350"/>
              <a:buNone/>
              <a:defRPr sz="1500">
                <a:solidFill>
                  <a:srgbClr val="888888"/>
                </a:solidFill>
              </a:defRPr>
            </a:lvl2pPr>
            <a:lvl3pPr marL="1371600" lvl="2" indent="-228600" algn="l">
              <a:lnSpc>
                <a:spcPct val="100000"/>
              </a:lnSpc>
              <a:spcBef>
                <a:spcPts val="600"/>
              </a:spcBef>
              <a:spcAft>
                <a:spcPts val="0"/>
              </a:spcAft>
              <a:buSzPts val="1200"/>
              <a:buNone/>
              <a:defRPr sz="1350">
                <a:solidFill>
                  <a:srgbClr val="888888"/>
                </a:solidFill>
              </a:defRPr>
            </a:lvl3pPr>
            <a:lvl4pPr marL="1828800" lvl="3" indent="-228600" algn="l">
              <a:lnSpc>
                <a:spcPct val="100000"/>
              </a:lnSpc>
              <a:spcBef>
                <a:spcPts val="600"/>
              </a:spcBef>
              <a:spcAft>
                <a:spcPts val="0"/>
              </a:spcAft>
              <a:buSzPts val="1050"/>
              <a:buNone/>
              <a:defRPr sz="1200">
                <a:solidFill>
                  <a:srgbClr val="888888"/>
                </a:solidFill>
              </a:defRPr>
            </a:lvl4pPr>
            <a:lvl5pPr marL="2286000" lvl="4" indent="-228600" algn="l">
              <a:lnSpc>
                <a:spcPct val="100000"/>
              </a:lnSpc>
              <a:spcBef>
                <a:spcPts val="600"/>
              </a:spcBef>
              <a:spcAft>
                <a:spcPts val="0"/>
              </a:spcAft>
              <a:buSzPts val="1050"/>
              <a:buNone/>
              <a:defRPr sz="1200">
                <a:solidFill>
                  <a:srgbClr val="888888"/>
                </a:solidFill>
              </a:defRPr>
            </a:lvl5pPr>
            <a:lvl6pPr marL="2743200" lvl="5" indent="-228600" algn="l">
              <a:lnSpc>
                <a:spcPct val="90000"/>
              </a:lnSpc>
              <a:spcBef>
                <a:spcPts val="600"/>
              </a:spcBef>
              <a:spcAft>
                <a:spcPts val="0"/>
              </a:spcAft>
              <a:buSzPts val="840"/>
              <a:buNone/>
              <a:defRPr sz="1200">
                <a:solidFill>
                  <a:srgbClr val="888888"/>
                </a:solidFill>
              </a:defRPr>
            </a:lvl6pPr>
            <a:lvl7pPr marL="3200400" lvl="6" indent="-228600" algn="l">
              <a:lnSpc>
                <a:spcPct val="90000"/>
              </a:lnSpc>
              <a:spcBef>
                <a:spcPts val="600"/>
              </a:spcBef>
              <a:spcAft>
                <a:spcPts val="0"/>
              </a:spcAft>
              <a:buSzPts val="840"/>
              <a:buNone/>
              <a:defRPr sz="1200">
                <a:solidFill>
                  <a:srgbClr val="888888"/>
                </a:solidFill>
              </a:defRPr>
            </a:lvl7pPr>
            <a:lvl8pPr marL="3657600" lvl="7" indent="-228600" algn="l">
              <a:lnSpc>
                <a:spcPct val="90000"/>
              </a:lnSpc>
              <a:spcBef>
                <a:spcPts val="600"/>
              </a:spcBef>
              <a:spcAft>
                <a:spcPts val="0"/>
              </a:spcAft>
              <a:buSzPts val="840"/>
              <a:buNone/>
              <a:defRPr sz="1200">
                <a:solidFill>
                  <a:srgbClr val="888888"/>
                </a:solidFill>
              </a:defRPr>
            </a:lvl8pPr>
            <a:lvl9pPr marL="4114800" lvl="8" indent="-228600" algn="l">
              <a:lnSpc>
                <a:spcPct val="90000"/>
              </a:lnSpc>
              <a:spcBef>
                <a:spcPts val="600"/>
              </a:spcBef>
              <a:spcAft>
                <a:spcPts val="0"/>
              </a:spcAft>
              <a:buSzPts val="840"/>
              <a:buNone/>
              <a:defRPr sz="1200">
                <a:solidFill>
                  <a:srgbClr val="888888"/>
                </a:solidFill>
              </a:defRPr>
            </a:lvl9pPr>
          </a:lstStyle>
          <a:p>
            <a:endParaRPr/>
          </a:p>
        </p:txBody>
      </p:sp>
      <p:grpSp>
        <p:nvGrpSpPr>
          <p:cNvPr id="832" name="Google Shape;832;p78"/>
          <p:cNvGrpSpPr/>
          <p:nvPr/>
        </p:nvGrpSpPr>
        <p:grpSpPr>
          <a:xfrm>
            <a:off x="3625339" y="3570369"/>
            <a:ext cx="1893323" cy="2670095"/>
            <a:chOff x="6065838" y="548592"/>
            <a:chExt cx="4799011" cy="5075921"/>
          </a:xfrm>
        </p:grpSpPr>
        <p:sp>
          <p:nvSpPr>
            <p:cNvPr id="833" name="Google Shape;833;p78"/>
            <p:cNvSpPr/>
            <p:nvPr/>
          </p:nvSpPr>
          <p:spPr>
            <a:xfrm>
              <a:off x="8232775" y="3476625"/>
              <a:ext cx="1692275" cy="2147888"/>
            </a:xfrm>
            <a:custGeom>
              <a:avLst/>
              <a:gdLst/>
              <a:ahLst/>
              <a:cxnLst/>
              <a:rect l="l" t="t" r="r" b="b"/>
              <a:pathLst>
                <a:path w="560" h="711" extrusionOk="0">
                  <a:moveTo>
                    <a:pt x="380" y="628"/>
                  </a:moveTo>
                  <a:cubicBezTo>
                    <a:pt x="380" y="600"/>
                    <a:pt x="363" y="575"/>
                    <a:pt x="337" y="560"/>
                  </a:cubicBezTo>
                  <a:cubicBezTo>
                    <a:pt x="560" y="560"/>
                    <a:pt x="560" y="560"/>
                    <a:pt x="560" y="560"/>
                  </a:cubicBezTo>
                  <a:cubicBezTo>
                    <a:pt x="560" y="330"/>
                    <a:pt x="560" y="330"/>
                    <a:pt x="560" y="330"/>
                  </a:cubicBezTo>
                  <a:cubicBezTo>
                    <a:pt x="545" y="360"/>
                    <a:pt x="519" y="380"/>
                    <a:pt x="488" y="380"/>
                  </a:cubicBezTo>
                  <a:cubicBezTo>
                    <a:pt x="442" y="380"/>
                    <a:pt x="405" y="335"/>
                    <a:pt x="405" y="280"/>
                  </a:cubicBezTo>
                  <a:cubicBezTo>
                    <a:pt x="405" y="224"/>
                    <a:pt x="442" y="179"/>
                    <a:pt x="488" y="179"/>
                  </a:cubicBezTo>
                  <a:cubicBezTo>
                    <a:pt x="519" y="179"/>
                    <a:pt x="545" y="199"/>
                    <a:pt x="560" y="229"/>
                  </a:cubicBezTo>
                  <a:cubicBezTo>
                    <a:pt x="560" y="0"/>
                    <a:pt x="560" y="0"/>
                    <a:pt x="560" y="0"/>
                  </a:cubicBezTo>
                  <a:cubicBezTo>
                    <a:pt x="337" y="0"/>
                    <a:pt x="337" y="0"/>
                    <a:pt x="337" y="0"/>
                  </a:cubicBezTo>
                  <a:cubicBezTo>
                    <a:pt x="363" y="15"/>
                    <a:pt x="380" y="40"/>
                    <a:pt x="380" y="68"/>
                  </a:cubicBezTo>
                  <a:cubicBezTo>
                    <a:pt x="380" y="114"/>
                    <a:pt x="335" y="151"/>
                    <a:pt x="280" y="151"/>
                  </a:cubicBezTo>
                  <a:cubicBezTo>
                    <a:pt x="225" y="151"/>
                    <a:pt x="180" y="114"/>
                    <a:pt x="180" y="68"/>
                  </a:cubicBezTo>
                  <a:cubicBezTo>
                    <a:pt x="180" y="40"/>
                    <a:pt x="197" y="15"/>
                    <a:pt x="223" y="0"/>
                  </a:cubicBezTo>
                  <a:cubicBezTo>
                    <a:pt x="0" y="0"/>
                    <a:pt x="0" y="0"/>
                    <a:pt x="0" y="0"/>
                  </a:cubicBezTo>
                  <a:cubicBezTo>
                    <a:pt x="0" y="560"/>
                    <a:pt x="0" y="560"/>
                    <a:pt x="0" y="560"/>
                  </a:cubicBezTo>
                  <a:cubicBezTo>
                    <a:pt x="223" y="560"/>
                    <a:pt x="223" y="560"/>
                    <a:pt x="223" y="560"/>
                  </a:cubicBezTo>
                  <a:cubicBezTo>
                    <a:pt x="197" y="575"/>
                    <a:pt x="180" y="600"/>
                    <a:pt x="180" y="628"/>
                  </a:cubicBezTo>
                  <a:cubicBezTo>
                    <a:pt x="180" y="674"/>
                    <a:pt x="225" y="711"/>
                    <a:pt x="280" y="711"/>
                  </a:cubicBezTo>
                  <a:cubicBezTo>
                    <a:pt x="335" y="711"/>
                    <a:pt x="380" y="674"/>
                    <a:pt x="380" y="628"/>
                  </a:cubicBezTo>
                  <a:close/>
                </a:path>
              </a:pathLst>
            </a:custGeom>
            <a:solidFill>
              <a:srgbClr val="F7A5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chemeClr val="dk1"/>
                </a:solidFill>
                <a:latin typeface="Arial"/>
                <a:ea typeface="Arial"/>
                <a:cs typeface="Arial"/>
                <a:sym typeface="Arial"/>
              </a:endParaRPr>
            </a:p>
          </p:txBody>
        </p:sp>
        <p:sp>
          <p:nvSpPr>
            <p:cNvPr id="834" name="Google Shape;834;p78"/>
            <p:cNvSpPr/>
            <p:nvPr/>
          </p:nvSpPr>
          <p:spPr>
            <a:xfrm>
              <a:off x="8232775" y="548592"/>
              <a:ext cx="2632074" cy="2274888"/>
            </a:xfrm>
            <a:custGeom>
              <a:avLst/>
              <a:gdLst/>
              <a:ahLst/>
              <a:cxnLst/>
              <a:rect l="l" t="t" r="r" b="b"/>
              <a:pathLst>
                <a:path w="870" h="753" extrusionOk="0">
                  <a:moveTo>
                    <a:pt x="482" y="678"/>
                  </a:moveTo>
                  <a:cubicBezTo>
                    <a:pt x="486" y="650"/>
                    <a:pt x="473" y="622"/>
                    <a:pt x="449" y="603"/>
                  </a:cubicBezTo>
                  <a:cubicBezTo>
                    <a:pt x="670" y="637"/>
                    <a:pt x="670" y="637"/>
                    <a:pt x="670" y="637"/>
                  </a:cubicBezTo>
                  <a:cubicBezTo>
                    <a:pt x="703" y="416"/>
                    <a:pt x="703" y="416"/>
                    <a:pt x="703" y="416"/>
                  </a:cubicBezTo>
                  <a:cubicBezTo>
                    <a:pt x="714" y="444"/>
                    <a:pt x="736" y="465"/>
                    <a:pt x="765" y="469"/>
                  </a:cubicBezTo>
                  <a:cubicBezTo>
                    <a:pt x="810" y="476"/>
                    <a:pt x="853" y="437"/>
                    <a:pt x="862" y="382"/>
                  </a:cubicBezTo>
                  <a:cubicBezTo>
                    <a:pt x="870" y="327"/>
                    <a:pt x="840" y="278"/>
                    <a:pt x="794" y="271"/>
                  </a:cubicBezTo>
                  <a:cubicBezTo>
                    <a:pt x="766" y="267"/>
                    <a:pt x="739" y="280"/>
                    <a:pt x="720" y="304"/>
                  </a:cubicBezTo>
                  <a:cubicBezTo>
                    <a:pt x="753" y="83"/>
                    <a:pt x="753" y="83"/>
                    <a:pt x="753" y="83"/>
                  </a:cubicBezTo>
                  <a:cubicBezTo>
                    <a:pt x="200" y="0"/>
                    <a:pt x="200" y="0"/>
                    <a:pt x="200" y="0"/>
                  </a:cubicBezTo>
                  <a:cubicBezTo>
                    <a:pt x="166" y="220"/>
                    <a:pt x="166" y="220"/>
                    <a:pt x="166" y="220"/>
                  </a:cubicBezTo>
                  <a:cubicBezTo>
                    <a:pt x="155" y="192"/>
                    <a:pt x="133" y="171"/>
                    <a:pt x="105" y="167"/>
                  </a:cubicBezTo>
                  <a:cubicBezTo>
                    <a:pt x="60" y="160"/>
                    <a:pt x="16" y="199"/>
                    <a:pt x="8" y="254"/>
                  </a:cubicBezTo>
                  <a:cubicBezTo>
                    <a:pt x="0" y="309"/>
                    <a:pt x="30" y="359"/>
                    <a:pt x="75" y="366"/>
                  </a:cubicBezTo>
                  <a:cubicBezTo>
                    <a:pt x="103" y="370"/>
                    <a:pt x="131" y="356"/>
                    <a:pt x="150" y="333"/>
                  </a:cubicBezTo>
                  <a:cubicBezTo>
                    <a:pt x="116" y="553"/>
                    <a:pt x="116" y="553"/>
                    <a:pt x="116" y="553"/>
                  </a:cubicBezTo>
                  <a:cubicBezTo>
                    <a:pt x="337" y="587"/>
                    <a:pt x="337" y="587"/>
                    <a:pt x="337" y="587"/>
                  </a:cubicBezTo>
                  <a:cubicBezTo>
                    <a:pt x="309" y="598"/>
                    <a:pt x="288" y="620"/>
                    <a:pt x="284" y="648"/>
                  </a:cubicBezTo>
                  <a:cubicBezTo>
                    <a:pt x="277" y="693"/>
                    <a:pt x="316" y="737"/>
                    <a:pt x="371" y="745"/>
                  </a:cubicBezTo>
                  <a:cubicBezTo>
                    <a:pt x="426" y="753"/>
                    <a:pt x="475" y="723"/>
                    <a:pt x="482" y="678"/>
                  </a:cubicBezTo>
                  <a:close/>
                </a:path>
              </a:pathLst>
            </a:custGeom>
            <a:solidFill>
              <a:srgbClr val="9B3E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chemeClr val="dk1"/>
                </a:solidFill>
                <a:latin typeface="Arial"/>
                <a:ea typeface="Arial"/>
                <a:cs typeface="Arial"/>
                <a:sym typeface="Arial"/>
              </a:endParaRPr>
            </a:p>
          </p:txBody>
        </p:sp>
        <p:sp>
          <p:nvSpPr>
            <p:cNvPr id="835" name="Google Shape;835;p78"/>
            <p:cNvSpPr/>
            <p:nvPr/>
          </p:nvSpPr>
          <p:spPr>
            <a:xfrm>
              <a:off x="6538913" y="1323975"/>
              <a:ext cx="1693862" cy="2152650"/>
            </a:xfrm>
            <a:custGeom>
              <a:avLst/>
              <a:gdLst/>
              <a:ahLst/>
              <a:cxnLst/>
              <a:rect l="l" t="t" r="r" b="b"/>
              <a:pathLst>
                <a:path w="560" h="712" extrusionOk="0">
                  <a:moveTo>
                    <a:pt x="491" y="532"/>
                  </a:moveTo>
                  <a:cubicBezTo>
                    <a:pt x="446" y="532"/>
                    <a:pt x="408" y="487"/>
                    <a:pt x="408" y="432"/>
                  </a:cubicBezTo>
                  <a:cubicBezTo>
                    <a:pt x="408" y="376"/>
                    <a:pt x="446" y="331"/>
                    <a:pt x="491" y="331"/>
                  </a:cubicBezTo>
                  <a:cubicBezTo>
                    <a:pt x="520" y="331"/>
                    <a:pt x="545" y="349"/>
                    <a:pt x="560" y="375"/>
                  </a:cubicBezTo>
                  <a:cubicBezTo>
                    <a:pt x="560" y="152"/>
                    <a:pt x="560" y="152"/>
                    <a:pt x="560" y="152"/>
                  </a:cubicBezTo>
                  <a:cubicBezTo>
                    <a:pt x="335" y="152"/>
                    <a:pt x="335" y="152"/>
                    <a:pt x="335" y="152"/>
                  </a:cubicBezTo>
                  <a:cubicBezTo>
                    <a:pt x="361" y="137"/>
                    <a:pt x="379" y="112"/>
                    <a:pt x="379" y="83"/>
                  </a:cubicBezTo>
                  <a:cubicBezTo>
                    <a:pt x="379" y="37"/>
                    <a:pt x="334" y="0"/>
                    <a:pt x="278" y="0"/>
                  </a:cubicBezTo>
                  <a:cubicBezTo>
                    <a:pt x="223" y="0"/>
                    <a:pt x="178" y="37"/>
                    <a:pt x="178" y="83"/>
                  </a:cubicBezTo>
                  <a:cubicBezTo>
                    <a:pt x="178" y="112"/>
                    <a:pt x="195" y="137"/>
                    <a:pt x="222" y="152"/>
                  </a:cubicBezTo>
                  <a:cubicBezTo>
                    <a:pt x="0" y="152"/>
                    <a:pt x="0" y="152"/>
                    <a:pt x="0" y="152"/>
                  </a:cubicBezTo>
                  <a:cubicBezTo>
                    <a:pt x="0" y="381"/>
                    <a:pt x="0" y="381"/>
                    <a:pt x="0" y="381"/>
                  </a:cubicBezTo>
                  <a:cubicBezTo>
                    <a:pt x="14" y="351"/>
                    <a:pt x="41" y="331"/>
                    <a:pt x="71" y="331"/>
                  </a:cubicBezTo>
                  <a:cubicBezTo>
                    <a:pt x="117" y="331"/>
                    <a:pt x="155" y="376"/>
                    <a:pt x="155" y="432"/>
                  </a:cubicBezTo>
                  <a:cubicBezTo>
                    <a:pt x="155" y="487"/>
                    <a:pt x="117" y="532"/>
                    <a:pt x="71" y="532"/>
                  </a:cubicBezTo>
                  <a:cubicBezTo>
                    <a:pt x="41" y="532"/>
                    <a:pt x="14" y="512"/>
                    <a:pt x="0" y="483"/>
                  </a:cubicBezTo>
                  <a:cubicBezTo>
                    <a:pt x="0" y="712"/>
                    <a:pt x="0" y="712"/>
                    <a:pt x="0" y="712"/>
                  </a:cubicBezTo>
                  <a:cubicBezTo>
                    <a:pt x="560" y="712"/>
                    <a:pt x="560" y="712"/>
                    <a:pt x="560" y="712"/>
                  </a:cubicBezTo>
                  <a:cubicBezTo>
                    <a:pt x="560" y="489"/>
                    <a:pt x="560" y="489"/>
                    <a:pt x="560" y="489"/>
                  </a:cubicBezTo>
                  <a:cubicBezTo>
                    <a:pt x="545" y="515"/>
                    <a:pt x="520" y="532"/>
                    <a:pt x="491" y="532"/>
                  </a:cubicBezTo>
                  <a:close/>
                </a:path>
              </a:pathLst>
            </a:custGeom>
            <a:solidFill>
              <a:srgbClr val="FF43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chemeClr val="dk1"/>
                </a:solidFill>
                <a:latin typeface="Arial"/>
                <a:ea typeface="Arial"/>
                <a:cs typeface="Arial"/>
                <a:sym typeface="Arial"/>
              </a:endParaRPr>
            </a:p>
          </p:txBody>
        </p:sp>
        <p:sp>
          <p:nvSpPr>
            <p:cNvPr id="836" name="Google Shape;836;p78"/>
            <p:cNvSpPr/>
            <p:nvPr/>
          </p:nvSpPr>
          <p:spPr>
            <a:xfrm>
              <a:off x="6065838" y="3016250"/>
              <a:ext cx="2622550" cy="2151063"/>
            </a:xfrm>
            <a:custGeom>
              <a:avLst/>
              <a:gdLst/>
              <a:ahLst/>
              <a:cxnLst/>
              <a:rect l="l" t="t" r="r" b="b"/>
              <a:pathLst>
                <a:path w="867" h="712" extrusionOk="0">
                  <a:moveTo>
                    <a:pt x="536" y="640"/>
                  </a:moveTo>
                  <a:cubicBezTo>
                    <a:pt x="536" y="671"/>
                    <a:pt x="516" y="697"/>
                    <a:pt x="487" y="712"/>
                  </a:cubicBezTo>
                  <a:cubicBezTo>
                    <a:pt x="716" y="712"/>
                    <a:pt x="716" y="712"/>
                    <a:pt x="716" y="712"/>
                  </a:cubicBezTo>
                  <a:cubicBezTo>
                    <a:pt x="716" y="488"/>
                    <a:pt x="716" y="488"/>
                    <a:pt x="716" y="488"/>
                  </a:cubicBezTo>
                  <a:cubicBezTo>
                    <a:pt x="731" y="515"/>
                    <a:pt x="756" y="532"/>
                    <a:pt x="784" y="532"/>
                  </a:cubicBezTo>
                  <a:cubicBezTo>
                    <a:pt x="830" y="532"/>
                    <a:pt x="867" y="487"/>
                    <a:pt x="867" y="432"/>
                  </a:cubicBezTo>
                  <a:cubicBezTo>
                    <a:pt x="867" y="376"/>
                    <a:pt x="830" y="331"/>
                    <a:pt x="784" y="331"/>
                  </a:cubicBezTo>
                  <a:cubicBezTo>
                    <a:pt x="756" y="331"/>
                    <a:pt x="731" y="349"/>
                    <a:pt x="716" y="375"/>
                  </a:cubicBezTo>
                  <a:cubicBezTo>
                    <a:pt x="716" y="152"/>
                    <a:pt x="716" y="152"/>
                    <a:pt x="716" y="152"/>
                  </a:cubicBezTo>
                  <a:cubicBezTo>
                    <a:pt x="493" y="152"/>
                    <a:pt x="493" y="152"/>
                    <a:pt x="493" y="152"/>
                  </a:cubicBezTo>
                  <a:cubicBezTo>
                    <a:pt x="519" y="137"/>
                    <a:pt x="536" y="112"/>
                    <a:pt x="536" y="83"/>
                  </a:cubicBezTo>
                  <a:cubicBezTo>
                    <a:pt x="536" y="37"/>
                    <a:pt x="491" y="0"/>
                    <a:pt x="436" y="0"/>
                  </a:cubicBezTo>
                  <a:cubicBezTo>
                    <a:pt x="381" y="0"/>
                    <a:pt x="336" y="37"/>
                    <a:pt x="336" y="83"/>
                  </a:cubicBezTo>
                  <a:cubicBezTo>
                    <a:pt x="336" y="112"/>
                    <a:pt x="353" y="137"/>
                    <a:pt x="379" y="152"/>
                  </a:cubicBezTo>
                  <a:cubicBezTo>
                    <a:pt x="156" y="152"/>
                    <a:pt x="156" y="152"/>
                    <a:pt x="156" y="152"/>
                  </a:cubicBezTo>
                  <a:cubicBezTo>
                    <a:pt x="156" y="384"/>
                    <a:pt x="156" y="384"/>
                    <a:pt x="156" y="384"/>
                  </a:cubicBezTo>
                  <a:cubicBezTo>
                    <a:pt x="142" y="353"/>
                    <a:pt x="114" y="331"/>
                    <a:pt x="83" y="331"/>
                  </a:cubicBezTo>
                  <a:cubicBezTo>
                    <a:pt x="37" y="331"/>
                    <a:pt x="0" y="376"/>
                    <a:pt x="0" y="432"/>
                  </a:cubicBezTo>
                  <a:cubicBezTo>
                    <a:pt x="0" y="487"/>
                    <a:pt x="37" y="532"/>
                    <a:pt x="83" y="532"/>
                  </a:cubicBezTo>
                  <a:cubicBezTo>
                    <a:pt x="114" y="532"/>
                    <a:pt x="142" y="511"/>
                    <a:pt x="156" y="479"/>
                  </a:cubicBezTo>
                  <a:cubicBezTo>
                    <a:pt x="156" y="712"/>
                    <a:pt x="156" y="712"/>
                    <a:pt x="156" y="712"/>
                  </a:cubicBezTo>
                  <a:cubicBezTo>
                    <a:pt x="385" y="712"/>
                    <a:pt x="385" y="712"/>
                    <a:pt x="385" y="712"/>
                  </a:cubicBezTo>
                  <a:cubicBezTo>
                    <a:pt x="355" y="697"/>
                    <a:pt x="336" y="671"/>
                    <a:pt x="336" y="640"/>
                  </a:cubicBezTo>
                  <a:cubicBezTo>
                    <a:pt x="336" y="594"/>
                    <a:pt x="381" y="557"/>
                    <a:pt x="436" y="557"/>
                  </a:cubicBezTo>
                  <a:cubicBezTo>
                    <a:pt x="491" y="557"/>
                    <a:pt x="536" y="594"/>
                    <a:pt x="536" y="640"/>
                  </a:cubicBezTo>
                  <a:close/>
                </a:path>
              </a:pathLst>
            </a:custGeom>
            <a:solidFill>
              <a:srgbClr val="9B3E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chemeClr val="dk1"/>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843"/>
        <p:cNvGrpSpPr/>
        <p:nvPr/>
      </p:nvGrpSpPr>
      <p:grpSpPr>
        <a:xfrm>
          <a:off x="0" y="0"/>
          <a:ext cx="0" cy="0"/>
          <a:chOff x="0" y="0"/>
          <a:chExt cx="0" cy="0"/>
        </a:xfrm>
      </p:grpSpPr>
      <p:sp>
        <p:nvSpPr>
          <p:cNvPr id="844" name="Google Shape;844;p7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5" name="Google Shape;845;p7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6" name="Google Shape;846;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7" name="Google Shape;847;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8" name="Google Shape;848;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1"/>
        <p:cNvGrpSpPr/>
        <p:nvPr/>
      </p:nvGrpSpPr>
      <p:grpSpPr>
        <a:xfrm>
          <a:off x="0" y="0"/>
          <a:ext cx="0" cy="0"/>
          <a:chOff x="0" y="0"/>
          <a:chExt cx="0" cy="0"/>
        </a:xfrm>
      </p:grpSpPr>
      <p:sp>
        <p:nvSpPr>
          <p:cNvPr id="22" name="Google Shape;22;p10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849"/>
        <p:cNvGrpSpPr/>
        <p:nvPr/>
      </p:nvGrpSpPr>
      <p:grpSpPr>
        <a:xfrm>
          <a:off x="0" y="0"/>
          <a:ext cx="0" cy="0"/>
          <a:chOff x="0" y="0"/>
          <a:chExt cx="0" cy="0"/>
        </a:xfrm>
      </p:grpSpPr>
      <p:sp>
        <p:nvSpPr>
          <p:cNvPr id="850" name="Google Shape;850;p8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1" name="Google Shape;851;p8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2" name="Google Shape;852;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3" name="Google Shape;853;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4" name="Google Shape;854;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855"/>
        <p:cNvGrpSpPr/>
        <p:nvPr/>
      </p:nvGrpSpPr>
      <p:grpSpPr>
        <a:xfrm>
          <a:off x="0" y="0"/>
          <a:ext cx="0" cy="0"/>
          <a:chOff x="0" y="0"/>
          <a:chExt cx="0" cy="0"/>
        </a:xfrm>
      </p:grpSpPr>
      <p:sp>
        <p:nvSpPr>
          <p:cNvPr id="856" name="Google Shape;856;p8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7" name="Google Shape;857;p8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58" name="Google Shape;858;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9" name="Google Shape;859;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0" name="Google Shape;860;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861"/>
        <p:cNvGrpSpPr/>
        <p:nvPr/>
      </p:nvGrpSpPr>
      <p:grpSpPr>
        <a:xfrm>
          <a:off x="0" y="0"/>
          <a:ext cx="0" cy="0"/>
          <a:chOff x="0" y="0"/>
          <a:chExt cx="0" cy="0"/>
        </a:xfrm>
      </p:grpSpPr>
      <p:sp>
        <p:nvSpPr>
          <p:cNvPr id="862" name="Google Shape;862;p8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3" name="Google Shape;863;p8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4" name="Google Shape;864;p8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5" name="Google Shape;865;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6" name="Google Shape;866;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7" name="Google Shape;867;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868"/>
        <p:cNvGrpSpPr/>
        <p:nvPr/>
      </p:nvGrpSpPr>
      <p:grpSpPr>
        <a:xfrm>
          <a:off x="0" y="0"/>
          <a:ext cx="0" cy="0"/>
          <a:chOff x="0" y="0"/>
          <a:chExt cx="0" cy="0"/>
        </a:xfrm>
      </p:grpSpPr>
      <p:sp>
        <p:nvSpPr>
          <p:cNvPr id="869" name="Google Shape;869;p8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0" name="Google Shape;870;p8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1" name="Google Shape;871;p8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2" name="Google Shape;872;p8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3" name="Google Shape;873;p8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4" name="Google Shape;874;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5" name="Google Shape;875;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6" name="Google Shape;876;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877"/>
        <p:cNvGrpSpPr/>
        <p:nvPr/>
      </p:nvGrpSpPr>
      <p:grpSpPr>
        <a:xfrm>
          <a:off x="0" y="0"/>
          <a:ext cx="0" cy="0"/>
          <a:chOff x="0" y="0"/>
          <a:chExt cx="0" cy="0"/>
        </a:xfrm>
      </p:grpSpPr>
      <p:sp>
        <p:nvSpPr>
          <p:cNvPr id="878" name="Google Shape;878;p8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9" name="Google Shape;879;p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0" name="Google Shape;880;p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1" name="Google Shape;881;p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882"/>
        <p:cNvGrpSpPr/>
        <p:nvPr/>
      </p:nvGrpSpPr>
      <p:grpSpPr>
        <a:xfrm>
          <a:off x="0" y="0"/>
          <a:ext cx="0" cy="0"/>
          <a:chOff x="0" y="0"/>
          <a:chExt cx="0" cy="0"/>
        </a:xfrm>
      </p:grpSpPr>
      <p:sp>
        <p:nvSpPr>
          <p:cNvPr id="883" name="Google Shape;883;p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4" name="Google Shape;884;p9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5" name="Google Shape;885;p9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886"/>
        <p:cNvGrpSpPr/>
        <p:nvPr/>
      </p:nvGrpSpPr>
      <p:grpSpPr>
        <a:xfrm>
          <a:off x="0" y="0"/>
          <a:ext cx="0" cy="0"/>
          <a:chOff x="0" y="0"/>
          <a:chExt cx="0" cy="0"/>
        </a:xfrm>
      </p:grpSpPr>
      <p:sp>
        <p:nvSpPr>
          <p:cNvPr id="887" name="Google Shape;887;p9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8" name="Google Shape;888;p9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9" name="Google Shape;889;p9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0" name="Google Shape;890;p9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1" name="Google Shape;891;p9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2" name="Google Shape;892;p9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893"/>
        <p:cNvGrpSpPr/>
        <p:nvPr/>
      </p:nvGrpSpPr>
      <p:grpSpPr>
        <a:xfrm>
          <a:off x="0" y="0"/>
          <a:ext cx="0" cy="0"/>
          <a:chOff x="0" y="0"/>
          <a:chExt cx="0" cy="0"/>
        </a:xfrm>
      </p:grpSpPr>
      <p:sp>
        <p:nvSpPr>
          <p:cNvPr id="894" name="Google Shape;894;p9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5" name="Google Shape;895;p92"/>
          <p:cNvSpPr>
            <a:spLocks noGrp="1"/>
          </p:cNvSpPr>
          <p:nvPr>
            <p:ph type="pic" idx="2"/>
          </p:nvPr>
        </p:nvSpPr>
        <p:spPr>
          <a:xfrm>
            <a:off x="3887391" y="987426"/>
            <a:ext cx="4629150" cy="4873625"/>
          </a:xfrm>
          <a:prstGeom prst="rect">
            <a:avLst/>
          </a:prstGeom>
          <a:noFill/>
          <a:ln>
            <a:noFill/>
          </a:ln>
        </p:spPr>
      </p:sp>
      <p:sp>
        <p:nvSpPr>
          <p:cNvPr id="896" name="Google Shape;896;p9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7" name="Google Shape;897;p9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8" name="Google Shape;898;p9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9" name="Google Shape;899;p9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900"/>
        <p:cNvGrpSpPr/>
        <p:nvPr/>
      </p:nvGrpSpPr>
      <p:grpSpPr>
        <a:xfrm>
          <a:off x="0" y="0"/>
          <a:ext cx="0" cy="0"/>
          <a:chOff x="0" y="0"/>
          <a:chExt cx="0" cy="0"/>
        </a:xfrm>
      </p:grpSpPr>
      <p:sp>
        <p:nvSpPr>
          <p:cNvPr id="901" name="Google Shape;901;p9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2" name="Google Shape;902;p9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3" name="Google Shape;903;p9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4" name="Google Shape;904;p9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5" name="Google Shape;905;p9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906"/>
        <p:cNvGrpSpPr/>
        <p:nvPr/>
      </p:nvGrpSpPr>
      <p:grpSpPr>
        <a:xfrm>
          <a:off x="0" y="0"/>
          <a:ext cx="0" cy="0"/>
          <a:chOff x="0" y="0"/>
          <a:chExt cx="0" cy="0"/>
        </a:xfrm>
      </p:grpSpPr>
      <p:sp>
        <p:nvSpPr>
          <p:cNvPr id="907" name="Google Shape;907;p9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8" name="Google Shape;908;p9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9" name="Google Shape;909;p9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0" name="Google Shape;910;p9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1" name="Google Shape;911;p9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10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058"/>
        <p:cNvGrpSpPr/>
        <p:nvPr/>
      </p:nvGrpSpPr>
      <p:grpSpPr>
        <a:xfrm>
          <a:off x="0" y="0"/>
          <a:ext cx="0" cy="0"/>
          <a:chOff x="0" y="0"/>
          <a:chExt cx="0" cy="0"/>
        </a:xfrm>
      </p:grpSpPr>
      <p:sp>
        <p:nvSpPr>
          <p:cNvPr id="1059" name="Google Shape;1059;p82"/>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0" name="Google Shape;1060;p82"/>
          <p:cNvSpPr txBox="1">
            <a:spLocks noGrp="1"/>
          </p:cNvSpPr>
          <p:nvPr>
            <p:ph type="body" idx="1"/>
          </p:nvPr>
        </p:nvSpPr>
        <p:spPr>
          <a:xfrm>
            <a:off x="1146429" y="1485903"/>
            <a:ext cx="6851142" cy="415290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3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81939" algn="l">
              <a:lnSpc>
                <a:spcPct val="90000"/>
              </a:lnSpc>
              <a:spcBef>
                <a:spcPts val="600"/>
              </a:spcBef>
              <a:spcAft>
                <a:spcPts val="0"/>
              </a:spcAft>
              <a:buClr>
                <a:schemeClr val="dk1"/>
              </a:buClr>
              <a:buSzPts val="840"/>
              <a:buChar char="•"/>
              <a:defRPr/>
            </a:lvl6pPr>
            <a:lvl7pPr marL="3200400" lvl="6" indent="-281939" algn="l">
              <a:lnSpc>
                <a:spcPct val="90000"/>
              </a:lnSpc>
              <a:spcBef>
                <a:spcPts val="600"/>
              </a:spcBef>
              <a:spcAft>
                <a:spcPts val="0"/>
              </a:spcAft>
              <a:buClr>
                <a:schemeClr val="dk1"/>
              </a:buClr>
              <a:buSzPts val="840"/>
              <a:buChar char="•"/>
              <a:defRPr/>
            </a:lvl7pPr>
            <a:lvl8pPr marL="3657600" lvl="7" indent="-281940" algn="l">
              <a:lnSpc>
                <a:spcPct val="90000"/>
              </a:lnSpc>
              <a:spcBef>
                <a:spcPts val="600"/>
              </a:spcBef>
              <a:spcAft>
                <a:spcPts val="0"/>
              </a:spcAft>
              <a:buClr>
                <a:schemeClr val="dk1"/>
              </a:buClr>
              <a:buSzPts val="840"/>
              <a:buChar char="•"/>
              <a:defRPr/>
            </a:lvl8pPr>
            <a:lvl9pPr marL="4114800" lvl="8" indent="-281940" algn="l">
              <a:lnSpc>
                <a:spcPct val="90000"/>
              </a:lnSpc>
              <a:spcBef>
                <a:spcPts val="600"/>
              </a:spcBef>
              <a:spcAft>
                <a:spcPts val="0"/>
              </a:spcAft>
              <a:buClr>
                <a:schemeClr val="dk1"/>
              </a:buClr>
              <a:buSzPts val="840"/>
              <a:buChar char="•"/>
              <a:defRPr/>
            </a:lvl9pPr>
          </a:lstStyle>
          <a:p>
            <a:endParaRPr/>
          </a:p>
        </p:txBody>
      </p:sp>
      <p:sp>
        <p:nvSpPr>
          <p:cNvPr id="1061" name="Google Shape;1061;p82"/>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2" name="Google Shape;1062;p82"/>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82"/>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064"/>
        <p:cNvGrpSpPr/>
        <p:nvPr/>
      </p:nvGrpSpPr>
      <p:grpSpPr>
        <a:xfrm>
          <a:off x="0" y="0"/>
          <a:ext cx="0" cy="0"/>
          <a:chOff x="0" y="0"/>
          <a:chExt cx="0" cy="0"/>
        </a:xfrm>
      </p:grpSpPr>
      <p:sp>
        <p:nvSpPr>
          <p:cNvPr id="1065" name="Google Shape;1065;p83"/>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6" name="Google Shape;1066;p83"/>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7" name="Google Shape;1067;p83"/>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1247"/>
        <p:cNvGrpSpPr/>
        <p:nvPr/>
      </p:nvGrpSpPr>
      <p:grpSpPr>
        <a:xfrm>
          <a:off x="0" y="0"/>
          <a:ext cx="0" cy="0"/>
          <a:chOff x="0" y="0"/>
          <a:chExt cx="0" cy="0"/>
        </a:xfrm>
      </p:grpSpPr>
      <p:sp>
        <p:nvSpPr>
          <p:cNvPr id="1248" name="Google Shape;1248;p95"/>
          <p:cNvSpPr txBox="1">
            <a:spLocks noGrp="1"/>
          </p:cNvSpPr>
          <p:nvPr>
            <p:ph type="title"/>
          </p:nvPr>
        </p:nvSpPr>
        <p:spPr>
          <a:xfrm>
            <a:off x="1143001" y="1485900"/>
            <a:ext cx="6858001" cy="2933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900"/>
              <a:buNone/>
              <a:defRPr sz="39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9" name="Google Shape;1249;p95"/>
          <p:cNvSpPr txBox="1">
            <a:spLocks noGrp="1"/>
          </p:cNvSpPr>
          <p:nvPr>
            <p:ph type="body" idx="1"/>
          </p:nvPr>
        </p:nvSpPr>
        <p:spPr>
          <a:xfrm>
            <a:off x="1141810" y="4454034"/>
            <a:ext cx="6858000" cy="118476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cap="none">
                <a:solidFill>
                  <a:schemeClr val="dk1"/>
                </a:solidFill>
              </a:defRPr>
            </a:lvl1pPr>
            <a:lvl2pPr marL="914400" lvl="1" indent="-228600" algn="l">
              <a:lnSpc>
                <a:spcPct val="100000"/>
              </a:lnSpc>
              <a:spcBef>
                <a:spcPts val="750"/>
              </a:spcBef>
              <a:spcAft>
                <a:spcPts val="0"/>
              </a:spcAft>
              <a:buSzPts val="1350"/>
              <a:buNone/>
              <a:defRPr sz="1350">
                <a:solidFill>
                  <a:srgbClr val="888888"/>
                </a:solidFill>
              </a:defRPr>
            </a:lvl2pPr>
            <a:lvl3pPr marL="1371600" lvl="2" indent="-228600" algn="l">
              <a:lnSpc>
                <a:spcPct val="100000"/>
              </a:lnSpc>
              <a:spcBef>
                <a:spcPts val="600"/>
              </a:spcBef>
              <a:spcAft>
                <a:spcPts val="0"/>
              </a:spcAft>
              <a:buSzPts val="1200"/>
              <a:buNone/>
              <a:defRPr sz="1200">
                <a:solidFill>
                  <a:srgbClr val="888888"/>
                </a:solidFill>
              </a:defRPr>
            </a:lvl3pPr>
            <a:lvl4pPr marL="1828800" lvl="3" indent="-228600" algn="l">
              <a:lnSpc>
                <a:spcPct val="100000"/>
              </a:lnSpc>
              <a:spcBef>
                <a:spcPts val="60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90000"/>
              </a:lnSpc>
              <a:spcBef>
                <a:spcPts val="600"/>
              </a:spcBef>
              <a:spcAft>
                <a:spcPts val="0"/>
              </a:spcAft>
              <a:buClr>
                <a:srgbClr val="888888"/>
              </a:buClr>
              <a:buSzPts val="840"/>
              <a:buNone/>
              <a:defRPr sz="1050">
                <a:solidFill>
                  <a:srgbClr val="888888"/>
                </a:solidFill>
              </a:defRPr>
            </a:lvl6pPr>
            <a:lvl7pPr marL="3200400" lvl="6" indent="-228600" algn="l">
              <a:lnSpc>
                <a:spcPct val="90000"/>
              </a:lnSpc>
              <a:spcBef>
                <a:spcPts val="600"/>
              </a:spcBef>
              <a:spcAft>
                <a:spcPts val="0"/>
              </a:spcAft>
              <a:buClr>
                <a:srgbClr val="888888"/>
              </a:buClr>
              <a:buSzPts val="840"/>
              <a:buNone/>
              <a:defRPr sz="1050">
                <a:solidFill>
                  <a:srgbClr val="888888"/>
                </a:solidFill>
              </a:defRPr>
            </a:lvl7pPr>
            <a:lvl8pPr marL="3657600" lvl="7" indent="-228600" algn="l">
              <a:lnSpc>
                <a:spcPct val="90000"/>
              </a:lnSpc>
              <a:spcBef>
                <a:spcPts val="600"/>
              </a:spcBef>
              <a:spcAft>
                <a:spcPts val="0"/>
              </a:spcAft>
              <a:buClr>
                <a:srgbClr val="888888"/>
              </a:buClr>
              <a:buSzPts val="840"/>
              <a:buNone/>
              <a:defRPr sz="1050">
                <a:solidFill>
                  <a:srgbClr val="888888"/>
                </a:solidFill>
              </a:defRPr>
            </a:lvl8pPr>
            <a:lvl9pPr marL="4114800" lvl="8" indent="-228600" algn="l">
              <a:lnSpc>
                <a:spcPct val="90000"/>
              </a:lnSpc>
              <a:spcBef>
                <a:spcPts val="600"/>
              </a:spcBef>
              <a:spcAft>
                <a:spcPts val="0"/>
              </a:spcAft>
              <a:buClr>
                <a:srgbClr val="888888"/>
              </a:buClr>
              <a:buSzPts val="840"/>
              <a:buNone/>
              <a:defRPr sz="1050">
                <a:solidFill>
                  <a:srgbClr val="888888"/>
                </a:solidFill>
              </a:defRPr>
            </a:lvl9pPr>
          </a:lstStyle>
          <a:p>
            <a:endParaRPr/>
          </a:p>
        </p:txBody>
      </p:sp>
      <p:sp>
        <p:nvSpPr>
          <p:cNvPr id="1250" name="Google Shape;1250;p95"/>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1" name="Google Shape;1251;p95"/>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2" name="Google Shape;1252;p95"/>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1253"/>
        <p:cNvGrpSpPr/>
        <p:nvPr/>
      </p:nvGrpSpPr>
      <p:grpSpPr>
        <a:xfrm>
          <a:off x="0" y="0"/>
          <a:ext cx="0" cy="0"/>
          <a:chOff x="0" y="0"/>
          <a:chExt cx="0" cy="0"/>
        </a:xfrm>
      </p:grpSpPr>
      <p:sp>
        <p:nvSpPr>
          <p:cNvPr id="1254" name="Google Shape;1254;p96"/>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5" name="Google Shape;1255;p96"/>
          <p:cNvSpPr txBox="1">
            <a:spLocks noGrp="1"/>
          </p:cNvSpPr>
          <p:nvPr>
            <p:ph type="body" idx="1"/>
          </p:nvPr>
        </p:nvSpPr>
        <p:spPr>
          <a:xfrm>
            <a:off x="1146429" y="1485900"/>
            <a:ext cx="3360420" cy="4123944"/>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350"/>
              </a:spcBef>
              <a:spcAft>
                <a:spcPts val="0"/>
              </a:spcAft>
              <a:buSzPts val="1500"/>
              <a:buChar char="•"/>
              <a:defRPr sz="1500"/>
            </a:lvl1pPr>
            <a:lvl2pPr marL="914400" lvl="1" indent="-314325" algn="l">
              <a:lnSpc>
                <a:spcPct val="100000"/>
              </a:lnSpc>
              <a:spcBef>
                <a:spcPts val="750"/>
              </a:spcBef>
              <a:spcAft>
                <a:spcPts val="0"/>
              </a:spcAft>
              <a:buSzPts val="1350"/>
              <a:buChar char="•"/>
              <a:defRPr sz="1350"/>
            </a:lvl2pPr>
            <a:lvl3pPr marL="1371600" lvl="2" indent="-304800" algn="l">
              <a:lnSpc>
                <a:spcPct val="100000"/>
              </a:lnSpc>
              <a:spcBef>
                <a:spcPts val="600"/>
              </a:spcBef>
              <a:spcAft>
                <a:spcPts val="0"/>
              </a:spcAft>
              <a:buSzPts val="1200"/>
              <a:buChar char="•"/>
              <a:defRPr sz="1200"/>
            </a:lvl3pPr>
            <a:lvl4pPr marL="1828800" lvl="3" indent="-295275" algn="l">
              <a:lnSpc>
                <a:spcPct val="100000"/>
              </a:lnSpc>
              <a:spcBef>
                <a:spcPts val="60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97179" algn="l">
              <a:lnSpc>
                <a:spcPct val="90000"/>
              </a:lnSpc>
              <a:spcBef>
                <a:spcPts val="600"/>
              </a:spcBef>
              <a:spcAft>
                <a:spcPts val="0"/>
              </a:spcAft>
              <a:buClr>
                <a:schemeClr val="dk1"/>
              </a:buClr>
              <a:buSzPts val="1080"/>
              <a:buChar char="•"/>
              <a:defRPr sz="1350"/>
            </a:lvl6pPr>
            <a:lvl7pPr marL="3200400" lvl="6" indent="-297179" algn="l">
              <a:lnSpc>
                <a:spcPct val="90000"/>
              </a:lnSpc>
              <a:spcBef>
                <a:spcPts val="600"/>
              </a:spcBef>
              <a:spcAft>
                <a:spcPts val="0"/>
              </a:spcAft>
              <a:buClr>
                <a:schemeClr val="dk1"/>
              </a:buClr>
              <a:buSzPts val="1080"/>
              <a:buChar char="•"/>
              <a:defRPr sz="1350"/>
            </a:lvl7pPr>
            <a:lvl8pPr marL="3657600" lvl="7" indent="-297179" algn="l">
              <a:lnSpc>
                <a:spcPct val="90000"/>
              </a:lnSpc>
              <a:spcBef>
                <a:spcPts val="600"/>
              </a:spcBef>
              <a:spcAft>
                <a:spcPts val="0"/>
              </a:spcAft>
              <a:buClr>
                <a:schemeClr val="dk1"/>
              </a:buClr>
              <a:buSzPts val="1080"/>
              <a:buChar char="•"/>
              <a:defRPr sz="1350"/>
            </a:lvl8pPr>
            <a:lvl9pPr marL="4114800" lvl="8" indent="-297179" algn="l">
              <a:lnSpc>
                <a:spcPct val="90000"/>
              </a:lnSpc>
              <a:spcBef>
                <a:spcPts val="600"/>
              </a:spcBef>
              <a:spcAft>
                <a:spcPts val="0"/>
              </a:spcAft>
              <a:buClr>
                <a:schemeClr val="dk1"/>
              </a:buClr>
              <a:buSzPts val="1080"/>
              <a:buChar char="•"/>
              <a:defRPr sz="1350"/>
            </a:lvl9pPr>
          </a:lstStyle>
          <a:p>
            <a:endParaRPr/>
          </a:p>
        </p:txBody>
      </p:sp>
      <p:sp>
        <p:nvSpPr>
          <p:cNvPr id="1256" name="Google Shape;1256;p96"/>
          <p:cNvSpPr txBox="1">
            <a:spLocks noGrp="1"/>
          </p:cNvSpPr>
          <p:nvPr>
            <p:ph type="body" idx="2"/>
          </p:nvPr>
        </p:nvSpPr>
        <p:spPr>
          <a:xfrm>
            <a:off x="4632877" y="1485900"/>
            <a:ext cx="3360420" cy="4123944"/>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350"/>
              </a:spcBef>
              <a:spcAft>
                <a:spcPts val="0"/>
              </a:spcAft>
              <a:buSzPts val="1500"/>
              <a:buChar char="•"/>
              <a:defRPr sz="1500"/>
            </a:lvl1pPr>
            <a:lvl2pPr marL="914400" lvl="1" indent="-314325" algn="l">
              <a:lnSpc>
                <a:spcPct val="100000"/>
              </a:lnSpc>
              <a:spcBef>
                <a:spcPts val="750"/>
              </a:spcBef>
              <a:spcAft>
                <a:spcPts val="0"/>
              </a:spcAft>
              <a:buSzPts val="1350"/>
              <a:buChar char="•"/>
              <a:defRPr sz="1350"/>
            </a:lvl2pPr>
            <a:lvl3pPr marL="1371600" lvl="2" indent="-304800" algn="l">
              <a:lnSpc>
                <a:spcPct val="100000"/>
              </a:lnSpc>
              <a:spcBef>
                <a:spcPts val="600"/>
              </a:spcBef>
              <a:spcAft>
                <a:spcPts val="0"/>
              </a:spcAft>
              <a:buSzPts val="1200"/>
              <a:buChar char="•"/>
              <a:defRPr sz="1200"/>
            </a:lvl3pPr>
            <a:lvl4pPr marL="1828800" lvl="3" indent="-295275" algn="l">
              <a:lnSpc>
                <a:spcPct val="100000"/>
              </a:lnSpc>
              <a:spcBef>
                <a:spcPts val="60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97179" algn="l">
              <a:lnSpc>
                <a:spcPct val="90000"/>
              </a:lnSpc>
              <a:spcBef>
                <a:spcPts val="600"/>
              </a:spcBef>
              <a:spcAft>
                <a:spcPts val="0"/>
              </a:spcAft>
              <a:buClr>
                <a:schemeClr val="dk1"/>
              </a:buClr>
              <a:buSzPts val="1080"/>
              <a:buChar char="•"/>
              <a:defRPr sz="1350"/>
            </a:lvl6pPr>
            <a:lvl7pPr marL="3200400" lvl="6" indent="-297179" algn="l">
              <a:lnSpc>
                <a:spcPct val="90000"/>
              </a:lnSpc>
              <a:spcBef>
                <a:spcPts val="600"/>
              </a:spcBef>
              <a:spcAft>
                <a:spcPts val="0"/>
              </a:spcAft>
              <a:buClr>
                <a:schemeClr val="dk1"/>
              </a:buClr>
              <a:buSzPts val="1080"/>
              <a:buChar char="•"/>
              <a:defRPr sz="1350"/>
            </a:lvl7pPr>
            <a:lvl8pPr marL="3657600" lvl="7" indent="-297179" algn="l">
              <a:lnSpc>
                <a:spcPct val="90000"/>
              </a:lnSpc>
              <a:spcBef>
                <a:spcPts val="600"/>
              </a:spcBef>
              <a:spcAft>
                <a:spcPts val="0"/>
              </a:spcAft>
              <a:buClr>
                <a:schemeClr val="dk1"/>
              </a:buClr>
              <a:buSzPts val="1080"/>
              <a:buChar char="•"/>
              <a:defRPr sz="1350"/>
            </a:lvl8pPr>
            <a:lvl9pPr marL="4114800" lvl="8" indent="-297179" algn="l">
              <a:lnSpc>
                <a:spcPct val="90000"/>
              </a:lnSpc>
              <a:spcBef>
                <a:spcPts val="600"/>
              </a:spcBef>
              <a:spcAft>
                <a:spcPts val="0"/>
              </a:spcAft>
              <a:buClr>
                <a:schemeClr val="dk1"/>
              </a:buClr>
              <a:buSzPts val="1080"/>
              <a:buChar char="•"/>
              <a:defRPr sz="1350"/>
            </a:lvl9pPr>
          </a:lstStyle>
          <a:p>
            <a:endParaRPr/>
          </a:p>
        </p:txBody>
      </p:sp>
      <p:sp>
        <p:nvSpPr>
          <p:cNvPr id="1257" name="Google Shape;1257;p96"/>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8" name="Google Shape;1258;p96"/>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9" name="Google Shape;1259;p96"/>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比對">
  <p:cSld name="比對">
    <p:spTree>
      <p:nvGrpSpPr>
        <p:cNvPr id="1" name="Shape 1260"/>
        <p:cNvGrpSpPr/>
        <p:nvPr/>
      </p:nvGrpSpPr>
      <p:grpSpPr>
        <a:xfrm>
          <a:off x="0" y="0"/>
          <a:ext cx="0" cy="0"/>
          <a:chOff x="0" y="0"/>
          <a:chExt cx="0" cy="0"/>
        </a:xfrm>
      </p:grpSpPr>
      <p:sp>
        <p:nvSpPr>
          <p:cNvPr id="1261" name="Google Shape;1261;p97"/>
          <p:cNvSpPr txBox="1">
            <a:spLocks noGrp="1"/>
          </p:cNvSpPr>
          <p:nvPr>
            <p:ph type="body" idx="1"/>
          </p:nvPr>
        </p:nvSpPr>
        <p:spPr>
          <a:xfrm>
            <a:off x="1146429" y="1376018"/>
            <a:ext cx="3360420" cy="76809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b="1"/>
            </a:lvl1pPr>
            <a:lvl2pPr marL="914400" lvl="1" indent="-228600" algn="l">
              <a:lnSpc>
                <a:spcPct val="100000"/>
              </a:lnSpc>
              <a:spcBef>
                <a:spcPts val="750"/>
              </a:spcBef>
              <a:spcAft>
                <a:spcPts val="0"/>
              </a:spcAft>
              <a:buSzPts val="1500"/>
              <a:buNone/>
              <a:defRPr sz="1500" b="1"/>
            </a:lvl2pPr>
            <a:lvl3pPr marL="1371600" lvl="2" indent="-228600" algn="l">
              <a:lnSpc>
                <a:spcPct val="100000"/>
              </a:lnSpc>
              <a:spcBef>
                <a:spcPts val="600"/>
              </a:spcBef>
              <a:spcAft>
                <a:spcPts val="0"/>
              </a:spcAft>
              <a:buSzPts val="1350"/>
              <a:buNone/>
              <a:defRPr sz="1350" b="1"/>
            </a:lvl3pPr>
            <a:lvl4pPr marL="1828800" lvl="3" indent="-228600" algn="l">
              <a:lnSpc>
                <a:spcPct val="100000"/>
              </a:lnSpc>
              <a:spcBef>
                <a:spcPts val="600"/>
              </a:spcBef>
              <a:spcAft>
                <a:spcPts val="0"/>
              </a:spcAft>
              <a:buSzPts val="12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90000"/>
              </a:lnSpc>
              <a:spcBef>
                <a:spcPts val="600"/>
              </a:spcBef>
              <a:spcAft>
                <a:spcPts val="0"/>
              </a:spcAft>
              <a:buClr>
                <a:schemeClr val="dk1"/>
              </a:buClr>
              <a:buSzPts val="960"/>
              <a:buNone/>
              <a:defRPr sz="1200" b="1"/>
            </a:lvl6pPr>
            <a:lvl7pPr marL="3200400" lvl="6" indent="-228600" algn="l">
              <a:lnSpc>
                <a:spcPct val="90000"/>
              </a:lnSpc>
              <a:spcBef>
                <a:spcPts val="600"/>
              </a:spcBef>
              <a:spcAft>
                <a:spcPts val="0"/>
              </a:spcAft>
              <a:buClr>
                <a:schemeClr val="dk1"/>
              </a:buClr>
              <a:buSzPts val="960"/>
              <a:buNone/>
              <a:defRPr sz="1200" b="1"/>
            </a:lvl7pPr>
            <a:lvl8pPr marL="3657600" lvl="7" indent="-228600" algn="l">
              <a:lnSpc>
                <a:spcPct val="90000"/>
              </a:lnSpc>
              <a:spcBef>
                <a:spcPts val="600"/>
              </a:spcBef>
              <a:spcAft>
                <a:spcPts val="0"/>
              </a:spcAft>
              <a:buClr>
                <a:schemeClr val="dk1"/>
              </a:buClr>
              <a:buSzPts val="960"/>
              <a:buNone/>
              <a:defRPr sz="1200" b="1"/>
            </a:lvl8pPr>
            <a:lvl9pPr marL="4114800" lvl="8" indent="-228600" algn="l">
              <a:lnSpc>
                <a:spcPct val="90000"/>
              </a:lnSpc>
              <a:spcBef>
                <a:spcPts val="600"/>
              </a:spcBef>
              <a:spcAft>
                <a:spcPts val="0"/>
              </a:spcAft>
              <a:buClr>
                <a:schemeClr val="dk1"/>
              </a:buClr>
              <a:buSzPts val="960"/>
              <a:buNone/>
              <a:defRPr sz="1200" b="1"/>
            </a:lvl9pPr>
          </a:lstStyle>
          <a:p>
            <a:endParaRPr/>
          </a:p>
        </p:txBody>
      </p:sp>
      <p:sp>
        <p:nvSpPr>
          <p:cNvPr id="1262" name="Google Shape;1262;p97"/>
          <p:cNvSpPr txBox="1">
            <a:spLocks noGrp="1"/>
          </p:cNvSpPr>
          <p:nvPr>
            <p:ph type="body" idx="2"/>
          </p:nvPr>
        </p:nvSpPr>
        <p:spPr>
          <a:xfrm>
            <a:off x="1146429" y="2144114"/>
            <a:ext cx="3360420" cy="3494686"/>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350"/>
              </a:spcBef>
              <a:spcAft>
                <a:spcPts val="0"/>
              </a:spcAft>
              <a:buSzPts val="1500"/>
              <a:buChar char="•"/>
              <a:defRPr sz="1500"/>
            </a:lvl1pPr>
            <a:lvl2pPr marL="914400" lvl="1" indent="-314325" algn="l">
              <a:lnSpc>
                <a:spcPct val="100000"/>
              </a:lnSpc>
              <a:spcBef>
                <a:spcPts val="750"/>
              </a:spcBef>
              <a:spcAft>
                <a:spcPts val="0"/>
              </a:spcAft>
              <a:buSzPts val="1350"/>
              <a:buChar char="•"/>
              <a:defRPr sz="1350"/>
            </a:lvl2pPr>
            <a:lvl3pPr marL="1371600" lvl="2" indent="-304800" algn="l">
              <a:lnSpc>
                <a:spcPct val="100000"/>
              </a:lnSpc>
              <a:spcBef>
                <a:spcPts val="600"/>
              </a:spcBef>
              <a:spcAft>
                <a:spcPts val="0"/>
              </a:spcAft>
              <a:buSzPts val="1200"/>
              <a:buChar char="•"/>
              <a:defRPr sz="1200"/>
            </a:lvl3pPr>
            <a:lvl4pPr marL="1828800" lvl="3" indent="-295275" algn="l">
              <a:lnSpc>
                <a:spcPct val="100000"/>
              </a:lnSpc>
              <a:spcBef>
                <a:spcPts val="60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89560" algn="l">
              <a:lnSpc>
                <a:spcPct val="90000"/>
              </a:lnSpc>
              <a:spcBef>
                <a:spcPts val="600"/>
              </a:spcBef>
              <a:spcAft>
                <a:spcPts val="0"/>
              </a:spcAft>
              <a:buClr>
                <a:schemeClr val="dk1"/>
              </a:buClr>
              <a:buSzPts val="960"/>
              <a:buChar char="•"/>
              <a:defRPr sz="1200"/>
            </a:lvl6pPr>
            <a:lvl7pPr marL="3200400" lvl="6" indent="-289560" algn="l">
              <a:lnSpc>
                <a:spcPct val="90000"/>
              </a:lnSpc>
              <a:spcBef>
                <a:spcPts val="600"/>
              </a:spcBef>
              <a:spcAft>
                <a:spcPts val="0"/>
              </a:spcAft>
              <a:buClr>
                <a:schemeClr val="dk1"/>
              </a:buClr>
              <a:buSzPts val="960"/>
              <a:buChar char="•"/>
              <a:defRPr sz="1200"/>
            </a:lvl7pPr>
            <a:lvl8pPr marL="3657600" lvl="7" indent="-289559" algn="l">
              <a:lnSpc>
                <a:spcPct val="90000"/>
              </a:lnSpc>
              <a:spcBef>
                <a:spcPts val="600"/>
              </a:spcBef>
              <a:spcAft>
                <a:spcPts val="0"/>
              </a:spcAft>
              <a:buClr>
                <a:schemeClr val="dk1"/>
              </a:buClr>
              <a:buSzPts val="960"/>
              <a:buChar char="•"/>
              <a:defRPr sz="1200"/>
            </a:lvl8pPr>
            <a:lvl9pPr marL="4114800" lvl="8" indent="-289559" algn="l">
              <a:lnSpc>
                <a:spcPct val="90000"/>
              </a:lnSpc>
              <a:spcBef>
                <a:spcPts val="600"/>
              </a:spcBef>
              <a:spcAft>
                <a:spcPts val="0"/>
              </a:spcAft>
              <a:buClr>
                <a:schemeClr val="dk1"/>
              </a:buClr>
              <a:buSzPts val="960"/>
              <a:buChar char="•"/>
              <a:defRPr sz="1200"/>
            </a:lvl9pPr>
          </a:lstStyle>
          <a:p>
            <a:endParaRPr/>
          </a:p>
        </p:txBody>
      </p:sp>
      <p:sp>
        <p:nvSpPr>
          <p:cNvPr id="1263" name="Google Shape;1263;p97"/>
          <p:cNvSpPr txBox="1">
            <a:spLocks noGrp="1"/>
          </p:cNvSpPr>
          <p:nvPr>
            <p:ph type="body" idx="3"/>
          </p:nvPr>
        </p:nvSpPr>
        <p:spPr>
          <a:xfrm>
            <a:off x="4632877" y="1376018"/>
            <a:ext cx="3360420" cy="76809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b="1"/>
            </a:lvl1pPr>
            <a:lvl2pPr marL="914400" lvl="1" indent="-228600" algn="l">
              <a:lnSpc>
                <a:spcPct val="100000"/>
              </a:lnSpc>
              <a:spcBef>
                <a:spcPts val="750"/>
              </a:spcBef>
              <a:spcAft>
                <a:spcPts val="0"/>
              </a:spcAft>
              <a:buSzPts val="1500"/>
              <a:buNone/>
              <a:defRPr sz="1500" b="1"/>
            </a:lvl2pPr>
            <a:lvl3pPr marL="1371600" lvl="2" indent="-228600" algn="l">
              <a:lnSpc>
                <a:spcPct val="100000"/>
              </a:lnSpc>
              <a:spcBef>
                <a:spcPts val="600"/>
              </a:spcBef>
              <a:spcAft>
                <a:spcPts val="0"/>
              </a:spcAft>
              <a:buSzPts val="1350"/>
              <a:buNone/>
              <a:defRPr sz="1350" b="1"/>
            </a:lvl3pPr>
            <a:lvl4pPr marL="1828800" lvl="3" indent="-228600" algn="l">
              <a:lnSpc>
                <a:spcPct val="100000"/>
              </a:lnSpc>
              <a:spcBef>
                <a:spcPts val="600"/>
              </a:spcBef>
              <a:spcAft>
                <a:spcPts val="0"/>
              </a:spcAft>
              <a:buSzPts val="12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90000"/>
              </a:lnSpc>
              <a:spcBef>
                <a:spcPts val="600"/>
              </a:spcBef>
              <a:spcAft>
                <a:spcPts val="0"/>
              </a:spcAft>
              <a:buClr>
                <a:schemeClr val="dk1"/>
              </a:buClr>
              <a:buSzPts val="960"/>
              <a:buNone/>
              <a:defRPr sz="1200" b="1"/>
            </a:lvl6pPr>
            <a:lvl7pPr marL="3200400" lvl="6" indent="-228600" algn="l">
              <a:lnSpc>
                <a:spcPct val="90000"/>
              </a:lnSpc>
              <a:spcBef>
                <a:spcPts val="600"/>
              </a:spcBef>
              <a:spcAft>
                <a:spcPts val="0"/>
              </a:spcAft>
              <a:buClr>
                <a:schemeClr val="dk1"/>
              </a:buClr>
              <a:buSzPts val="960"/>
              <a:buNone/>
              <a:defRPr sz="1200" b="1"/>
            </a:lvl7pPr>
            <a:lvl8pPr marL="3657600" lvl="7" indent="-228600" algn="l">
              <a:lnSpc>
                <a:spcPct val="90000"/>
              </a:lnSpc>
              <a:spcBef>
                <a:spcPts val="600"/>
              </a:spcBef>
              <a:spcAft>
                <a:spcPts val="0"/>
              </a:spcAft>
              <a:buClr>
                <a:schemeClr val="dk1"/>
              </a:buClr>
              <a:buSzPts val="960"/>
              <a:buNone/>
              <a:defRPr sz="1200" b="1"/>
            </a:lvl8pPr>
            <a:lvl9pPr marL="4114800" lvl="8" indent="-228600" algn="l">
              <a:lnSpc>
                <a:spcPct val="90000"/>
              </a:lnSpc>
              <a:spcBef>
                <a:spcPts val="600"/>
              </a:spcBef>
              <a:spcAft>
                <a:spcPts val="0"/>
              </a:spcAft>
              <a:buClr>
                <a:schemeClr val="dk1"/>
              </a:buClr>
              <a:buSzPts val="960"/>
              <a:buNone/>
              <a:defRPr sz="1200" b="1"/>
            </a:lvl9pPr>
          </a:lstStyle>
          <a:p>
            <a:endParaRPr/>
          </a:p>
        </p:txBody>
      </p:sp>
      <p:sp>
        <p:nvSpPr>
          <p:cNvPr id="1264" name="Google Shape;1264;p97"/>
          <p:cNvSpPr txBox="1">
            <a:spLocks noGrp="1"/>
          </p:cNvSpPr>
          <p:nvPr>
            <p:ph type="body" idx="4"/>
          </p:nvPr>
        </p:nvSpPr>
        <p:spPr>
          <a:xfrm>
            <a:off x="4632877" y="2144114"/>
            <a:ext cx="3360420" cy="3494686"/>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350"/>
              </a:spcBef>
              <a:spcAft>
                <a:spcPts val="0"/>
              </a:spcAft>
              <a:buSzPts val="1500"/>
              <a:buChar char="•"/>
              <a:defRPr sz="1500"/>
            </a:lvl1pPr>
            <a:lvl2pPr marL="914400" lvl="1" indent="-314325" algn="l">
              <a:lnSpc>
                <a:spcPct val="100000"/>
              </a:lnSpc>
              <a:spcBef>
                <a:spcPts val="750"/>
              </a:spcBef>
              <a:spcAft>
                <a:spcPts val="0"/>
              </a:spcAft>
              <a:buSzPts val="1350"/>
              <a:buChar char="•"/>
              <a:defRPr sz="1350"/>
            </a:lvl2pPr>
            <a:lvl3pPr marL="1371600" lvl="2" indent="-304800" algn="l">
              <a:lnSpc>
                <a:spcPct val="100000"/>
              </a:lnSpc>
              <a:spcBef>
                <a:spcPts val="600"/>
              </a:spcBef>
              <a:spcAft>
                <a:spcPts val="0"/>
              </a:spcAft>
              <a:buSzPts val="1200"/>
              <a:buChar char="•"/>
              <a:defRPr sz="1200"/>
            </a:lvl3pPr>
            <a:lvl4pPr marL="1828800" lvl="3" indent="-295275" algn="l">
              <a:lnSpc>
                <a:spcPct val="100000"/>
              </a:lnSpc>
              <a:spcBef>
                <a:spcPts val="60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89560" algn="l">
              <a:lnSpc>
                <a:spcPct val="90000"/>
              </a:lnSpc>
              <a:spcBef>
                <a:spcPts val="600"/>
              </a:spcBef>
              <a:spcAft>
                <a:spcPts val="0"/>
              </a:spcAft>
              <a:buClr>
                <a:schemeClr val="dk1"/>
              </a:buClr>
              <a:buSzPts val="960"/>
              <a:buChar char="•"/>
              <a:defRPr sz="1200"/>
            </a:lvl6pPr>
            <a:lvl7pPr marL="3200400" lvl="6" indent="-289560" algn="l">
              <a:lnSpc>
                <a:spcPct val="90000"/>
              </a:lnSpc>
              <a:spcBef>
                <a:spcPts val="600"/>
              </a:spcBef>
              <a:spcAft>
                <a:spcPts val="0"/>
              </a:spcAft>
              <a:buClr>
                <a:schemeClr val="dk1"/>
              </a:buClr>
              <a:buSzPts val="960"/>
              <a:buChar char="•"/>
              <a:defRPr sz="1200"/>
            </a:lvl7pPr>
            <a:lvl8pPr marL="3657600" lvl="7" indent="-289559" algn="l">
              <a:lnSpc>
                <a:spcPct val="90000"/>
              </a:lnSpc>
              <a:spcBef>
                <a:spcPts val="600"/>
              </a:spcBef>
              <a:spcAft>
                <a:spcPts val="0"/>
              </a:spcAft>
              <a:buClr>
                <a:schemeClr val="dk1"/>
              </a:buClr>
              <a:buSzPts val="960"/>
              <a:buChar char="•"/>
              <a:defRPr sz="1200"/>
            </a:lvl8pPr>
            <a:lvl9pPr marL="4114800" lvl="8" indent="-289559" algn="l">
              <a:lnSpc>
                <a:spcPct val="90000"/>
              </a:lnSpc>
              <a:spcBef>
                <a:spcPts val="600"/>
              </a:spcBef>
              <a:spcAft>
                <a:spcPts val="0"/>
              </a:spcAft>
              <a:buClr>
                <a:schemeClr val="dk1"/>
              </a:buClr>
              <a:buSzPts val="960"/>
              <a:buChar char="•"/>
              <a:defRPr sz="1200"/>
            </a:lvl9pPr>
          </a:lstStyle>
          <a:p>
            <a:endParaRPr/>
          </a:p>
        </p:txBody>
      </p:sp>
      <p:sp>
        <p:nvSpPr>
          <p:cNvPr id="1265" name="Google Shape;1265;p97"/>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6" name="Google Shape;1266;p97"/>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7" name="Google Shape;1267;p97"/>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
        <p:nvSpPr>
          <p:cNvPr id="1268" name="Google Shape;1268;p97"/>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只有標題" type="titleOnly">
  <p:cSld name="TITLE_ONLY">
    <p:spTree>
      <p:nvGrpSpPr>
        <p:cNvPr id="1" name="Shape 1269"/>
        <p:cNvGrpSpPr/>
        <p:nvPr/>
      </p:nvGrpSpPr>
      <p:grpSpPr>
        <a:xfrm>
          <a:off x="0" y="0"/>
          <a:ext cx="0" cy="0"/>
          <a:chOff x="0" y="0"/>
          <a:chExt cx="0" cy="0"/>
        </a:xfrm>
      </p:grpSpPr>
      <p:sp>
        <p:nvSpPr>
          <p:cNvPr id="1270" name="Google Shape;1270;p98"/>
          <p:cNvSpPr txBox="1">
            <a:spLocks noGrp="1"/>
          </p:cNvSpPr>
          <p:nvPr>
            <p:ph type="title"/>
          </p:nvPr>
        </p:nvSpPr>
        <p:spPr>
          <a:xfrm>
            <a:off x="1526178" y="828879"/>
            <a:ext cx="4543914" cy="35075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500"/>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1" name="Google Shape;1271;p98"/>
          <p:cNvSpPr/>
          <p:nvPr/>
        </p:nvSpPr>
        <p:spPr>
          <a:xfrm>
            <a:off x="6482634" y="3888587"/>
            <a:ext cx="159761" cy="1001327"/>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72" name="Google Shape;1272;p98"/>
          <p:cNvSpPr/>
          <p:nvPr/>
        </p:nvSpPr>
        <p:spPr>
          <a:xfrm>
            <a:off x="5085159" y="4191000"/>
            <a:ext cx="4057470" cy="2667000"/>
          </a:xfrm>
          <a:custGeom>
            <a:avLst/>
            <a:gdLst/>
            <a:ahLst/>
            <a:cxnLst/>
            <a:rect l="l" t="t" r="r" b="b"/>
            <a:pathLst>
              <a:path w="5150129" h="2763306" extrusionOk="0">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73" name="Google Shape;1273;p98"/>
          <p:cNvSpPr/>
          <p:nvPr/>
        </p:nvSpPr>
        <p:spPr>
          <a:xfrm>
            <a:off x="-94" y="4572003"/>
            <a:ext cx="8561457" cy="2286001"/>
          </a:xfrm>
          <a:custGeom>
            <a:avLst/>
            <a:gdLst/>
            <a:ahLst/>
            <a:cxnLst/>
            <a:rect l="l" t="t" r="r" b="b"/>
            <a:pathLst>
              <a:path w="12079179" h="2245075" extrusionOk="0">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nvGrpSpPr>
          <p:cNvPr id="1274" name="Google Shape;1274;p98"/>
          <p:cNvGrpSpPr/>
          <p:nvPr/>
        </p:nvGrpSpPr>
        <p:grpSpPr>
          <a:xfrm flipH="1">
            <a:off x="7299178" y="958654"/>
            <a:ext cx="1050614" cy="4001744"/>
            <a:chOff x="3220" y="236"/>
            <a:chExt cx="1347" cy="3848"/>
          </a:xfrm>
        </p:grpSpPr>
        <p:sp>
          <p:nvSpPr>
            <p:cNvPr id="1275" name="Google Shape;1275;p98"/>
            <p:cNvSpPr/>
            <p:nvPr/>
          </p:nvSpPr>
          <p:spPr>
            <a:xfrm>
              <a:off x="3990" y="493"/>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76" name="Google Shape;1276;p98"/>
            <p:cNvSpPr/>
            <p:nvPr/>
          </p:nvSpPr>
          <p:spPr>
            <a:xfrm>
              <a:off x="3811" y="1216"/>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77" name="Google Shape;1277;p98"/>
            <p:cNvSpPr/>
            <p:nvPr/>
          </p:nvSpPr>
          <p:spPr>
            <a:xfrm>
              <a:off x="4021" y="100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78" name="Google Shape;1278;p98"/>
            <p:cNvSpPr/>
            <p:nvPr/>
          </p:nvSpPr>
          <p:spPr>
            <a:xfrm>
              <a:off x="3811" y="1509"/>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79" name="Google Shape;1279;p98"/>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0" name="Google Shape;1280;p98"/>
            <p:cNvSpPr/>
            <p:nvPr/>
          </p:nvSpPr>
          <p:spPr>
            <a:xfrm>
              <a:off x="4021" y="1632"/>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1" name="Google Shape;1281;p98"/>
            <p:cNvSpPr/>
            <p:nvPr/>
          </p:nvSpPr>
          <p:spPr>
            <a:xfrm>
              <a:off x="3811" y="885"/>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2" name="Google Shape;1282;p98"/>
            <p:cNvSpPr/>
            <p:nvPr/>
          </p:nvSpPr>
          <p:spPr>
            <a:xfrm>
              <a:off x="4021" y="677"/>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3" name="Google Shape;1283;p98"/>
            <p:cNvSpPr/>
            <p:nvPr/>
          </p:nvSpPr>
          <p:spPr>
            <a:xfrm>
              <a:off x="3811" y="569"/>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4" name="Google Shape;1284;p98"/>
            <p:cNvSpPr/>
            <p:nvPr/>
          </p:nvSpPr>
          <p:spPr>
            <a:xfrm>
              <a:off x="3835" y="332"/>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5" name="Google Shape;1285;p98"/>
            <p:cNvSpPr/>
            <p:nvPr/>
          </p:nvSpPr>
          <p:spPr>
            <a:xfrm>
              <a:off x="4021" y="36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6" name="Google Shape;1286;p98"/>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7" name="Google Shape;1287;p98"/>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8" name="Google Shape;1288;p98"/>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89" name="Google Shape;1289;p98"/>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0" name="Google Shape;1290;p98"/>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1" name="Google Shape;1291;p98"/>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2" name="Google Shape;1292;p98"/>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3" name="Google Shape;1293;p98"/>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4" name="Google Shape;1294;p98"/>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5" name="Google Shape;1295;p98"/>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6" name="Google Shape;1296;p98"/>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7" name="Google Shape;1297;p98"/>
            <p:cNvSpPr/>
            <p:nvPr/>
          </p:nvSpPr>
          <p:spPr>
            <a:xfrm>
              <a:off x="3283" y="1760"/>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8" name="Google Shape;1298;p98"/>
            <p:cNvSpPr/>
            <p:nvPr/>
          </p:nvSpPr>
          <p:spPr>
            <a:xfrm>
              <a:off x="3805" y="1379"/>
              <a:ext cx="378" cy="1786"/>
            </a:xfrm>
            <a:custGeom>
              <a:avLst/>
              <a:gdLst/>
              <a:ahLst/>
              <a:cxnLst/>
              <a:rect l="l" t="t" r="r" b="b"/>
              <a:pathLst>
                <a:path w="160" h="756" extrusionOk="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299" name="Google Shape;1299;p98"/>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0" name="Google Shape;1300;p98"/>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1" name="Google Shape;1301;p98"/>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2" name="Google Shape;1302;p98"/>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3" name="Google Shape;1303;p98"/>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4" name="Google Shape;1304;p98"/>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5" name="Google Shape;1305;p98"/>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6" name="Google Shape;1306;p98"/>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7" name="Google Shape;1307;p98"/>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8" name="Google Shape;1308;p98"/>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09" name="Google Shape;1309;p98"/>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0" name="Google Shape;1310;p98"/>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1" name="Google Shape;1311;p98"/>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2" name="Google Shape;1312;p98"/>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3" name="Google Shape;1313;p98"/>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4" name="Google Shape;1314;p98"/>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5" name="Google Shape;1315;p98"/>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6" name="Google Shape;1316;p98"/>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7" name="Google Shape;1317;p98"/>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8" name="Google Shape;1318;p98"/>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19" name="Google Shape;1319;p98"/>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0" name="Google Shape;1320;p98"/>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1" name="Google Shape;1321;p98"/>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2" name="Google Shape;1322;p98"/>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3" name="Google Shape;1323;p98"/>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4" name="Google Shape;1324;p98"/>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5" name="Google Shape;1325;p98"/>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6" name="Google Shape;1326;p98"/>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7" name="Google Shape;1327;p98"/>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8" name="Google Shape;1328;p98"/>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29" name="Google Shape;1329;p98"/>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0" name="Google Shape;1330;p98"/>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1" name="Google Shape;1331;p98"/>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2" name="Google Shape;1332;p98"/>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3" name="Google Shape;1333;p98"/>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4" name="Google Shape;1334;p98"/>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5" name="Google Shape;1335;p98"/>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6" name="Google Shape;1336;p98"/>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7" name="Google Shape;1337;p98"/>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8" name="Google Shape;1338;p98"/>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39" name="Google Shape;1339;p98"/>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0" name="Google Shape;1340;p98"/>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1" name="Google Shape;1341;p98"/>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2" name="Google Shape;1342;p98"/>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3" name="Google Shape;1343;p98"/>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4" name="Google Shape;1344;p98"/>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5" name="Google Shape;1345;p98"/>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6" name="Google Shape;1346;p98"/>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7" name="Google Shape;1347;p98"/>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8" name="Google Shape;1348;p98"/>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49" name="Google Shape;1349;p98"/>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0" name="Google Shape;1350;p98"/>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1" name="Google Shape;1351;p98"/>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2" name="Google Shape;1352;p98"/>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3" name="Google Shape;1353;p98"/>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4" name="Google Shape;1354;p98"/>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5" name="Google Shape;1355;p98"/>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6" name="Google Shape;1356;p98"/>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57" name="Google Shape;1357;p98"/>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358" name="Google Shape;1358;p98"/>
          <p:cNvGrpSpPr/>
          <p:nvPr/>
        </p:nvGrpSpPr>
        <p:grpSpPr>
          <a:xfrm>
            <a:off x="8171260" y="1248597"/>
            <a:ext cx="941097" cy="3346122"/>
            <a:chOff x="3124" y="236"/>
            <a:chExt cx="1443" cy="3848"/>
          </a:xfrm>
        </p:grpSpPr>
        <p:sp>
          <p:nvSpPr>
            <p:cNvPr id="1359" name="Google Shape;1359;p98"/>
            <p:cNvSpPr/>
            <p:nvPr/>
          </p:nvSpPr>
          <p:spPr>
            <a:xfrm>
              <a:off x="3858" y="1801"/>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0" name="Google Shape;1360;p98"/>
            <p:cNvSpPr/>
            <p:nvPr/>
          </p:nvSpPr>
          <p:spPr>
            <a:xfrm>
              <a:off x="3679" y="2551"/>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1" name="Google Shape;1361;p98"/>
            <p:cNvSpPr/>
            <p:nvPr/>
          </p:nvSpPr>
          <p:spPr>
            <a:xfrm>
              <a:off x="3889" y="234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2" name="Google Shape;1362;p98"/>
            <p:cNvSpPr/>
            <p:nvPr/>
          </p:nvSpPr>
          <p:spPr>
            <a:xfrm>
              <a:off x="3679" y="2844"/>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3" name="Google Shape;1363;p98"/>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4" name="Google Shape;1364;p98"/>
            <p:cNvSpPr/>
            <p:nvPr/>
          </p:nvSpPr>
          <p:spPr>
            <a:xfrm>
              <a:off x="3889" y="2967"/>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5" name="Google Shape;1365;p98"/>
            <p:cNvSpPr/>
            <p:nvPr/>
          </p:nvSpPr>
          <p:spPr>
            <a:xfrm>
              <a:off x="3679" y="2220"/>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6" name="Google Shape;1366;p98"/>
            <p:cNvSpPr/>
            <p:nvPr/>
          </p:nvSpPr>
          <p:spPr>
            <a:xfrm>
              <a:off x="3889" y="2012"/>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7" name="Google Shape;1367;p98"/>
            <p:cNvSpPr/>
            <p:nvPr/>
          </p:nvSpPr>
          <p:spPr>
            <a:xfrm>
              <a:off x="3679" y="1904"/>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8" name="Google Shape;1368;p98"/>
            <p:cNvSpPr/>
            <p:nvPr/>
          </p:nvSpPr>
          <p:spPr>
            <a:xfrm>
              <a:off x="3679" y="1608"/>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69" name="Google Shape;1369;p98"/>
            <p:cNvSpPr/>
            <p:nvPr/>
          </p:nvSpPr>
          <p:spPr>
            <a:xfrm>
              <a:off x="3889" y="169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0" name="Google Shape;1370;p98"/>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1" name="Google Shape;1371;p98"/>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2" name="Google Shape;1372;p98"/>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3" name="Google Shape;1373;p98"/>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4" name="Google Shape;1374;p98"/>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5" name="Google Shape;1375;p98"/>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6" name="Google Shape;1376;p98"/>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7" name="Google Shape;1377;p98"/>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8" name="Google Shape;1378;p98"/>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79" name="Google Shape;1379;p98"/>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0" name="Google Shape;1380;p98"/>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1" name="Google Shape;1381;p98"/>
            <p:cNvSpPr/>
            <p:nvPr/>
          </p:nvSpPr>
          <p:spPr>
            <a:xfrm>
              <a:off x="3124" y="1062"/>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2" name="Google Shape;1382;p98"/>
            <p:cNvSpPr/>
            <p:nvPr/>
          </p:nvSpPr>
          <p:spPr>
            <a:xfrm>
              <a:off x="3737" y="1710"/>
              <a:ext cx="378" cy="1786"/>
            </a:xfrm>
            <a:custGeom>
              <a:avLst/>
              <a:gdLst/>
              <a:ahLst/>
              <a:cxnLst/>
              <a:rect l="l" t="t" r="r" b="b"/>
              <a:pathLst>
                <a:path w="160" h="756" extrusionOk="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3" name="Google Shape;1383;p98"/>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4" name="Google Shape;1384;p98"/>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5" name="Google Shape;1385;p98"/>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6" name="Google Shape;1386;p98"/>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7" name="Google Shape;1387;p98"/>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8" name="Google Shape;1388;p98"/>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89" name="Google Shape;1389;p98"/>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0" name="Google Shape;1390;p98"/>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1" name="Google Shape;1391;p98"/>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2" name="Google Shape;1392;p98"/>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3" name="Google Shape;1393;p98"/>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4" name="Google Shape;1394;p98"/>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5" name="Google Shape;1395;p98"/>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6" name="Google Shape;1396;p98"/>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7" name="Google Shape;1397;p98"/>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8" name="Google Shape;1398;p98"/>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399" name="Google Shape;1399;p98"/>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0" name="Google Shape;1400;p98"/>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1" name="Google Shape;1401;p98"/>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2" name="Google Shape;1402;p98"/>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3" name="Google Shape;1403;p98"/>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4" name="Google Shape;1404;p98"/>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5" name="Google Shape;1405;p98"/>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6" name="Google Shape;1406;p98"/>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7" name="Google Shape;1407;p98"/>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8" name="Google Shape;1408;p98"/>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09" name="Google Shape;1409;p98"/>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0" name="Google Shape;1410;p98"/>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1" name="Google Shape;1411;p98"/>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2" name="Google Shape;1412;p98"/>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3" name="Google Shape;1413;p98"/>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4" name="Google Shape;1414;p98"/>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5" name="Google Shape;1415;p98"/>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6" name="Google Shape;1416;p98"/>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7" name="Google Shape;1417;p98"/>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8" name="Google Shape;1418;p98"/>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19" name="Google Shape;1419;p98"/>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0" name="Google Shape;1420;p98"/>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1" name="Google Shape;1421;p98"/>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2" name="Google Shape;1422;p98"/>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3" name="Google Shape;1423;p98"/>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4" name="Google Shape;1424;p98"/>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5" name="Google Shape;1425;p98"/>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6" name="Google Shape;1426;p98"/>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7" name="Google Shape;1427;p98"/>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8" name="Google Shape;1428;p98"/>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29" name="Google Shape;1429;p98"/>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0" name="Google Shape;1430;p98"/>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1" name="Google Shape;1431;p98"/>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2" name="Google Shape;1432;p98"/>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3" name="Google Shape;1433;p98"/>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4" name="Google Shape;1434;p98"/>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5" name="Google Shape;1435;p98"/>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6" name="Google Shape;1436;p98"/>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7" name="Google Shape;1437;p98"/>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8" name="Google Shape;1438;p98"/>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39" name="Google Shape;1439;p98"/>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0" name="Google Shape;1440;p98"/>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1" name="Google Shape;1441;p98"/>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442" name="Google Shape;1442;p98"/>
          <p:cNvGrpSpPr/>
          <p:nvPr/>
        </p:nvGrpSpPr>
        <p:grpSpPr>
          <a:xfrm>
            <a:off x="6815591" y="2736979"/>
            <a:ext cx="679655" cy="2416549"/>
            <a:chOff x="3124" y="236"/>
            <a:chExt cx="1443" cy="3848"/>
          </a:xfrm>
        </p:grpSpPr>
        <p:sp>
          <p:nvSpPr>
            <p:cNvPr id="1443" name="Google Shape;1443;p98"/>
            <p:cNvSpPr/>
            <p:nvPr/>
          </p:nvSpPr>
          <p:spPr>
            <a:xfrm>
              <a:off x="3990" y="493"/>
              <a:ext cx="29" cy="1347"/>
            </a:xfrm>
            <a:custGeom>
              <a:avLst/>
              <a:gdLst/>
              <a:ahLst/>
              <a:cxnLst/>
              <a:rect l="l" t="t" r="r" b="b"/>
              <a:pathLst>
                <a:path w="29" h="1347" extrusionOk="0">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4" name="Google Shape;1444;p98"/>
            <p:cNvSpPr/>
            <p:nvPr/>
          </p:nvSpPr>
          <p:spPr>
            <a:xfrm>
              <a:off x="3811" y="1216"/>
              <a:ext cx="161" cy="248"/>
            </a:xfrm>
            <a:custGeom>
              <a:avLst/>
              <a:gdLst/>
              <a:ahLst/>
              <a:cxnLst/>
              <a:rect l="l" t="t" r="r" b="b"/>
              <a:pathLst>
                <a:path w="68" h="105" extrusionOk="0">
                  <a:moveTo>
                    <a:pt x="65" y="105"/>
                  </a:moveTo>
                  <a:cubicBezTo>
                    <a:pt x="65" y="105"/>
                    <a:pt x="0" y="71"/>
                    <a:pt x="5" y="0"/>
                  </a:cubicBezTo>
                  <a:cubicBezTo>
                    <a:pt x="68" y="30"/>
                    <a:pt x="65" y="105"/>
                    <a:pt x="65" y="105"/>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5" name="Google Shape;1445;p98"/>
            <p:cNvSpPr/>
            <p:nvPr/>
          </p:nvSpPr>
          <p:spPr>
            <a:xfrm>
              <a:off x="4021" y="1006"/>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6" name="Google Shape;1446;p98"/>
            <p:cNvSpPr/>
            <p:nvPr/>
          </p:nvSpPr>
          <p:spPr>
            <a:xfrm>
              <a:off x="3811" y="1509"/>
              <a:ext cx="161" cy="253"/>
            </a:xfrm>
            <a:custGeom>
              <a:avLst/>
              <a:gdLst/>
              <a:ahLst/>
              <a:cxnLst/>
              <a:rect l="l" t="t" r="r" b="b"/>
              <a:pathLst>
                <a:path w="68" h="107" extrusionOk="0">
                  <a:moveTo>
                    <a:pt x="65" y="107"/>
                  </a:moveTo>
                  <a:cubicBezTo>
                    <a:pt x="65" y="107"/>
                    <a:pt x="0" y="71"/>
                    <a:pt x="5" y="0"/>
                  </a:cubicBezTo>
                  <a:cubicBezTo>
                    <a:pt x="68" y="31"/>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7" name="Google Shape;1447;p98"/>
            <p:cNvSpPr/>
            <p:nvPr/>
          </p:nvSpPr>
          <p:spPr>
            <a:xfrm>
              <a:off x="4021" y="1301"/>
              <a:ext cx="161" cy="250"/>
            </a:xfrm>
            <a:custGeom>
              <a:avLst/>
              <a:gdLst/>
              <a:ahLst/>
              <a:cxnLst/>
              <a:rect l="l" t="t" r="r" b="b"/>
              <a:pathLst>
                <a:path w="68" h="106" extrusionOk="0">
                  <a:moveTo>
                    <a:pt x="4" y="106"/>
                  </a:moveTo>
                  <a:cubicBezTo>
                    <a:pt x="4" y="106"/>
                    <a:pt x="68" y="70"/>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8" name="Google Shape;1448;p98"/>
            <p:cNvSpPr/>
            <p:nvPr/>
          </p:nvSpPr>
          <p:spPr>
            <a:xfrm>
              <a:off x="4021" y="1632"/>
              <a:ext cx="161" cy="252"/>
            </a:xfrm>
            <a:custGeom>
              <a:avLst/>
              <a:gdLst/>
              <a:ahLst/>
              <a:cxnLst/>
              <a:rect l="l" t="t" r="r" b="b"/>
              <a:pathLst>
                <a:path w="68" h="107" extrusionOk="0">
                  <a:moveTo>
                    <a:pt x="4" y="107"/>
                  </a:moveTo>
                  <a:cubicBezTo>
                    <a:pt x="4" y="107"/>
                    <a:pt x="68" y="71"/>
                    <a:pt x="64" y="0"/>
                  </a:cubicBezTo>
                  <a:cubicBezTo>
                    <a:pt x="0" y="31"/>
                    <a:pt x="4" y="107"/>
                    <a:pt x="4"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49" name="Google Shape;1449;p98"/>
            <p:cNvSpPr/>
            <p:nvPr/>
          </p:nvSpPr>
          <p:spPr>
            <a:xfrm>
              <a:off x="3811" y="885"/>
              <a:ext cx="161" cy="253"/>
            </a:xfrm>
            <a:custGeom>
              <a:avLst/>
              <a:gdLst/>
              <a:ahLst/>
              <a:cxnLst/>
              <a:rect l="l" t="t" r="r" b="b"/>
              <a:pathLst>
                <a:path w="68" h="107" extrusionOk="0">
                  <a:moveTo>
                    <a:pt x="65" y="107"/>
                  </a:moveTo>
                  <a:cubicBezTo>
                    <a:pt x="65" y="107"/>
                    <a:pt x="0" y="72"/>
                    <a:pt x="5" y="0"/>
                  </a:cubicBezTo>
                  <a:cubicBezTo>
                    <a:pt x="68" y="32"/>
                    <a:pt x="65" y="107"/>
                    <a:pt x="65" y="107"/>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0" name="Google Shape;1450;p98"/>
            <p:cNvSpPr/>
            <p:nvPr/>
          </p:nvSpPr>
          <p:spPr>
            <a:xfrm>
              <a:off x="4021" y="677"/>
              <a:ext cx="161" cy="251"/>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1" name="Google Shape;1451;p98"/>
            <p:cNvSpPr/>
            <p:nvPr/>
          </p:nvSpPr>
          <p:spPr>
            <a:xfrm>
              <a:off x="3811" y="569"/>
              <a:ext cx="161" cy="250"/>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2" name="Google Shape;1452;p98"/>
            <p:cNvSpPr/>
            <p:nvPr/>
          </p:nvSpPr>
          <p:spPr>
            <a:xfrm>
              <a:off x="3811" y="273"/>
              <a:ext cx="161" cy="251"/>
            </a:xfrm>
            <a:custGeom>
              <a:avLst/>
              <a:gdLst/>
              <a:ahLst/>
              <a:cxnLst/>
              <a:rect l="l" t="t" r="r" b="b"/>
              <a:pathLst>
                <a:path w="68" h="106" extrusionOk="0">
                  <a:moveTo>
                    <a:pt x="65" y="106"/>
                  </a:moveTo>
                  <a:cubicBezTo>
                    <a:pt x="65" y="106"/>
                    <a:pt x="0" y="71"/>
                    <a:pt x="5" y="0"/>
                  </a:cubicBezTo>
                  <a:cubicBezTo>
                    <a:pt x="68" y="31"/>
                    <a:pt x="65" y="106"/>
                    <a:pt x="65"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3" name="Google Shape;1453;p98"/>
            <p:cNvSpPr/>
            <p:nvPr/>
          </p:nvSpPr>
          <p:spPr>
            <a:xfrm>
              <a:off x="4021" y="361"/>
              <a:ext cx="161" cy="250"/>
            </a:xfrm>
            <a:custGeom>
              <a:avLst/>
              <a:gdLst/>
              <a:ahLst/>
              <a:cxnLst/>
              <a:rect l="l" t="t" r="r" b="b"/>
              <a:pathLst>
                <a:path w="68" h="106" extrusionOk="0">
                  <a:moveTo>
                    <a:pt x="4" y="106"/>
                  </a:moveTo>
                  <a:cubicBezTo>
                    <a:pt x="4" y="106"/>
                    <a:pt x="68" y="71"/>
                    <a:pt x="64" y="0"/>
                  </a:cubicBezTo>
                  <a:cubicBezTo>
                    <a:pt x="0" y="31"/>
                    <a:pt x="4" y="106"/>
                    <a:pt x="4" y="106"/>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4" name="Google Shape;1454;p98"/>
            <p:cNvSpPr/>
            <p:nvPr/>
          </p:nvSpPr>
          <p:spPr>
            <a:xfrm>
              <a:off x="3360" y="486"/>
              <a:ext cx="21" cy="1049"/>
            </a:xfrm>
            <a:custGeom>
              <a:avLst/>
              <a:gdLst/>
              <a:ahLst/>
              <a:cxnLst/>
              <a:rect l="l" t="t" r="r" b="b"/>
              <a:pathLst>
                <a:path w="21" h="1049" extrusionOk="0">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5" name="Google Shape;1455;p98"/>
            <p:cNvSpPr/>
            <p:nvPr/>
          </p:nvSpPr>
          <p:spPr>
            <a:xfrm>
              <a:off x="3220" y="1048"/>
              <a:ext cx="126" cy="194"/>
            </a:xfrm>
            <a:custGeom>
              <a:avLst/>
              <a:gdLst/>
              <a:ahLst/>
              <a:cxnLst/>
              <a:rect l="l" t="t" r="r" b="b"/>
              <a:pathLst>
                <a:path w="53" h="82" extrusionOk="0">
                  <a:moveTo>
                    <a:pt x="51" y="82"/>
                  </a:moveTo>
                  <a:cubicBezTo>
                    <a:pt x="51" y="82"/>
                    <a:pt x="0" y="55"/>
                    <a:pt x="4" y="0"/>
                  </a:cubicBezTo>
                  <a:cubicBezTo>
                    <a:pt x="53" y="24"/>
                    <a:pt x="51" y="82"/>
                    <a:pt x="51"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6" name="Google Shape;1456;p98"/>
            <p:cNvSpPr/>
            <p:nvPr/>
          </p:nvSpPr>
          <p:spPr>
            <a:xfrm>
              <a:off x="3386" y="885"/>
              <a:ext cx="123" cy="196"/>
            </a:xfrm>
            <a:custGeom>
              <a:avLst/>
              <a:gdLst/>
              <a:ahLst/>
              <a:cxnLst/>
              <a:rect l="l" t="t" r="r" b="b"/>
              <a:pathLst>
                <a:path w="52" h="83" extrusionOk="0">
                  <a:moveTo>
                    <a:pt x="3" y="83"/>
                  </a:moveTo>
                  <a:cubicBezTo>
                    <a:pt x="3" y="83"/>
                    <a:pt x="52" y="55"/>
                    <a:pt x="49" y="0"/>
                  </a:cubicBezTo>
                  <a:cubicBezTo>
                    <a:pt x="0" y="25"/>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7" name="Google Shape;1457;p98"/>
            <p:cNvSpPr/>
            <p:nvPr/>
          </p:nvSpPr>
          <p:spPr>
            <a:xfrm>
              <a:off x="3220" y="1277"/>
              <a:ext cx="126" cy="196"/>
            </a:xfrm>
            <a:custGeom>
              <a:avLst/>
              <a:gdLst/>
              <a:ahLst/>
              <a:cxnLst/>
              <a:rect l="l" t="t" r="r" b="b"/>
              <a:pathLst>
                <a:path w="53" h="83" extrusionOk="0">
                  <a:moveTo>
                    <a:pt x="51" y="83"/>
                  </a:moveTo>
                  <a:cubicBezTo>
                    <a:pt x="51" y="83"/>
                    <a:pt x="0" y="55"/>
                    <a:pt x="4" y="0"/>
                  </a:cubicBezTo>
                  <a:cubicBezTo>
                    <a:pt x="53" y="24"/>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8" name="Google Shape;1458;p98"/>
            <p:cNvSpPr/>
            <p:nvPr/>
          </p:nvSpPr>
          <p:spPr>
            <a:xfrm>
              <a:off x="3386" y="1114"/>
              <a:ext cx="123" cy="194"/>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59" name="Google Shape;1459;p98"/>
            <p:cNvSpPr/>
            <p:nvPr/>
          </p:nvSpPr>
          <p:spPr>
            <a:xfrm>
              <a:off x="3386" y="1372"/>
              <a:ext cx="123" cy="196"/>
            </a:xfrm>
            <a:custGeom>
              <a:avLst/>
              <a:gdLst/>
              <a:ahLst/>
              <a:cxnLst/>
              <a:rect l="l" t="t" r="r" b="b"/>
              <a:pathLst>
                <a:path w="52" h="83" extrusionOk="0">
                  <a:moveTo>
                    <a:pt x="3" y="83"/>
                  </a:moveTo>
                  <a:cubicBezTo>
                    <a:pt x="3" y="83"/>
                    <a:pt x="52" y="55"/>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0" name="Google Shape;1460;p98"/>
            <p:cNvSpPr/>
            <p:nvPr/>
          </p:nvSpPr>
          <p:spPr>
            <a:xfrm>
              <a:off x="3220" y="793"/>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1" name="Google Shape;1461;p98"/>
            <p:cNvSpPr/>
            <p:nvPr/>
          </p:nvSpPr>
          <p:spPr>
            <a:xfrm>
              <a:off x="3386" y="630"/>
              <a:ext cx="123" cy="196"/>
            </a:xfrm>
            <a:custGeom>
              <a:avLst/>
              <a:gdLst/>
              <a:ahLst/>
              <a:cxnLst/>
              <a:rect l="l" t="t" r="r" b="b"/>
              <a:pathLst>
                <a:path w="52" h="83" extrusionOk="0">
                  <a:moveTo>
                    <a:pt x="3" y="83"/>
                  </a:moveTo>
                  <a:cubicBezTo>
                    <a:pt x="3" y="83"/>
                    <a:pt x="52" y="56"/>
                    <a:pt x="49" y="0"/>
                  </a:cubicBezTo>
                  <a:cubicBezTo>
                    <a:pt x="0" y="24"/>
                    <a:pt x="3" y="83"/>
                    <a:pt x="3"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2" name="Google Shape;1462;p98"/>
            <p:cNvSpPr/>
            <p:nvPr/>
          </p:nvSpPr>
          <p:spPr>
            <a:xfrm>
              <a:off x="3220" y="545"/>
              <a:ext cx="126" cy="196"/>
            </a:xfrm>
            <a:custGeom>
              <a:avLst/>
              <a:gdLst/>
              <a:ahLst/>
              <a:cxnLst/>
              <a:rect l="l" t="t" r="r" b="b"/>
              <a:pathLst>
                <a:path w="53" h="83" extrusionOk="0">
                  <a:moveTo>
                    <a:pt x="51" y="83"/>
                  </a:moveTo>
                  <a:cubicBezTo>
                    <a:pt x="51" y="83"/>
                    <a:pt x="0" y="55"/>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3" name="Google Shape;1463;p98"/>
            <p:cNvSpPr/>
            <p:nvPr/>
          </p:nvSpPr>
          <p:spPr>
            <a:xfrm>
              <a:off x="3220" y="316"/>
              <a:ext cx="126" cy="196"/>
            </a:xfrm>
            <a:custGeom>
              <a:avLst/>
              <a:gdLst/>
              <a:ahLst/>
              <a:cxnLst/>
              <a:rect l="l" t="t" r="r" b="b"/>
              <a:pathLst>
                <a:path w="53" h="83" extrusionOk="0">
                  <a:moveTo>
                    <a:pt x="51" y="83"/>
                  </a:moveTo>
                  <a:cubicBezTo>
                    <a:pt x="51" y="83"/>
                    <a:pt x="0" y="56"/>
                    <a:pt x="4" y="0"/>
                  </a:cubicBezTo>
                  <a:cubicBezTo>
                    <a:pt x="53" y="25"/>
                    <a:pt x="51" y="83"/>
                    <a:pt x="51" y="83"/>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4" name="Google Shape;1464;p98"/>
            <p:cNvSpPr/>
            <p:nvPr/>
          </p:nvSpPr>
          <p:spPr>
            <a:xfrm>
              <a:off x="3386" y="385"/>
              <a:ext cx="123" cy="193"/>
            </a:xfrm>
            <a:custGeom>
              <a:avLst/>
              <a:gdLst/>
              <a:ahLst/>
              <a:cxnLst/>
              <a:rect l="l" t="t" r="r" b="b"/>
              <a:pathLst>
                <a:path w="52" h="82" extrusionOk="0">
                  <a:moveTo>
                    <a:pt x="3" y="82"/>
                  </a:moveTo>
                  <a:cubicBezTo>
                    <a:pt x="3" y="82"/>
                    <a:pt x="52" y="55"/>
                    <a:pt x="49" y="0"/>
                  </a:cubicBezTo>
                  <a:cubicBezTo>
                    <a:pt x="0" y="24"/>
                    <a:pt x="3" y="82"/>
                    <a:pt x="3" y="82"/>
                  </a:cubicBezTo>
                  <a:close/>
                </a:path>
              </a:pathLst>
            </a:custGeom>
            <a:solidFill>
              <a:srgbClr val="C7C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5" name="Google Shape;1465;p98"/>
            <p:cNvSpPr/>
            <p:nvPr/>
          </p:nvSpPr>
          <p:spPr>
            <a:xfrm>
              <a:off x="3124" y="1062"/>
              <a:ext cx="264" cy="1241"/>
            </a:xfrm>
            <a:custGeom>
              <a:avLst/>
              <a:gdLst/>
              <a:ahLst/>
              <a:cxnLst/>
              <a:rect l="l" t="t" r="r" b="b"/>
              <a:pathLst>
                <a:path w="112" h="525" extrusionOk="0">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6" name="Google Shape;1466;p98"/>
            <p:cNvSpPr/>
            <p:nvPr/>
          </p:nvSpPr>
          <p:spPr>
            <a:xfrm>
              <a:off x="3249" y="2924"/>
              <a:ext cx="359" cy="560"/>
            </a:xfrm>
            <a:custGeom>
              <a:avLst/>
              <a:gdLst/>
              <a:ahLst/>
              <a:cxnLst/>
              <a:rect l="l" t="t" r="r" b="b"/>
              <a:pathLst>
                <a:path w="152" h="237" extrusionOk="0">
                  <a:moveTo>
                    <a:pt x="144" y="237"/>
                  </a:moveTo>
                  <a:cubicBezTo>
                    <a:pt x="144" y="237"/>
                    <a:pt x="0" y="159"/>
                    <a:pt x="11" y="0"/>
                  </a:cubicBezTo>
                  <a:cubicBezTo>
                    <a:pt x="152" y="69"/>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7" name="Google Shape;1467;p98"/>
            <p:cNvSpPr/>
            <p:nvPr/>
          </p:nvSpPr>
          <p:spPr>
            <a:xfrm>
              <a:off x="3324" y="2992"/>
              <a:ext cx="305" cy="520"/>
            </a:xfrm>
            <a:custGeom>
              <a:avLst/>
              <a:gdLst/>
              <a:ahLst/>
              <a:cxnLst/>
              <a:rect l="l" t="t" r="r" b="b"/>
              <a:pathLst>
                <a:path w="129" h="220" extrusionOk="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8" name="Google Shape;1468;p98"/>
            <p:cNvSpPr/>
            <p:nvPr/>
          </p:nvSpPr>
          <p:spPr>
            <a:xfrm>
              <a:off x="3610" y="375"/>
              <a:ext cx="232" cy="444"/>
            </a:xfrm>
            <a:custGeom>
              <a:avLst/>
              <a:gdLst/>
              <a:ahLst/>
              <a:cxnLst/>
              <a:rect l="l" t="t" r="r" b="b"/>
              <a:pathLst>
                <a:path w="98" h="188" extrusionOk="0">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69" name="Google Shape;1469;p98"/>
            <p:cNvSpPr/>
            <p:nvPr/>
          </p:nvSpPr>
          <p:spPr>
            <a:xfrm>
              <a:off x="3712" y="387"/>
              <a:ext cx="118" cy="371"/>
            </a:xfrm>
            <a:custGeom>
              <a:avLst/>
              <a:gdLst/>
              <a:ahLst/>
              <a:cxnLst/>
              <a:rect l="l" t="t" r="r" b="b"/>
              <a:pathLst>
                <a:path w="50" h="157" extrusionOk="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0" name="Google Shape;1470;p98"/>
            <p:cNvSpPr/>
            <p:nvPr/>
          </p:nvSpPr>
          <p:spPr>
            <a:xfrm>
              <a:off x="3627" y="1757"/>
              <a:ext cx="252" cy="498"/>
            </a:xfrm>
            <a:custGeom>
              <a:avLst/>
              <a:gdLst/>
              <a:ahLst/>
              <a:cxnLst/>
              <a:rect l="l" t="t" r="r" b="b"/>
              <a:pathLst>
                <a:path w="107" h="211" extrusionOk="0">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1" name="Google Shape;1471;p98"/>
            <p:cNvSpPr/>
            <p:nvPr/>
          </p:nvSpPr>
          <p:spPr>
            <a:xfrm>
              <a:off x="3740" y="1766"/>
              <a:ext cx="128" cy="416"/>
            </a:xfrm>
            <a:custGeom>
              <a:avLst/>
              <a:gdLst/>
              <a:ahLst/>
              <a:cxnLst/>
              <a:rect l="l" t="t" r="r" b="b"/>
              <a:pathLst>
                <a:path w="54" h="176" extrusionOk="0">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2" name="Google Shape;1472;p98"/>
            <p:cNvSpPr/>
            <p:nvPr/>
          </p:nvSpPr>
          <p:spPr>
            <a:xfrm>
              <a:off x="3608" y="3016"/>
              <a:ext cx="255" cy="498"/>
            </a:xfrm>
            <a:custGeom>
              <a:avLst/>
              <a:gdLst/>
              <a:ahLst/>
              <a:cxnLst/>
              <a:rect l="l" t="t" r="r" b="b"/>
              <a:pathLst>
                <a:path w="108" h="211" extrusionOk="0">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3" name="Google Shape;1473;p98"/>
            <p:cNvSpPr/>
            <p:nvPr/>
          </p:nvSpPr>
          <p:spPr>
            <a:xfrm>
              <a:off x="3721" y="3025"/>
              <a:ext cx="128" cy="416"/>
            </a:xfrm>
            <a:custGeom>
              <a:avLst/>
              <a:gdLst/>
              <a:ahLst/>
              <a:cxnLst/>
              <a:rect l="l" t="t" r="r" b="b"/>
              <a:pathLst>
                <a:path w="54" h="176" extrusionOk="0">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4" name="Google Shape;1474;p98"/>
            <p:cNvSpPr/>
            <p:nvPr/>
          </p:nvSpPr>
          <p:spPr>
            <a:xfrm>
              <a:off x="3329" y="1528"/>
              <a:ext cx="255" cy="496"/>
            </a:xfrm>
            <a:custGeom>
              <a:avLst/>
              <a:gdLst/>
              <a:ahLst/>
              <a:cxnLst/>
              <a:rect l="l" t="t" r="r" b="b"/>
              <a:pathLst>
                <a:path w="108" h="210" extrusionOk="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5" name="Google Shape;1475;p98"/>
            <p:cNvSpPr/>
            <p:nvPr/>
          </p:nvSpPr>
          <p:spPr>
            <a:xfrm>
              <a:off x="3341" y="1537"/>
              <a:ext cx="127" cy="418"/>
            </a:xfrm>
            <a:custGeom>
              <a:avLst/>
              <a:gdLst/>
              <a:ahLst/>
              <a:cxnLst/>
              <a:rect l="l" t="t" r="r" b="b"/>
              <a:pathLst>
                <a:path w="54" h="177" extrusionOk="0">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6" name="Google Shape;1476;p98"/>
            <p:cNvSpPr/>
            <p:nvPr/>
          </p:nvSpPr>
          <p:spPr>
            <a:xfrm>
              <a:off x="3261" y="2272"/>
              <a:ext cx="356" cy="560"/>
            </a:xfrm>
            <a:custGeom>
              <a:avLst/>
              <a:gdLst/>
              <a:ahLst/>
              <a:cxnLst/>
              <a:rect l="l" t="t" r="r" b="b"/>
              <a:pathLst>
                <a:path w="151" h="237" extrusionOk="0">
                  <a:moveTo>
                    <a:pt x="143" y="237"/>
                  </a:moveTo>
                  <a:cubicBezTo>
                    <a:pt x="143" y="237"/>
                    <a:pt x="0" y="158"/>
                    <a:pt x="10" y="0"/>
                  </a:cubicBezTo>
                  <a:cubicBezTo>
                    <a:pt x="151" y="69"/>
                    <a:pt x="143" y="237"/>
                    <a:pt x="143"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7" name="Google Shape;1477;p98"/>
            <p:cNvSpPr/>
            <p:nvPr/>
          </p:nvSpPr>
          <p:spPr>
            <a:xfrm>
              <a:off x="3615" y="1863"/>
              <a:ext cx="357" cy="560"/>
            </a:xfrm>
            <a:custGeom>
              <a:avLst/>
              <a:gdLst/>
              <a:ahLst/>
              <a:cxnLst/>
              <a:rect l="l" t="t" r="r" b="b"/>
              <a:pathLst>
                <a:path w="151" h="237" extrusionOk="0">
                  <a:moveTo>
                    <a:pt x="7" y="237"/>
                  </a:moveTo>
                  <a:cubicBezTo>
                    <a:pt x="7" y="237"/>
                    <a:pt x="151" y="159"/>
                    <a:pt x="140" y="0"/>
                  </a:cubicBezTo>
                  <a:cubicBezTo>
                    <a:pt x="0" y="69"/>
                    <a:pt x="7" y="237"/>
                    <a:pt x="7"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8" name="Google Shape;1478;p98"/>
            <p:cNvSpPr/>
            <p:nvPr/>
          </p:nvSpPr>
          <p:spPr>
            <a:xfrm>
              <a:off x="3587" y="2463"/>
              <a:ext cx="356" cy="562"/>
            </a:xfrm>
            <a:custGeom>
              <a:avLst/>
              <a:gdLst/>
              <a:ahLst/>
              <a:cxnLst/>
              <a:rect l="l" t="t" r="r" b="b"/>
              <a:pathLst>
                <a:path w="151" h="238" extrusionOk="0">
                  <a:moveTo>
                    <a:pt x="8" y="238"/>
                  </a:moveTo>
                  <a:cubicBezTo>
                    <a:pt x="8" y="238"/>
                    <a:pt x="151" y="159"/>
                    <a:pt x="140" y="0"/>
                  </a:cubicBezTo>
                  <a:cubicBezTo>
                    <a:pt x="0" y="70"/>
                    <a:pt x="8" y="238"/>
                    <a:pt x="8"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79" name="Google Shape;1479;p98"/>
            <p:cNvSpPr/>
            <p:nvPr/>
          </p:nvSpPr>
          <p:spPr>
            <a:xfrm>
              <a:off x="3591" y="3096"/>
              <a:ext cx="352" cy="562"/>
            </a:xfrm>
            <a:custGeom>
              <a:avLst/>
              <a:gdLst/>
              <a:ahLst/>
              <a:cxnLst/>
              <a:rect l="l" t="t" r="r" b="b"/>
              <a:pathLst>
                <a:path w="149" h="238" extrusionOk="0">
                  <a:moveTo>
                    <a:pt x="7" y="238"/>
                  </a:moveTo>
                  <a:cubicBezTo>
                    <a:pt x="7" y="238"/>
                    <a:pt x="149" y="159"/>
                    <a:pt x="140" y="0"/>
                  </a:cubicBezTo>
                  <a:cubicBezTo>
                    <a:pt x="0" y="70"/>
                    <a:pt x="7" y="238"/>
                    <a:pt x="7"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0" name="Google Shape;1480;p98"/>
            <p:cNvSpPr/>
            <p:nvPr/>
          </p:nvSpPr>
          <p:spPr>
            <a:xfrm>
              <a:off x="3244" y="1603"/>
              <a:ext cx="357" cy="555"/>
            </a:xfrm>
            <a:custGeom>
              <a:avLst/>
              <a:gdLst/>
              <a:ahLst/>
              <a:cxnLst/>
              <a:rect l="l" t="t" r="r" b="b"/>
              <a:pathLst>
                <a:path w="151" h="235" extrusionOk="0">
                  <a:moveTo>
                    <a:pt x="144" y="235"/>
                  </a:moveTo>
                  <a:cubicBezTo>
                    <a:pt x="144" y="235"/>
                    <a:pt x="0" y="157"/>
                    <a:pt x="11" y="0"/>
                  </a:cubicBezTo>
                  <a:cubicBezTo>
                    <a:pt x="151" y="68"/>
                    <a:pt x="144" y="235"/>
                    <a:pt x="144" y="23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1" name="Google Shape;1481;p98"/>
            <p:cNvSpPr/>
            <p:nvPr/>
          </p:nvSpPr>
          <p:spPr>
            <a:xfrm>
              <a:off x="3631" y="1138"/>
              <a:ext cx="355" cy="558"/>
            </a:xfrm>
            <a:custGeom>
              <a:avLst/>
              <a:gdLst/>
              <a:ahLst/>
              <a:cxnLst/>
              <a:rect l="l" t="t" r="r" b="b"/>
              <a:pathLst>
                <a:path w="150" h="236" extrusionOk="0">
                  <a:moveTo>
                    <a:pt x="6" y="236"/>
                  </a:moveTo>
                  <a:cubicBezTo>
                    <a:pt x="6" y="236"/>
                    <a:pt x="150" y="158"/>
                    <a:pt x="140" y="0"/>
                  </a:cubicBezTo>
                  <a:cubicBezTo>
                    <a:pt x="0" y="69"/>
                    <a:pt x="6" y="236"/>
                    <a:pt x="6" y="236"/>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2" name="Google Shape;1482;p98"/>
            <p:cNvSpPr/>
            <p:nvPr/>
          </p:nvSpPr>
          <p:spPr>
            <a:xfrm>
              <a:off x="3244" y="895"/>
              <a:ext cx="357" cy="560"/>
            </a:xfrm>
            <a:custGeom>
              <a:avLst/>
              <a:gdLst/>
              <a:ahLst/>
              <a:cxnLst/>
              <a:rect l="l" t="t" r="r" b="b"/>
              <a:pathLst>
                <a:path w="151" h="237" extrusionOk="0">
                  <a:moveTo>
                    <a:pt x="144" y="237"/>
                  </a:moveTo>
                  <a:cubicBezTo>
                    <a:pt x="144" y="237"/>
                    <a:pt x="0" y="159"/>
                    <a:pt x="11" y="0"/>
                  </a:cubicBezTo>
                  <a:cubicBezTo>
                    <a:pt x="151" y="70"/>
                    <a:pt x="144" y="237"/>
                    <a:pt x="144" y="237"/>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3" name="Google Shape;1483;p98"/>
            <p:cNvSpPr/>
            <p:nvPr/>
          </p:nvSpPr>
          <p:spPr>
            <a:xfrm>
              <a:off x="3228" y="236"/>
              <a:ext cx="359" cy="562"/>
            </a:xfrm>
            <a:custGeom>
              <a:avLst/>
              <a:gdLst/>
              <a:ahLst/>
              <a:cxnLst/>
              <a:rect l="l" t="t" r="r" b="b"/>
              <a:pathLst>
                <a:path w="152" h="238" extrusionOk="0">
                  <a:moveTo>
                    <a:pt x="144" y="238"/>
                  </a:moveTo>
                  <a:cubicBezTo>
                    <a:pt x="144" y="238"/>
                    <a:pt x="0" y="160"/>
                    <a:pt x="11" y="0"/>
                  </a:cubicBezTo>
                  <a:cubicBezTo>
                    <a:pt x="152" y="70"/>
                    <a:pt x="144" y="238"/>
                    <a:pt x="144" y="23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4" name="Google Shape;1484;p98"/>
            <p:cNvSpPr/>
            <p:nvPr/>
          </p:nvSpPr>
          <p:spPr>
            <a:xfrm>
              <a:off x="3601" y="488"/>
              <a:ext cx="321" cy="501"/>
            </a:xfrm>
            <a:custGeom>
              <a:avLst/>
              <a:gdLst/>
              <a:ahLst/>
              <a:cxnLst/>
              <a:rect l="l" t="t" r="r" b="b"/>
              <a:pathLst>
                <a:path w="136" h="212" extrusionOk="0">
                  <a:moveTo>
                    <a:pt x="6" y="212"/>
                  </a:moveTo>
                  <a:cubicBezTo>
                    <a:pt x="6" y="212"/>
                    <a:pt x="136" y="143"/>
                    <a:pt x="126" y="0"/>
                  </a:cubicBezTo>
                  <a:cubicBezTo>
                    <a:pt x="0" y="63"/>
                    <a:pt x="6" y="212"/>
                    <a:pt x="6" y="21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5" name="Google Shape;1485;p98"/>
            <p:cNvSpPr/>
            <p:nvPr/>
          </p:nvSpPr>
          <p:spPr>
            <a:xfrm>
              <a:off x="3636" y="1863"/>
              <a:ext cx="300" cy="551"/>
            </a:xfrm>
            <a:custGeom>
              <a:avLst/>
              <a:gdLst/>
              <a:ahLst/>
              <a:cxnLst/>
              <a:rect l="l" t="t" r="r" b="b"/>
              <a:pathLst>
                <a:path w="127" h="233" extrusionOk="0">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6" name="Google Shape;1486;p98"/>
            <p:cNvSpPr/>
            <p:nvPr/>
          </p:nvSpPr>
          <p:spPr>
            <a:xfrm>
              <a:off x="3653" y="1157"/>
              <a:ext cx="300" cy="550"/>
            </a:xfrm>
            <a:custGeom>
              <a:avLst/>
              <a:gdLst/>
              <a:ahLst/>
              <a:cxnLst/>
              <a:rect l="l" t="t" r="r" b="b"/>
              <a:pathLst>
                <a:path w="127" h="233" extrusionOk="0">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7" name="Google Shape;1487;p98"/>
            <p:cNvSpPr/>
            <p:nvPr/>
          </p:nvSpPr>
          <p:spPr>
            <a:xfrm>
              <a:off x="3620" y="496"/>
              <a:ext cx="269" cy="493"/>
            </a:xfrm>
            <a:custGeom>
              <a:avLst/>
              <a:gdLst/>
              <a:ahLst/>
              <a:cxnLst/>
              <a:rect l="l" t="t" r="r" b="b"/>
              <a:pathLst>
                <a:path w="114" h="209" extrusionOk="0">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8" name="Google Shape;1488;p98"/>
            <p:cNvSpPr/>
            <p:nvPr/>
          </p:nvSpPr>
          <p:spPr>
            <a:xfrm>
              <a:off x="3265" y="273"/>
              <a:ext cx="319" cy="530"/>
            </a:xfrm>
            <a:custGeom>
              <a:avLst/>
              <a:gdLst/>
              <a:ahLst/>
              <a:cxnLst/>
              <a:rect l="l" t="t" r="r" b="b"/>
              <a:pathLst>
                <a:path w="135" h="224" extrusionOk="0">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89" name="Google Shape;1489;p98"/>
            <p:cNvSpPr/>
            <p:nvPr/>
          </p:nvSpPr>
          <p:spPr>
            <a:xfrm>
              <a:off x="3279" y="916"/>
              <a:ext cx="319" cy="529"/>
            </a:xfrm>
            <a:custGeom>
              <a:avLst/>
              <a:gdLst/>
              <a:ahLst/>
              <a:cxnLst/>
              <a:rect l="l" t="t" r="r" b="b"/>
              <a:pathLst>
                <a:path w="135" h="224" extrusionOk="0">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0" name="Google Shape;1490;p98"/>
            <p:cNvSpPr/>
            <p:nvPr/>
          </p:nvSpPr>
          <p:spPr>
            <a:xfrm>
              <a:off x="3289" y="1625"/>
              <a:ext cx="305" cy="517"/>
            </a:xfrm>
            <a:custGeom>
              <a:avLst/>
              <a:gdLst/>
              <a:ahLst/>
              <a:cxnLst/>
              <a:rect l="l" t="t" r="r" b="b"/>
              <a:pathLst>
                <a:path w="129" h="219" extrusionOk="0">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1" name="Google Shape;1491;p98"/>
            <p:cNvSpPr/>
            <p:nvPr/>
          </p:nvSpPr>
          <p:spPr>
            <a:xfrm>
              <a:off x="3291" y="2277"/>
              <a:ext cx="310" cy="517"/>
            </a:xfrm>
            <a:custGeom>
              <a:avLst/>
              <a:gdLst/>
              <a:ahLst/>
              <a:cxnLst/>
              <a:rect l="l" t="t" r="r" b="b"/>
              <a:pathLst>
                <a:path w="131" h="219" extrusionOk="0">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2" name="Google Shape;1492;p98"/>
            <p:cNvSpPr/>
            <p:nvPr/>
          </p:nvSpPr>
          <p:spPr>
            <a:xfrm>
              <a:off x="3608" y="2437"/>
              <a:ext cx="300" cy="551"/>
            </a:xfrm>
            <a:custGeom>
              <a:avLst/>
              <a:gdLst/>
              <a:ahLst/>
              <a:cxnLst/>
              <a:rect l="l" t="t" r="r" b="b"/>
              <a:pathLst>
                <a:path w="127" h="233" extrusionOk="0">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3" name="Google Shape;1493;p98"/>
            <p:cNvSpPr/>
            <p:nvPr/>
          </p:nvSpPr>
          <p:spPr>
            <a:xfrm>
              <a:off x="3608" y="3089"/>
              <a:ext cx="300" cy="551"/>
            </a:xfrm>
            <a:custGeom>
              <a:avLst/>
              <a:gdLst/>
              <a:ahLst/>
              <a:cxnLst/>
              <a:rect l="l" t="t" r="r" b="b"/>
              <a:pathLst>
                <a:path w="127" h="233" extrusionOk="0">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4" name="Google Shape;1494;p98"/>
            <p:cNvSpPr/>
            <p:nvPr/>
          </p:nvSpPr>
          <p:spPr>
            <a:xfrm>
              <a:off x="3575" y="751"/>
              <a:ext cx="68" cy="2938"/>
            </a:xfrm>
            <a:custGeom>
              <a:avLst/>
              <a:gdLst/>
              <a:ahLst/>
              <a:cxnLst/>
              <a:rect l="l" t="t" r="r" b="b"/>
              <a:pathLst>
                <a:path w="29" h="1244" extrusionOk="0">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5" name="Google Shape;1495;p98"/>
            <p:cNvSpPr/>
            <p:nvPr/>
          </p:nvSpPr>
          <p:spPr>
            <a:xfrm>
              <a:off x="4061" y="1280"/>
              <a:ext cx="194" cy="385"/>
            </a:xfrm>
            <a:custGeom>
              <a:avLst/>
              <a:gdLst/>
              <a:ahLst/>
              <a:cxnLst/>
              <a:rect l="l" t="t" r="r" b="b"/>
              <a:pathLst>
                <a:path w="82" h="163" extrusionOk="0">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6" name="Google Shape;1496;p98"/>
            <p:cNvSpPr/>
            <p:nvPr/>
          </p:nvSpPr>
          <p:spPr>
            <a:xfrm>
              <a:off x="4068" y="1292"/>
              <a:ext cx="102" cy="318"/>
            </a:xfrm>
            <a:custGeom>
              <a:avLst/>
              <a:gdLst/>
              <a:ahLst/>
              <a:cxnLst/>
              <a:rect l="l" t="t" r="r" b="b"/>
              <a:pathLst>
                <a:path w="43" h="135" extrusionOk="0">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7" name="Google Shape;1497;p98"/>
            <p:cNvSpPr/>
            <p:nvPr/>
          </p:nvSpPr>
          <p:spPr>
            <a:xfrm>
              <a:off x="4040" y="2484"/>
              <a:ext cx="220" cy="426"/>
            </a:xfrm>
            <a:custGeom>
              <a:avLst/>
              <a:gdLst/>
              <a:ahLst/>
              <a:cxnLst/>
              <a:rect l="l" t="t" r="r" b="b"/>
              <a:pathLst>
                <a:path w="93" h="180" extrusionOk="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8" name="Google Shape;1498;p98"/>
            <p:cNvSpPr/>
            <p:nvPr/>
          </p:nvSpPr>
          <p:spPr>
            <a:xfrm>
              <a:off x="4050" y="2492"/>
              <a:ext cx="111" cy="359"/>
            </a:xfrm>
            <a:custGeom>
              <a:avLst/>
              <a:gdLst/>
              <a:ahLst/>
              <a:cxnLst/>
              <a:rect l="l" t="t" r="r" b="b"/>
              <a:pathLst>
                <a:path w="47" h="152" extrusionOk="0">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499" name="Google Shape;1499;p98"/>
            <p:cNvSpPr/>
            <p:nvPr/>
          </p:nvSpPr>
          <p:spPr>
            <a:xfrm>
              <a:off x="4050" y="3545"/>
              <a:ext cx="222" cy="428"/>
            </a:xfrm>
            <a:custGeom>
              <a:avLst/>
              <a:gdLst/>
              <a:ahLst/>
              <a:cxnLst/>
              <a:rect l="l" t="t" r="r" b="b"/>
              <a:pathLst>
                <a:path w="94" h="181" extrusionOk="0">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0" name="Google Shape;1500;p98"/>
            <p:cNvSpPr/>
            <p:nvPr/>
          </p:nvSpPr>
          <p:spPr>
            <a:xfrm>
              <a:off x="4066" y="3557"/>
              <a:ext cx="106" cy="354"/>
            </a:xfrm>
            <a:custGeom>
              <a:avLst/>
              <a:gdLst/>
              <a:ahLst/>
              <a:cxnLst/>
              <a:rect l="l" t="t" r="r" b="b"/>
              <a:pathLst>
                <a:path w="45" h="150" extrusionOk="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1" name="Google Shape;1501;p98"/>
            <p:cNvSpPr/>
            <p:nvPr/>
          </p:nvSpPr>
          <p:spPr>
            <a:xfrm>
              <a:off x="4269" y="2321"/>
              <a:ext cx="218" cy="433"/>
            </a:xfrm>
            <a:custGeom>
              <a:avLst/>
              <a:gdLst/>
              <a:ahLst/>
              <a:cxnLst/>
              <a:rect l="l" t="t" r="r" b="b"/>
              <a:pathLst>
                <a:path w="92" h="183" extrusionOk="0">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2" name="Google Shape;1502;p98"/>
            <p:cNvSpPr/>
            <p:nvPr/>
          </p:nvSpPr>
          <p:spPr>
            <a:xfrm>
              <a:off x="4366" y="2333"/>
              <a:ext cx="111" cy="355"/>
            </a:xfrm>
            <a:custGeom>
              <a:avLst/>
              <a:gdLst/>
              <a:ahLst/>
              <a:cxnLst/>
              <a:rect l="l" t="t" r="r" b="b"/>
              <a:pathLst>
                <a:path w="47" h="150" extrusionOk="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3" name="Google Shape;1503;p98"/>
            <p:cNvSpPr/>
            <p:nvPr/>
          </p:nvSpPr>
          <p:spPr>
            <a:xfrm>
              <a:off x="4253" y="2955"/>
              <a:ext cx="304" cy="481"/>
            </a:xfrm>
            <a:custGeom>
              <a:avLst/>
              <a:gdLst/>
              <a:ahLst/>
              <a:cxnLst/>
              <a:rect l="l" t="t" r="r" b="b"/>
              <a:pathLst>
                <a:path w="129" h="204" extrusionOk="0">
                  <a:moveTo>
                    <a:pt x="6" y="204"/>
                  </a:moveTo>
                  <a:cubicBezTo>
                    <a:pt x="6" y="204"/>
                    <a:pt x="129" y="136"/>
                    <a:pt x="120" y="0"/>
                  </a:cubicBezTo>
                  <a:cubicBezTo>
                    <a:pt x="0" y="59"/>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4" name="Google Shape;1504;p98"/>
            <p:cNvSpPr/>
            <p:nvPr/>
          </p:nvSpPr>
          <p:spPr>
            <a:xfrm>
              <a:off x="3964" y="2577"/>
              <a:ext cx="305" cy="477"/>
            </a:xfrm>
            <a:custGeom>
              <a:avLst/>
              <a:gdLst/>
              <a:ahLst/>
              <a:cxnLst/>
              <a:rect l="l" t="t" r="r" b="b"/>
              <a:pathLst>
                <a:path w="129" h="202" extrusionOk="0">
                  <a:moveTo>
                    <a:pt x="123" y="202"/>
                  </a:moveTo>
                  <a:cubicBezTo>
                    <a:pt x="123" y="202"/>
                    <a:pt x="0" y="136"/>
                    <a:pt x="10" y="0"/>
                  </a:cubicBezTo>
                  <a:cubicBezTo>
                    <a:pt x="129" y="59"/>
                    <a:pt x="123" y="202"/>
                    <a:pt x="123"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5" name="Google Shape;1505;p98"/>
            <p:cNvSpPr/>
            <p:nvPr/>
          </p:nvSpPr>
          <p:spPr>
            <a:xfrm>
              <a:off x="4262" y="3590"/>
              <a:ext cx="305" cy="479"/>
            </a:xfrm>
            <a:custGeom>
              <a:avLst/>
              <a:gdLst/>
              <a:ahLst/>
              <a:cxnLst/>
              <a:rect l="l" t="t" r="r" b="b"/>
              <a:pathLst>
                <a:path w="129" h="203" extrusionOk="0">
                  <a:moveTo>
                    <a:pt x="6" y="203"/>
                  </a:moveTo>
                  <a:cubicBezTo>
                    <a:pt x="6" y="203"/>
                    <a:pt x="129" y="136"/>
                    <a:pt x="120" y="0"/>
                  </a:cubicBezTo>
                  <a:cubicBezTo>
                    <a:pt x="0" y="59"/>
                    <a:pt x="6" y="203"/>
                    <a:pt x="6" y="203"/>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6" name="Google Shape;1506;p98"/>
            <p:cNvSpPr/>
            <p:nvPr/>
          </p:nvSpPr>
          <p:spPr>
            <a:xfrm>
              <a:off x="3972" y="3122"/>
              <a:ext cx="304" cy="475"/>
            </a:xfrm>
            <a:custGeom>
              <a:avLst/>
              <a:gdLst/>
              <a:ahLst/>
              <a:cxnLst/>
              <a:rect l="l" t="t" r="r" b="b"/>
              <a:pathLst>
                <a:path w="129" h="201" extrusionOk="0">
                  <a:moveTo>
                    <a:pt x="124" y="201"/>
                  </a:moveTo>
                  <a:cubicBezTo>
                    <a:pt x="124" y="201"/>
                    <a:pt x="0" y="135"/>
                    <a:pt x="9" y="0"/>
                  </a:cubicBezTo>
                  <a:cubicBezTo>
                    <a:pt x="129" y="58"/>
                    <a:pt x="124" y="201"/>
                    <a:pt x="124"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7" name="Google Shape;1507;p98"/>
            <p:cNvSpPr/>
            <p:nvPr/>
          </p:nvSpPr>
          <p:spPr>
            <a:xfrm>
              <a:off x="3981" y="3595"/>
              <a:ext cx="305" cy="482"/>
            </a:xfrm>
            <a:custGeom>
              <a:avLst/>
              <a:gdLst/>
              <a:ahLst/>
              <a:cxnLst/>
              <a:rect l="l" t="t" r="r" b="b"/>
              <a:pathLst>
                <a:path w="129" h="204" extrusionOk="0">
                  <a:moveTo>
                    <a:pt x="124" y="204"/>
                  </a:moveTo>
                  <a:cubicBezTo>
                    <a:pt x="124" y="204"/>
                    <a:pt x="0" y="136"/>
                    <a:pt x="9" y="0"/>
                  </a:cubicBezTo>
                  <a:cubicBezTo>
                    <a:pt x="129" y="60"/>
                    <a:pt x="124" y="204"/>
                    <a:pt x="124"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8" name="Google Shape;1508;p98"/>
            <p:cNvSpPr/>
            <p:nvPr/>
          </p:nvSpPr>
          <p:spPr>
            <a:xfrm>
              <a:off x="4253" y="2385"/>
              <a:ext cx="304" cy="482"/>
            </a:xfrm>
            <a:custGeom>
              <a:avLst/>
              <a:gdLst/>
              <a:ahLst/>
              <a:cxnLst/>
              <a:rect l="l" t="t" r="r" b="b"/>
              <a:pathLst>
                <a:path w="129" h="204" extrusionOk="0">
                  <a:moveTo>
                    <a:pt x="6" y="204"/>
                  </a:moveTo>
                  <a:cubicBezTo>
                    <a:pt x="6" y="204"/>
                    <a:pt x="129" y="137"/>
                    <a:pt x="120" y="0"/>
                  </a:cubicBezTo>
                  <a:cubicBezTo>
                    <a:pt x="0" y="60"/>
                    <a:pt x="6" y="204"/>
                    <a:pt x="6" y="204"/>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09" name="Google Shape;1509;p98"/>
            <p:cNvSpPr/>
            <p:nvPr/>
          </p:nvSpPr>
          <p:spPr>
            <a:xfrm>
              <a:off x="3950" y="1946"/>
              <a:ext cx="305" cy="484"/>
            </a:xfrm>
            <a:custGeom>
              <a:avLst/>
              <a:gdLst/>
              <a:ahLst/>
              <a:cxnLst/>
              <a:rect l="l" t="t" r="r" b="b"/>
              <a:pathLst>
                <a:path w="129" h="205" extrusionOk="0">
                  <a:moveTo>
                    <a:pt x="122" y="205"/>
                  </a:moveTo>
                  <a:cubicBezTo>
                    <a:pt x="122" y="205"/>
                    <a:pt x="0" y="137"/>
                    <a:pt x="8" y="0"/>
                  </a:cubicBezTo>
                  <a:cubicBezTo>
                    <a:pt x="129" y="60"/>
                    <a:pt x="122" y="205"/>
                    <a:pt x="122" y="205"/>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0" name="Google Shape;1510;p98"/>
            <p:cNvSpPr/>
            <p:nvPr/>
          </p:nvSpPr>
          <p:spPr>
            <a:xfrm>
              <a:off x="4253" y="1747"/>
              <a:ext cx="304" cy="478"/>
            </a:xfrm>
            <a:custGeom>
              <a:avLst/>
              <a:gdLst/>
              <a:ahLst/>
              <a:cxnLst/>
              <a:rect l="l" t="t" r="r" b="b"/>
              <a:pathLst>
                <a:path w="129" h="202" extrusionOk="0">
                  <a:moveTo>
                    <a:pt x="6" y="202"/>
                  </a:moveTo>
                  <a:cubicBezTo>
                    <a:pt x="6" y="202"/>
                    <a:pt x="129" y="136"/>
                    <a:pt x="120" y="0"/>
                  </a:cubicBezTo>
                  <a:cubicBezTo>
                    <a:pt x="0" y="59"/>
                    <a:pt x="6" y="202"/>
                    <a:pt x="6" y="202"/>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1" name="Google Shape;1511;p98"/>
            <p:cNvSpPr/>
            <p:nvPr/>
          </p:nvSpPr>
          <p:spPr>
            <a:xfrm>
              <a:off x="4248" y="1211"/>
              <a:ext cx="307" cy="475"/>
            </a:xfrm>
            <a:custGeom>
              <a:avLst/>
              <a:gdLst/>
              <a:ahLst/>
              <a:cxnLst/>
              <a:rect l="l" t="t" r="r" b="b"/>
              <a:pathLst>
                <a:path w="130" h="201" extrusionOk="0">
                  <a:moveTo>
                    <a:pt x="7" y="201"/>
                  </a:moveTo>
                  <a:cubicBezTo>
                    <a:pt x="7" y="201"/>
                    <a:pt x="130" y="135"/>
                    <a:pt x="120" y="0"/>
                  </a:cubicBezTo>
                  <a:cubicBezTo>
                    <a:pt x="0" y="59"/>
                    <a:pt x="7" y="201"/>
                    <a:pt x="7" y="20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2" name="Google Shape;1512;p98"/>
            <p:cNvSpPr/>
            <p:nvPr/>
          </p:nvSpPr>
          <p:spPr>
            <a:xfrm>
              <a:off x="3990" y="1381"/>
              <a:ext cx="274" cy="428"/>
            </a:xfrm>
            <a:custGeom>
              <a:avLst/>
              <a:gdLst/>
              <a:ahLst/>
              <a:cxnLst/>
              <a:rect l="l" t="t" r="r" b="b"/>
              <a:pathLst>
                <a:path w="116" h="181" extrusionOk="0">
                  <a:moveTo>
                    <a:pt x="112" y="181"/>
                  </a:moveTo>
                  <a:cubicBezTo>
                    <a:pt x="112" y="181"/>
                    <a:pt x="0" y="121"/>
                    <a:pt x="8" y="0"/>
                  </a:cubicBezTo>
                  <a:cubicBezTo>
                    <a:pt x="116" y="54"/>
                    <a:pt x="112" y="181"/>
                    <a:pt x="112" y="181"/>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3" name="Google Shape;1513;p98"/>
            <p:cNvSpPr/>
            <p:nvPr/>
          </p:nvSpPr>
          <p:spPr>
            <a:xfrm>
              <a:off x="3993" y="2577"/>
              <a:ext cx="260" cy="474"/>
            </a:xfrm>
            <a:custGeom>
              <a:avLst/>
              <a:gdLst/>
              <a:ahLst/>
              <a:cxnLst/>
              <a:rect l="l" t="t" r="r" b="b"/>
              <a:pathLst>
                <a:path w="110" h="201" extrusionOk="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4" name="Google Shape;1514;p98"/>
            <p:cNvSpPr/>
            <p:nvPr/>
          </p:nvSpPr>
          <p:spPr>
            <a:xfrm>
              <a:off x="3979" y="1962"/>
              <a:ext cx="257" cy="478"/>
            </a:xfrm>
            <a:custGeom>
              <a:avLst/>
              <a:gdLst/>
              <a:ahLst/>
              <a:cxnLst/>
              <a:rect l="l" t="t" r="r" b="b"/>
              <a:pathLst>
                <a:path w="109" h="202" extrusionOk="0">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5" name="Google Shape;1515;p98"/>
            <p:cNvSpPr/>
            <p:nvPr/>
          </p:nvSpPr>
          <p:spPr>
            <a:xfrm>
              <a:off x="4019" y="1388"/>
              <a:ext cx="229" cy="421"/>
            </a:xfrm>
            <a:custGeom>
              <a:avLst/>
              <a:gdLst/>
              <a:ahLst/>
              <a:cxnLst/>
              <a:rect l="l" t="t" r="r" b="b"/>
              <a:pathLst>
                <a:path w="97" h="178" extrusionOk="0">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6" name="Google Shape;1516;p98"/>
            <p:cNvSpPr/>
            <p:nvPr/>
          </p:nvSpPr>
          <p:spPr>
            <a:xfrm>
              <a:off x="4248" y="1240"/>
              <a:ext cx="276" cy="448"/>
            </a:xfrm>
            <a:custGeom>
              <a:avLst/>
              <a:gdLst/>
              <a:ahLst/>
              <a:cxnLst/>
              <a:rect l="l" t="t" r="r" b="b"/>
              <a:pathLst>
                <a:path w="117" h="190" extrusionOk="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7" name="Google Shape;1517;p98"/>
            <p:cNvSpPr/>
            <p:nvPr/>
          </p:nvSpPr>
          <p:spPr>
            <a:xfrm>
              <a:off x="4253" y="1766"/>
              <a:ext cx="274" cy="449"/>
            </a:xfrm>
            <a:custGeom>
              <a:avLst/>
              <a:gdLst/>
              <a:ahLst/>
              <a:cxnLst/>
              <a:rect l="l" t="t" r="r" b="b"/>
              <a:pathLst>
                <a:path w="116" h="190" extrusionOk="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8" name="Google Shape;1518;p98"/>
            <p:cNvSpPr/>
            <p:nvPr/>
          </p:nvSpPr>
          <p:spPr>
            <a:xfrm>
              <a:off x="4253" y="2407"/>
              <a:ext cx="271" cy="441"/>
            </a:xfrm>
            <a:custGeom>
              <a:avLst/>
              <a:gdLst/>
              <a:ahLst/>
              <a:cxnLst/>
              <a:rect l="l" t="t" r="r" b="b"/>
              <a:pathLst>
                <a:path w="115" h="187" extrusionOk="0">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19" name="Google Shape;1519;p98"/>
            <p:cNvSpPr/>
            <p:nvPr/>
          </p:nvSpPr>
          <p:spPr>
            <a:xfrm>
              <a:off x="4364" y="2647"/>
              <a:ext cx="2" cy="3"/>
            </a:xfrm>
            <a:custGeom>
              <a:avLst/>
              <a:gdLst/>
              <a:ahLst/>
              <a:cxnLst/>
              <a:rect l="l" t="t" r="r" b="b"/>
              <a:pathLst>
                <a:path w="2" h="3" extrusionOk="0">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0" name="Google Shape;1520;p98"/>
            <p:cNvSpPr/>
            <p:nvPr/>
          </p:nvSpPr>
          <p:spPr>
            <a:xfrm>
              <a:off x="4262" y="2959"/>
              <a:ext cx="267" cy="444"/>
            </a:xfrm>
            <a:custGeom>
              <a:avLst/>
              <a:gdLst/>
              <a:ahLst/>
              <a:cxnLst/>
              <a:rect l="l" t="t" r="r" b="b"/>
              <a:pathLst>
                <a:path w="113" h="188" extrusionOk="0">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1" name="Google Shape;1521;p98"/>
            <p:cNvSpPr/>
            <p:nvPr/>
          </p:nvSpPr>
          <p:spPr>
            <a:xfrm>
              <a:off x="4269" y="3621"/>
              <a:ext cx="267" cy="441"/>
            </a:xfrm>
            <a:custGeom>
              <a:avLst/>
              <a:gdLst/>
              <a:ahLst/>
              <a:cxnLst/>
              <a:rect l="l" t="t" r="r" b="b"/>
              <a:pathLst>
                <a:path w="113" h="187" extrusionOk="0">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2" name="Google Shape;1522;p98"/>
            <p:cNvSpPr/>
            <p:nvPr/>
          </p:nvSpPr>
          <p:spPr>
            <a:xfrm>
              <a:off x="4002" y="3099"/>
              <a:ext cx="260" cy="472"/>
            </a:xfrm>
            <a:custGeom>
              <a:avLst/>
              <a:gdLst/>
              <a:ahLst/>
              <a:cxnLst/>
              <a:rect l="l" t="t" r="r" b="b"/>
              <a:pathLst>
                <a:path w="110" h="200" extrusionOk="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3" name="Google Shape;1523;p98"/>
            <p:cNvSpPr/>
            <p:nvPr/>
          </p:nvSpPr>
          <p:spPr>
            <a:xfrm>
              <a:off x="4009" y="3609"/>
              <a:ext cx="260" cy="475"/>
            </a:xfrm>
            <a:custGeom>
              <a:avLst/>
              <a:gdLst/>
              <a:ahLst/>
              <a:cxnLst/>
              <a:rect l="l" t="t" r="r" b="b"/>
              <a:pathLst>
                <a:path w="110" h="201" extrusionOk="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4" name="Google Shape;1524;p98"/>
            <p:cNvSpPr/>
            <p:nvPr/>
          </p:nvSpPr>
          <p:spPr>
            <a:xfrm>
              <a:off x="4227" y="1606"/>
              <a:ext cx="59" cy="2471"/>
            </a:xfrm>
            <a:custGeom>
              <a:avLst/>
              <a:gdLst/>
              <a:ahLst/>
              <a:cxnLst/>
              <a:rect l="l" t="t" r="r" b="b"/>
              <a:pathLst>
                <a:path w="25" h="1046" extrusionOk="0">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525" name="Google Shape;1525;p98"/>
          <p:cNvGrpSpPr/>
          <p:nvPr/>
        </p:nvGrpSpPr>
        <p:grpSpPr>
          <a:xfrm>
            <a:off x="7885509" y="2438403"/>
            <a:ext cx="1113762" cy="2195929"/>
            <a:chOff x="3369" y="1563"/>
            <a:chExt cx="940" cy="1390"/>
          </a:xfrm>
        </p:grpSpPr>
        <p:sp>
          <p:nvSpPr>
            <p:cNvPr id="1526" name="Google Shape;1526;p98"/>
            <p:cNvSpPr/>
            <p:nvPr/>
          </p:nvSpPr>
          <p:spPr>
            <a:xfrm>
              <a:off x="3539" y="1906"/>
              <a:ext cx="192" cy="212"/>
            </a:xfrm>
            <a:custGeom>
              <a:avLst/>
              <a:gdLst/>
              <a:ahLst/>
              <a:cxnLst/>
              <a:rect l="l" t="t" r="r" b="b"/>
              <a:pathLst>
                <a:path w="81" h="90" extrusionOk="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7" name="Google Shape;1527;p98"/>
            <p:cNvSpPr/>
            <p:nvPr/>
          </p:nvSpPr>
          <p:spPr>
            <a:xfrm>
              <a:off x="3603" y="1925"/>
              <a:ext cx="17" cy="16"/>
            </a:xfrm>
            <a:custGeom>
              <a:avLst/>
              <a:gdLst/>
              <a:ahLst/>
              <a:cxnLst/>
              <a:rect l="l" t="t" r="r" b="b"/>
              <a:pathLst>
                <a:path w="7" h="7" extrusionOk="0">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8" name="Google Shape;1528;p98"/>
            <p:cNvSpPr/>
            <p:nvPr/>
          </p:nvSpPr>
          <p:spPr>
            <a:xfrm>
              <a:off x="3636" y="1889"/>
              <a:ext cx="26" cy="31"/>
            </a:xfrm>
            <a:custGeom>
              <a:avLst/>
              <a:gdLst/>
              <a:ahLst/>
              <a:cxnLst/>
              <a:rect l="l" t="t" r="r" b="b"/>
              <a:pathLst>
                <a:path w="11" h="13" extrusionOk="0">
                  <a:moveTo>
                    <a:pt x="0" y="13"/>
                  </a:moveTo>
                  <a:cubicBezTo>
                    <a:pt x="0" y="13"/>
                    <a:pt x="8" y="5"/>
                    <a:pt x="8" y="0"/>
                  </a:cubicBezTo>
                  <a:cubicBezTo>
                    <a:pt x="11" y="5"/>
                    <a:pt x="10" y="13"/>
                    <a:pt x="0" y="13"/>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29" name="Google Shape;1529;p98"/>
            <p:cNvSpPr/>
            <p:nvPr/>
          </p:nvSpPr>
          <p:spPr>
            <a:xfrm>
              <a:off x="3622" y="1889"/>
              <a:ext cx="28" cy="36"/>
            </a:xfrm>
            <a:custGeom>
              <a:avLst/>
              <a:gdLst/>
              <a:ahLst/>
              <a:cxnLst/>
              <a:rect l="l" t="t" r="r" b="b"/>
              <a:pathLst>
                <a:path w="12" h="15" extrusionOk="0">
                  <a:moveTo>
                    <a:pt x="5" y="15"/>
                  </a:moveTo>
                  <a:cubicBezTo>
                    <a:pt x="5" y="15"/>
                    <a:pt x="4" y="3"/>
                    <a:pt x="0" y="0"/>
                  </a:cubicBezTo>
                  <a:cubicBezTo>
                    <a:pt x="7" y="1"/>
                    <a:pt x="12" y="7"/>
                    <a:pt x="5" y="15"/>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0" name="Google Shape;1530;p98"/>
            <p:cNvSpPr/>
            <p:nvPr/>
          </p:nvSpPr>
          <p:spPr>
            <a:xfrm>
              <a:off x="4061" y="1915"/>
              <a:ext cx="191" cy="210"/>
            </a:xfrm>
            <a:custGeom>
              <a:avLst/>
              <a:gdLst/>
              <a:ahLst/>
              <a:cxnLst/>
              <a:rect l="l" t="t" r="r" b="b"/>
              <a:pathLst>
                <a:path w="81" h="89" extrusionOk="0">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1" name="Google Shape;1531;p98"/>
            <p:cNvSpPr/>
            <p:nvPr/>
          </p:nvSpPr>
          <p:spPr>
            <a:xfrm>
              <a:off x="4163" y="2189"/>
              <a:ext cx="19" cy="19"/>
            </a:xfrm>
            <a:custGeom>
              <a:avLst/>
              <a:gdLst/>
              <a:ahLst/>
              <a:cxnLst/>
              <a:rect l="l" t="t" r="r" b="b"/>
              <a:pathLst>
                <a:path w="8" h="8" extrusionOk="0">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2" name="Google Shape;1532;p98"/>
            <p:cNvSpPr/>
            <p:nvPr/>
          </p:nvSpPr>
          <p:spPr>
            <a:xfrm>
              <a:off x="4132" y="1899"/>
              <a:ext cx="26" cy="33"/>
            </a:xfrm>
            <a:custGeom>
              <a:avLst/>
              <a:gdLst/>
              <a:ahLst/>
              <a:cxnLst/>
              <a:rect l="l" t="t" r="r" b="b"/>
              <a:pathLst>
                <a:path w="11" h="14" extrusionOk="0">
                  <a:moveTo>
                    <a:pt x="11" y="14"/>
                  </a:moveTo>
                  <a:cubicBezTo>
                    <a:pt x="11" y="14"/>
                    <a:pt x="3" y="4"/>
                    <a:pt x="3" y="0"/>
                  </a:cubicBezTo>
                  <a:cubicBezTo>
                    <a:pt x="0" y="4"/>
                    <a:pt x="1" y="13"/>
                    <a:pt x="11" y="14"/>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3" name="Google Shape;1533;p98"/>
            <p:cNvSpPr/>
            <p:nvPr/>
          </p:nvSpPr>
          <p:spPr>
            <a:xfrm>
              <a:off x="4144" y="1896"/>
              <a:ext cx="26" cy="36"/>
            </a:xfrm>
            <a:custGeom>
              <a:avLst/>
              <a:gdLst/>
              <a:ahLst/>
              <a:cxnLst/>
              <a:rect l="l" t="t" r="r" b="b"/>
              <a:pathLst>
                <a:path w="11" h="15" extrusionOk="0">
                  <a:moveTo>
                    <a:pt x="7" y="15"/>
                  </a:moveTo>
                  <a:cubicBezTo>
                    <a:pt x="7" y="15"/>
                    <a:pt x="8" y="4"/>
                    <a:pt x="11" y="0"/>
                  </a:cubicBezTo>
                  <a:cubicBezTo>
                    <a:pt x="5" y="1"/>
                    <a:pt x="0" y="8"/>
                    <a:pt x="7" y="15"/>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4" name="Google Shape;1534;p98"/>
            <p:cNvSpPr/>
            <p:nvPr/>
          </p:nvSpPr>
          <p:spPr>
            <a:xfrm>
              <a:off x="3369" y="2088"/>
              <a:ext cx="140" cy="94"/>
            </a:xfrm>
            <a:custGeom>
              <a:avLst/>
              <a:gdLst/>
              <a:ahLst/>
              <a:cxnLst/>
              <a:rect l="l" t="t" r="r" b="b"/>
              <a:pathLst>
                <a:path w="59" h="40" extrusionOk="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5" name="Google Shape;1535;p98"/>
            <p:cNvSpPr/>
            <p:nvPr/>
          </p:nvSpPr>
          <p:spPr>
            <a:xfrm>
              <a:off x="4172" y="2102"/>
              <a:ext cx="137" cy="94"/>
            </a:xfrm>
            <a:custGeom>
              <a:avLst/>
              <a:gdLst/>
              <a:ahLst/>
              <a:cxnLst/>
              <a:rect l="l" t="t" r="r" b="b"/>
              <a:pathLst>
                <a:path w="58" h="40" extrusionOk="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6" name="Google Shape;1536;p98"/>
            <p:cNvSpPr/>
            <p:nvPr/>
          </p:nvSpPr>
          <p:spPr>
            <a:xfrm>
              <a:off x="3815" y="2414"/>
              <a:ext cx="64" cy="539"/>
            </a:xfrm>
            <a:custGeom>
              <a:avLst/>
              <a:gdLst/>
              <a:ahLst/>
              <a:cxnLst/>
              <a:rect l="l" t="t" r="r" b="b"/>
              <a:pathLst>
                <a:path w="52" h="368" extrusionOk="0">
                  <a:moveTo>
                    <a:pt x="52" y="0"/>
                  </a:moveTo>
                  <a:lnTo>
                    <a:pt x="43" y="368"/>
                  </a:lnTo>
                  <a:lnTo>
                    <a:pt x="0" y="368"/>
                  </a:lnTo>
                  <a:lnTo>
                    <a:pt x="5" y="26"/>
                  </a:lnTo>
                  <a:lnTo>
                    <a:pt x="52" y="0"/>
                  </a:lnTo>
                  <a:lnTo>
                    <a:pt x="52" y="0"/>
                  </a:lnTo>
                  <a:lnTo>
                    <a:pt x="52" y="0"/>
                  </a:ln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7" name="Google Shape;1537;p98"/>
            <p:cNvSpPr/>
            <p:nvPr/>
          </p:nvSpPr>
          <p:spPr>
            <a:xfrm>
              <a:off x="3679" y="2388"/>
              <a:ext cx="304" cy="153"/>
            </a:xfrm>
            <a:custGeom>
              <a:avLst/>
              <a:gdLst/>
              <a:ahLst/>
              <a:cxnLst/>
              <a:rect l="l" t="t" r="r" b="b"/>
              <a:pathLst>
                <a:path w="129" h="65" extrusionOk="0">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38" name="Google Shape;1538;p98"/>
            <p:cNvSpPr/>
            <p:nvPr/>
          </p:nvSpPr>
          <p:spPr>
            <a:xfrm>
              <a:off x="3457" y="2073"/>
              <a:ext cx="779" cy="357"/>
            </a:xfrm>
            <a:custGeom>
              <a:avLst/>
              <a:gdLst/>
              <a:ahLst/>
              <a:cxnLst/>
              <a:rect l="l" t="t" r="r" b="b"/>
              <a:pathLst>
                <a:path w="330" h="151" extrusionOk="0">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rgbClr val="3FC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accent6"/>
                </a:solidFill>
                <a:latin typeface="Cambria"/>
                <a:ea typeface="Cambria"/>
                <a:cs typeface="Cambria"/>
                <a:sym typeface="Cambria"/>
              </a:endParaRPr>
            </a:p>
          </p:txBody>
        </p:sp>
        <p:sp>
          <p:nvSpPr>
            <p:cNvPr id="1539" name="Google Shape;1539;p98"/>
            <p:cNvSpPr/>
            <p:nvPr/>
          </p:nvSpPr>
          <p:spPr>
            <a:xfrm>
              <a:off x="3702" y="1828"/>
              <a:ext cx="300" cy="304"/>
            </a:xfrm>
            <a:custGeom>
              <a:avLst/>
              <a:gdLst/>
              <a:ahLst/>
              <a:cxnLst/>
              <a:rect l="l" t="t" r="r" b="b"/>
              <a:pathLst>
                <a:path w="127" h="129" extrusionOk="0">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0" name="Google Shape;1540;p98"/>
            <p:cNvSpPr/>
            <p:nvPr/>
          </p:nvSpPr>
          <p:spPr>
            <a:xfrm>
              <a:off x="3679" y="2043"/>
              <a:ext cx="311" cy="115"/>
            </a:xfrm>
            <a:custGeom>
              <a:avLst/>
              <a:gdLst/>
              <a:ahLst/>
              <a:cxnLst/>
              <a:rect l="l" t="t" r="r" b="b"/>
              <a:pathLst>
                <a:path w="132" h="49" extrusionOk="0">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1" name="Google Shape;1541;p98"/>
            <p:cNvSpPr/>
            <p:nvPr/>
          </p:nvSpPr>
          <p:spPr>
            <a:xfrm>
              <a:off x="3665" y="2376"/>
              <a:ext cx="325" cy="113"/>
            </a:xfrm>
            <a:custGeom>
              <a:avLst/>
              <a:gdLst/>
              <a:ahLst/>
              <a:cxnLst/>
              <a:rect l="l" t="t" r="r" b="b"/>
              <a:pathLst>
                <a:path w="138" h="48" extrusionOk="0">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rgbClr val="3FC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2" name="Google Shape;1542;p98"/>
            <p:cNvSpPr/>
            <p:nvPr/>
          </p:nvSpPr>
          <p:spPr>
            <a:xfrm>
              <a:off x="3650" y="1563"/>
              <a:ext cx="399" cy="369"/>
            </a:xfrm>
            <a:custGeom>
              <a:avLst/>
              <a:gdLst/>
              <a:ahLst/>
              <a:cxnLst/>
              <a:rect l="l" t="t" r="r" b="b"/>
              <a:pathLst>
                <a:path w="169" h="156" extrusionOk="0">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rgbClr val="3FC1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accent6"/>
                </a:solidFill>
                <a:latin typeface="Cambria"/>
                <a:ea typeface="Cambria"/>
                <a:cs typeface="Cambria"/>
                <a:sym typeface="Cambria"/>
              </a:endParaRPr>
            </a:p>
          </p:txBody>
        </p:sp>
        <p:sp>
          <p:nvSpPr>
            <p:cNvPr id="1543" name="Google Shape;1543;p98"/>
            <p:cNvSpPr/>
            <p:nvPr/>
          </p:nvSpPr>
          <p:spPr>
            <a:xfrm>
              <a:off x="3863" y="1920"/>
              <a:ext cx="66" cy="40"/>
            </a:xfrm>
            <a:custGeom>
              <a:avLst/>
              <a:gdLst/>
              <a:ahLst/>
              <a:cxnLst/>
              <a:rect l="l" t="t" r="r" b="b"/>
              <a:pathLst>
                <a:path w="28" h="17" extrusionOk="0">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4" name="Google Shape;1544;p98"/>
            <p:cNvSpPr/>
            <p:nvPr/>
          </p:nvSpPr>
          <p:spPr>
            <a:xfrm>
              <a:off x="3780" y="1920"/>
              <a:ext cx="62" cy="40"/>
            </a:xfrm>
            <a:custGeom>
              <a:avLst/>
              <a:gdLst/>
              <a:ahLst/>
              <a:cxnLst/>
              <a:rect l="l" t="t" r="r" b="b"/>
              <a:pathLst>
                <a:path w="26" h="17" extrusionOk="0">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5" name="Google Shape;1545;p98"/>
            <p:cNvSpPr/>
            <p:nvPr/>
          </p:nvSpPr>
          <p:spPr>
            <a:xfrm>
              <a:off x="3709" y="1948"/>
              <a:ext cx="291" cy="130"/>
            </a:xfrm>
            <a:custGeom>
              <a:avLst/>
              <a:gdLst/>
              <a:ahLst/>
              <a:cxnLst/>
              <a:rect l="l" t="t" r="r" b="b"/>
              <a:pathLst>
                <a:path w="123" h="55" extrusionOk="0">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6" name="Google Shape;1546;p98"/>
            <p:cNvSpPr/>
            <p:nvPr/>
          </p:nvSpPr>
          <p:spPr>
            <a:xfrm>
              <a:off x="3745" y="1981"/>
              <a:ext cx="196" cy="29"/>
            </a:xfrm>
            <a:custGeom>
              <a:avLst/>
              <a:gdLst/>
              <a:ahLst/>
              <a:cxnLst/>
              <a:rect l="l" t="t" r="r" b="b"/>
              <a:pathLst>
                <a:path w="83" h="12" extrusionOk="0">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7" name="Google Shape;1547;p98"/>
            <p:cNvSpPr/>
            <p:nvPr/>
          </p:nvSpPr>
          <p:spPr>
            <a:xfrm>
              <a:off x="3721" y="1943"/>
              <a:ext cx="59" cy="55"/>
            </a:xfrm>
            <a:custGeom>
              <a:avLst/>
              <a:gdLst/>
              <a:ahLst/>
              <a:cxnLst/>
              <a:rect l="l" t="t" r="r" b="b"/>
              <a:pathLst>
                <a:path w="25" h="23" extrusionOk="0">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8" name="Google Shape;1548;p98"/>
            <p:cNvSpPr/>
            <p:nvPr/>
          </p:nvSpPr>
          <p:spPr>
            <a:xfrm>
              <a:off x="3912" y="1960"/>
              <a:ext cx="50" cy="52"/>
            </a:xfrm>
            <a:custGeom>
              <a:avLst/>
              <a:gdLst/>
              <a:ahLst/>
              <a:cxnLst/>
              <a:rect l="l" t="t" r="r" b="b"/>
              <a:pathLst>
                <a:path w="21" h="22" extrusionOk="0">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49" name="Google Shape;1549;p98"/>
            <p:cNvSpPr/>
            <p:nvPr/>
          </p:nvSpPr>
          <p:spPr>
            <a:xfrm>
              <a:off x="3724" y="2187"/>
              <a:ext cx="103" cy="116"/>
            </a:xfrm>
            <a:custGeom>
              <a:avLst/>
              <a:gdLst/>
              <a:ahLst/>
              <a:cxnLst/>
              <a:rect l="l" t="t" r="r" b="b"/>
              <a:pathLst>
                <a:path w="44" h="49" extrusionOk="0">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3FC1F1"/>
                </a:solidFill>
                <a:latin typeface="Cambria"/>
                <a:ea typeface="Cambria"/>
                <a:cs typeface="Cambria"/>
                <a:sym typeface="Cambria"/>
              </a:endParaRPr>
            </a:p>
          </p:txBody>
        </p:sp>
        <p:sp>
          <p:nvSpPr>
            <p:cNvPr id="1550" name="Google Shape;1550;p98"/>
            <p:cNvSpPr/>
            <p:nvPr/>
          </p:nvSpPr>
          <p:spPr>
            <a:xfrm>
              <a:off x="3768" y="1754"/>
              <a:ext cx="163" cy="88"/>
            </a:xfrm>
            <a:custGeom>
              <a:avLst/>
              <a:gdLst/>
              <a:ahLst/>
              <a:cxnLst/>
              <a:rect l="l" t="t" r="r" b="b"/>
              <a:pathLst>
                <a:path w="69" h="37" extrusionOk="0">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3FC1F1"/>
                </a:solidFill>
                <a:latin typeface="Cambria"/>
                <a:ea typeface="Cambria"/>
                <a:cs typeface="Cambria"/>
                <a:sym typeface="Cambria"/>
              </a:endParaRPr>
            </a:p>
          </p:txBody>
        </p:sp>
        <p:sp>
          <p:nvSpPr>
            <p:cNvPr id="1551" name="Google Shape;1551;p98"/>
            <p:cNvSpPr/>
            <p:nvPr/>
          </p:nvSpPr>
          <p:spPr>
            <a:xfrm>
              <a:off x="3719" y="2407"/>
              <a:ext cx="243" cy="35"/>
            </a:xfrm>
            <a:custGeom>
              <a:avLst/>
              <a:gdLst/>
              <a:ahLst/>
              <a:cxnLst/>
              <a:rect l="l" t="t" r="r" b="b"/>
              <a:pathLst>
                <a:path w="103" h="15" extrusionOk="0">
                  <a:moveTo>
                    <a:pt x="103" y="0"/>
                  </a:moveTo>
                  <a:cubicBezTo>
                    <a:pt x="87" y="2"/>
                    <a:pt x="36" y="10"/>
                    <a:pt x="0" y="3"/>
                  </a:cubicBezTo>
                  <a:cubicBezTo>
                    <a:pt x="19" y="15"/>
                    <a:pt x="100" y="7"/>
                    <a:pt x="103" y="0"/>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52" name="Google Shape;1552;p98"/>
            <p:cNvSpPr/>
            <p:nvPr/>
          </p:nvSpPr>
          <p:spPr>
            <a:xfrm>
              <a:off x="3835" y="2116"/>
              <a:ext cx="14" cy="284"/>
            </a:xfrm>
            <a:custGeom>
              <a:avLst/>
              <a:gdLst/>
              <a:ahLst/>
              <a:cxnLst/>
              <a:rect l="l" t="t" r="r" b="b"/>
              <a:pathLst>
                <a:path w="6" h="120" extrusionOk="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rgbClr val="0D8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53" name="Google Shape;1553;p98"/>
            <p:cNvSpPr/>
            <p:nvPr/>
          </p:nvSpPr>
          <p:spPr>
            <a:xfrm>
              <a:off x="4170" y="1941"/>
              <a:ext cx="19" cy="17"/>
            </a:xfrm>
            <a:custGeom>
              <a:avLst/>
              <a:gdLst/>
              <a:ahLst/>
              <a:cxnLst/>
              <a:rect l="l" t="t" r="r" b="b"/>
              <a:pathLst>
                <a:path w="8" h="7" extrusionOk="0">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554" name="Google Shape;1554;p98"/>
          <p:cNvGrpSpPr/>
          <p:nvPr/>
        </p:nvGrpSpPr>
        <p:grpSpPr>
          <a:xfrm>
            <a:off x="5991046" y="2988648"/>
            <a:ext cx="1829681" cy="3074765"/>
            <a:chOff x="2968" y="1107"/>
            <a:chExt cx="1736" cy="2188"/>
          </a:xfrm>
        </p:grpSpPr>
        <p:sp>
          <p:nvSpPr>
            <p:cNvPr id="1555" name="Google Shape;1555;p98"/>
            <p:cNvSpPr/>
            <p:nvPr/>
          </p:nvSpPr>
          <p:spPr>
            <a:xfrm>
              <a:off x="3043" y="1455"/>
              <a:ext cx="518" cy="649"/>
            </a:xfrm>
            <a:custGeom>
              <a:avLst/>
              <a:gdLst/>
              <a:ahLst/>
              <a:cxnLst/>
              <a:rect l="l" t="t" r="r" b="b"/>
              <a:pathLst>
                <a:path w="219" h="275" extrusionOk="0">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56" name="Google Shape;1556;p98"/>
            <p:cNvSpPr/>
            <p:nvPr/>
          </p:nvSpPr>
          <p:spPr>
            <a:xfrm>
              <a:off x="3225" y="1551"/>
              <a:ext cx="47" cy="45"/>
            </a:xfrm>
            <a:prstGeom prst="ellipse">
              <a:avLst/>
            </a:pr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57" name="Google Shape;1557;p98"/>
            <p:cNvSpPr/>
            <p:nvPr/>
          </p:nvSpPr>
          <p:spPr>
            <a:xfrm>
              <a:off x="3801" y="2488"/>
              <a:ext cx="86" cy="807"/>
            </a:xfrm>
            <a:custGeom>
              <a:avLst/>
              <a:gdLst/>
              <a:ahLst/>
              <a:cxnLst/>
              <a:rect l="l" t="t" r="r" b="b"/>
              <a:pathLst>
                <a:path w="97" h="673" extrusionOk="0">
                  <a:moveTo>
                    <a:pt x="0" y="0"/>
                  </a:moveTo>
                  <a:lnTo>
                    <a:pt x="19" y="673"/>
                  </a:lnTo>
                  <a:lnTo>
                    <a:pt x="97" y="673"/>
                  </a:lnTo>
                  <a:lnTo>
                    <a:pt x="85" y="47"/>
                  </a:lnTo>
                  <a:lnTo>
                    <a:pt x="0" y="0"/>
                  </a:lnTo>
                  <a:lnTo>
                    <a:pt x="0" y="0"/>
                  </a:lnTo>
                  <a:lnTo>
                    <a:pt x="0" y="0"/>
                  </a:ln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58" name="Google Shape;1558;p98"/>
            <p:cNvSpPr/>
            <p:nvPr/>
          </p:nvSpPr>
          <p:spPr>
            <a:xfrm>
              <a:off x="3586" y="2513"/>
              <a:ext cx="553" cy="286"/>
            </a:xfrm>
            <a:custGeom>
              <a:avLst/>
              <a:gdLst/>
              <a:ahLst/>
              <a:cxnLst/>
              <a:rect l="l" t="t" r="r" b="b"/>
              <a:pathLst>
                <a:path w="234" h="121" extrusionOk="0">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59" name="Google Shape;1559;p98"/>
            <p:cNvSpPr/>
            <p:nvPr/>
          </p:nvSpPr>
          <p:spPr>
            <a:xfrm>
              <a:off x="3124" y="1939"/>
              <a:ext cx="1417" cy="763"/>
            </a:xfrm>
            <a:custGeom>
              <a:avLst/>
              <a:gdLst/>
              <a:ahLst/>
              <a:cxnLst/>
              <a:rect l="l" t="t" r="r" b="b"/>
              <a:pathLst>
                <a:path w="600" h="323" extrusionOk="0">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0" name="Google Shape;1560;p98"/>
            <p:cNvSpPr/>
            <p:nvPr/>
          </p:nvSpPr>
          <p:spPr>
            <a:xfrm>
              <a:off x="4453" y="1967"/>
              <a:ext cx="251" cy="175"/>
            </a:xfrm>
            <a:custGeom>
              <a:avLst/>
              <a:gdLst/>
              <a:ahLst/>
              <a:cxnLst/>
              <a:rect l="l" t="t" r="r" b="b"/>
              <a:pathLst>
                <a:path w="106" h="74" extrusionOk="0">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1" name="Google Shape;1561;p98"/>
            <p:cNvSpPr/>
            <p:nvPr/>
          </p:nvSpPr>
          <p:spPr>
            <a:xfrm>
              <a:off x="2968" y="1967"/>
              <a:ext cx="248" cy="175"/>
            </a:xfrm>
            <a:custGeom>
              <a:avLst/>
              <a:gdLst/>
              <a:ahLst/>
              <a:cxnLst/>
              <a:rect l="l" t="t" r="r" b="b"/>
              <a:pathLst>
                <a:path w="105" h="74" extrusionOk="0">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2" name="Google Shape;1562;p98"/>
            <p:cNvSpPr/>
            <p:nvPr/>
          </p:nvSpPr>
          <p:spPr>
            <a:xfrm>
              <a:off x="3549" y="1495"/>
              <a:ext cx="548" cy="557"/>
            </a:xfrm>
            <a:custGeom>
              <a:avLst/>
              <a:gdLst/>
              <a:ahLst/>
              <a:cxnLst/>
              <a:rect l="l" t="t" r="r" b="b"/>
              <a:pathLst>
                <a:path w="232" h="236" extrusionOk="0">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3" name="Google Shape;1563;p98"/>
            <p:cNvSpPr/>
            <p:nvPr/>
          </p:nvSpPr>
          <p:spPr>
            <a:xfrm>
              <a:off x="3572" y="1889"/>
              <a:ext cx="567" cy="208"/>
            </a:xfrm>
            <a:custGeom>
              <a:avLst/>
              <a:gdLst/>
              <a:ahLst/>
              <a:cxnLst/>
              <a:rect l="l" t="t" r="r" b="b"/>
              <a:pathLst>
                <a:path w="240" h="88" extrusionOk="0">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4" name="Google Shape;1564;p98"/>
            <p:cNvSpPr/>
            <p:nvPr/>
          </p:nvSpPr>
          <p:spPr>
            <a:xfrm>
              <a:off x="3464" y="1107"/>
              <a:ext cx="756" cy="591"/>
            </a:xfrm>
            <a:custGeom>
              <a:avLst/>
              <a:gdLst/>
              <a:ahLst/>
              <a:cxnLst/>
              <a:rect l="l" t="t" r="r" b="b"/>
              <a:pathLst>
                <a:path w="320" h="250" extrusionOk="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5" name="Google Shape;1565;p98"/>
            <p:cNvSpPr/>
            <p:nvPr/>
          </p:nvSpPr>
          <p:spPr>
            <a:xfrm>
              <a:off x="3686" y="1665"/>
              <a:ext cx="113" cy="64"/>
            </a:xfrm>
            <a:custGeom>
              <a:avLst/>
              <a:gdLst/>
              <a:ahLst/>
              <a:cxnLst/>
              <a:rect l="l" t="t" r="r" b="b"/>
              <a:pathLst>
                <a:path w="48" h="27" extrusionOk="0">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6" name="Google Shape;1566;p98"/>
            <p:cNvSpPr/>
            <p:nvPr/>
          </p:nvSpPr>
          <p:spPr>
            <a:xfrm>
              <a:off x="3839" y="1665"/>
              <a:ext cx="118" cy="64"/>
            </a:xfrm>
            <a:custGeom>
              <a:avLst/>
              <a:gdLst/>
              <a:ahLst/>
              <a:cxnLst/>
              <a:rect l="l" t="t" r="r" b="b"/>
              <a:pathLst>
                <a:path w="50" h="27" extrusionOk="0">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7" name="Google Shape;1567;p98"/>
            <p:cNvSpPr/>
            <p:nvPr/>
          </p:nvSpPr>
          <p:spPr>
            <a:xfrm>
              <a:off x="3551" y="1717"/>
              <a:ext cx="534" cy="231"/>
            </a:xfrm>
            <a:custGeom>
              <a:avLst/>
              <a:gdLst/>
              <a:ahLst/>
              <a:cxnLst/>
              <a:rect l="l" t="t" r="r" b="b"/>
              <a:pathLst>
                <a:path w="226" h="98" extrusionOk="0">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8" name="Google Shape;1568;p98"/>
            <p:cNvSpPr/>
            <p:nvPr/>
          </p:nvSpPr>
          <p:spPr>
            <a:xfrm>
              <a:off x="3662" y="1771"/>
              <a:ext cx="357" cy="54"/>
            </a:xfrm>
            <a:custGeom>
              <a:avLst/>
              <a:gdLst/>
              <a:ahLst/>
              <a:cxnLst/>
              <a:rect l="l" t="t" r="r" b="b"/>
              <a:pathLst>
                <a:path w="151" h="23" extrusionOk="0">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69" name="Google Shape;1569;p98"/>
            <p:cNvSpPr/>
            <p:nvPr/>
          </p:nvSpPr>
          <p:spPr>
            <a:xfrm>
              <a:off x="3957" y="1710"/>
              <a:ext cx="104" cy="94"/>
            </a:xfrm>
            <a:custGeom>
              <a:avLst/>
              <a:gdLst/>
              <a:ahLst/>
              <a:cxnLst/>
              <a:rect l="l" t="t" r="r" b="b"/>
              <a:pathLst>
                <a:path w="44" h="40" extrusionOk="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70" name="Google Shape;1570;p98"/>
            <p:cNvSpPr/>
            <p:nvPr/>
          </p:nvSpPr>
          <p:spPr>
            <a:xfrm>
              <a:off x="3627" y="1731"/>
              <a:ext cx="85" cy="101"/>
            </a:xfrm>
            <a:custGeom>
              <a:avLst/>
              <a:gdLst/>
              <a:ahLst/>
              <a:cxnLst/>
              <a:rect l="l" t="t" r="r" b="b"/>
              <a:pathLst>
                <a:path w="36" h="43" extrusionOk="0">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71" name="Google Shape;1571;p98"/>
            <p:cNvSpPr/>
            <p:nvPr/>
          </p:nvSpPr>
          <p:spPr>
            <a:xfrm>
              <a:off x="3868" y="2154"/>
              <a:ext cx="191" cy="208"/>
            </a:xfrm>
            <a:custGeom>
              <a:avLst/>
              <a:gdLst/>
              <a:ahLst/>
              <a:cxnLst/>
              <a:rect l="l" t="t" r="r" b="b"/>
              <a:pathLst>
                <a:path w="81" h="88" extrusionOk="0">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72" name="Google Shape;1572;p98"/>
            <p:cNvSpPr/>
            <p:nvPr/>
          </p:nvSpPr>
          <p:spPr>
            <a:xfrm>
              <a:off x="3674" y="1334"/>
              <a:ext cx="300" cy="187"/>
            </a:xfrm>
            <a:custGeom>
              <a:avLst/>
              <a:gdLst/>
              <a:ahLst/>
              <a:cxnLst/>
              <a:rect l="l" t="t" r="r" b="b"/>
              <a:pathLst>
                <a:path w="127" h="79" extrusionOk="0">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73" name="Google Shape;1573;p98"/>
            <p:cNvSpPr/>
            <p:nvPr/>
          </p:nvSpPr>
          <p:spPr>
            <a:xfrm>
              <a:off x="3827" y="2019"/>
              <a:ext cx="29" cy="515"/>
            </a:xfrm>
            <a:custGeom>
              <a:avLst/>
              <a:gdLst/>
              <a:ahLst/>
              <a:cxnLst/>
              <a:rect l="l" t="t" r="r" b="b"/>
              <a:pathLst>
                <a:path w="12" h="218" extrusionOk="0">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74" name="Google Shape;1574;p98"/>
            <p:cNvSpPr/>
            <p:nvPr/>
          </p:nvSpPr>
          <p:spPr>
            <a:xfrm>
              <a:off x="3638" y="2541"/>
              <a:ext cx="442" cy="61"/>
            </a:xfrm>
            <a:custGeom>
              <a:avLst/>
              <a:gdLst/>
              <a:ahLst/>
              <a:cxnLst/>
              <a:rect l="l" t="t" r="r" b="b"/>
              <a:pathLst>
                <a:path w="187" h="26" extrusionOk="0">
                  <a:moveTo>
                    <a:pt x="0" y="0"/>
                  </a:moveTo>
                  <a:cubicBezTo>
                    <a:pt x="29" y="4"/>
                    <a:pt x="122" y="19"/>
                    <a:pt x="187" y="7"/>
                  </a:cubicBezTo>
                  <a:cubicBezTo>
                    <a:pt x="154" y="26"/>
                    <a:pt x="5" y="13"/>
                    <a:pt x="0" y="0"/>
                  </a:cubicBezTo>
                  <a:close/>
                </a:path>
              </a:pathLst>
            </a:custGeom>
            <a:solidFill>
              <a:srgbClr val="B95E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sp>
        <p:nvSpPr>
          <p:cNvPr id="1575" name="Google Shape;1575;p98"/>
          <p:cNvSpPr/>
          <p:nvPr/>
        </p:nvSpPr>
        <p:spPr>
          <a:xfrm>
            <a:off x="1" y="5181603"/>
            <a:ext cx="8372756" cy="1676399"/>
          </a:xfrm>
          <a:custGeom>
            <a:avLst/>
            <a:gdLst/>
            <a:ahLst/>
            <a:cxnLst/>
            <a:rect l="l" t="t" r="r" b="b"/>
            <a:pathLst>
              <a:path w="11770175" h="1788354" extrusionOk="0">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nvGrpSpPr>
          <p:cNvPr id="1576" name="Google Shape;1576;p98"/>
          <p:cNvGrpSpPr/>
          <p:nvPr/>
        </p:nvGrpSpPr>
        <p:grpSpPr>
          <a:xfrm flipH="1">
            <a:off x="6893653" y="4800600"/>
            <a:ext cx="2249156" cy="2083312"/>
            <a:chOff x="2481" y="1188"/>
            <a:chExt cx="2735" cy="1900"/>
          </a:xfrm>
        </p:grpSpPr>
        <p:sp>
          <p:nvSpPr>
            <p:cNvPr id="1577" name="Google Shape;1577;p98"/>
            <p:cNvSpPr/>
            <p:nvPr/>
          </p:nvSpPr>
          <p:spPr>
            <a:xfrm>
              <a:off x="3336" y="1462"/>
              <a:ext cx="748" cy="931"/>
            </a:xfrm>
            <a:custGeom>
              <a:avLst/>
              <a:gdLst/>
              <a:ahLst/>
              <a:cxnLst/>
              <a:rect l="l" t="t" r="r" b="b"/>
              <a:pathLst>
                <a:path w="317" h="394" extrusionOk="0">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78" name="Google Shape;1578;p98"/>
            <p:cNvSpPr/>
            <p:nvPr/>
          </p:nvSpPr>
          <p:spPr>
            <a:xfrm>
              <a:off x="3423" y="1552"/>
              <a:ext cx="307" cy="222"/>
            </a:xfrm>
            <a:custGeom>
              <a:avLst/>
              <a:gdLst/>
              <a:ahLst/>
              <a:cxnLst/>
              <a:rect l="l" t="t" r="r" b="b"/>
              <a:pathLst>
                <a:path w="130" h="94" extrusionOk="0">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79" name="Google Shape;1579;p98"/>
            <p:cNvSpPr/>
            <p:nvPr/>
          </p:nvSpPr>
          <p:spPr>
            <a:xfrm>
              <a:off x="3241" y="1661"/>
              <a:ext cx="754" cy="661"/>
            </a:xfrm>
            <a:custGeom>
              <a:avLst/>
              <a:gdLst/>
              <a:ahLst/>
              <a:cxnLst/>
              <a:rect l="l" t="t" r="r" b="b"/>
              <a:pathLst>
                <a:path w="319" h="280" extrusionOk="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0" name="Google Shape;1580;p98"/>
            <p:cNvSpPr/>
            <p:nvPr/>
          </p:nvSpPr>
          <p:spPr>
            <a:xfrm>
              <a:off x="2481" y="1188"/>
              <a:ext cx="1055" cy="1314"/>
            </a:xfrm>
            <a:custGeom>
              <a:avLst/>
              <a:gdLst/>
              <a:ahLst/>
              <a:cxnLst/>
              <a:rect l="l" t="t" r="r" b="b"/>
              <a:pathLst>
                <a:path w="447" h="556" extrusionOk="0">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1" name="Google Shape;1581;p98"/>
            <p:cNvSpPr/>
            <p:nvPr/>
          </p:nvSpPr>
          <p:spPr>
            <a:xfrm>
              <a:off x="2481" y="1420"/>
              <a:ext cx="1006" cy="1093"/>
            </a:xfrm>
            <a:custGeom>
              <a:avLst/>
              <a:gdLst/>
              <a:ahLst/>
              <a:cxnLst/>
              <a:rect l="l" t="t" r="r" b="b"/>
              <a:pathLst>
                <a:path w="426" h="463" extrusionOk="0">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2" name="Google Shape;1582;p98"/>
            <p:cNvSpPr/>
            <p:nvPr/>
          </p:nvSpPr>
          <p:spPr>
            <a:xfrm>
              <a:off x="3111" y="1502"/>
              <a:ext cx="362" cy="844"/>
            </a:xfrm>
            <a:custGeom>
              <a:avLst/>
              <a:gdLst/>
              <a:ahLst/>
              <a:cxnLst/>
              <a:rect l="l" t="t" r="r" b="b"/>
              <a:pathLst>
                <a:path w="153" h="357" extrusionOk="0">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3" name="Google Shape;1583;p98"/>
            <p:cNvSpPr/>
            <p:nvPr/>
          </p:nvSpPr>
          <p:spPr>
            <a:xfrm>
              <a:off x="3057" y="1590"/>
              <a:ext cx="227" cy="734"/>
            </a:xfrm>
            <a:custGeom>
              <a:avLst/>
              <a:gdLst/>
              <a:ahLst/>
              <a:cxnLst/>
              <a:rect l="l" t="t" r="r" b="b"/>
              <a:pathLst>
                <a:path w="96" h="311" extrusionOk="0">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4" name="Google Shape;1584;p98"/>
            <p:cNvSpPr/>
            <p:nvPr/>
          </p:nvSpPr>
          <p:spPr>
            <a:xfrm>
              <a:off x="2615" y="1594"/>
              <a:ext cx="149" cy="778"/>
            </a:xfrm>
            <a:custGeom>
              <a:avLst/>
              <a:gdLst/>
              <a:ahLst/>
              <a:cxnLst/>
              <a:rect l="l" t="t" r="r" b="b"/>
              <a:pathLst>
                <a:path w="63" h="329" extrusionOk="0">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5" name="Google Shape;1585;p98"/>
            <p:cNvSpPr/>
            <p:nvPr/>
          </p:nvSpPr>
          <p:spPr>
            <a:xfrm>
              <a:off x="2705" y="1301"/>
              <a:ext cx="401" cy="256"/>
            </a:xfrm>
            <a:custGeom>
              <a:avLst/>
              <a:gdLst/>
              <a:ahLst/>
              <a:cxnLst/>
              <a:rect l="l" t="t" r="r" b="b"/>
              <a:pathLst>
                <a:path w="170" h="108" extrusionOk="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6" name="Google Shape;1586;p98"/>
            <p:cNvSpPr/>
            <p:nvPr/>
          </p:nvSpPr>
          <p:spPr>
            <a:xfrm>
              <a:off x="2674" y="1301"/>
              <a:ext cx="340" cy="286"/>
            </a:xfrm>
            <a:custGeom>
              <a:avLst/>
              <a:gdLst/>
              <a:ahLst/>
              <a:cxnLst/>
              <a:rect l="l" t="t" r="r" b="b"/>
              <a:pathLst>
                <a:path w="144" h="121" extrusionOk="0">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7" name="Google Shape;1587;p98"/>
            <p:cNvSpPr/>
            <p:nvPr/>
          </p:nvSpPr>
          <p:spPr>
            <a:xfrm>
              <a:off x="4080" y="2055"/>
              <a:ext cx="1136" cy="1018"/>
            </a:xfrm>
            <a:custGeom>
              <a:avLst/>
              <a:gdLst/>
              <a:ahLst/>
              <a:cxnLst/>
              <a:rect l="l" t="t" r="r" b="b"/>
              <a:pathLst>
                <a:path w="481" h="431" extrusionOk="0">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8" name="Google Shape;1588;p98"/>
            <p:cNvSpPr/>
            <p:nvPr/>
          </p:nvSpPr>
          <p:spPr>
            <a:xfrm>
              <a:off x="4217" y="2235"/>
              <a:ext cx="992" cy="838"/>
            </a:xfrm>
            <a:custGeom>
              <a:avLst/>
              <a:gdLst/>
              <a:ahLst/>
              <a:cxnLst/>
              <a:rect l="l" t="t" r="r" b="b"/>
              <a:pathLst>
                <a:path w="420" h="355" extrusionOk="0">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89" name="Google Shape;1589;p98"/>
            <p:cNvSpPr/>
            <p:nvPr/>
          </p:nvSpPr>
          <p:spPr>
            <a:xfrm>
              <a:off x="4472" y="2388"/>
              <a:ext cx="101" cy="624"/>
            </a:xfrm>
            <a:custGeom>
              <a:avLst/>
              <a:gdLst/>
              <a:ahLst/>
              <a:cxnLst/>
              <a:rect l="l" t="t" r="r" b="b"/>
              <a:pathLst>
                <a:path w="43" h="264" extrusionOk="0">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0" name="Google Shape;1590;p98"/>
            <p:cNvSpPr/>
            <p:nvPr/>
          </p:nvSpPr>
          <p:spPr>
            <a:xfrm>
              <a:off x="4840" y="2556"/>
              <a:ext cx="132" cy="463"/>
            </a:xfrm>
            <a:custGeom>
              <a:avLst/>
              <a:gdLst/>
              <a:ahLst/>
              <a:cxnLst/>
              <a:rect l="l" t="t" r="r" b="b"/>
              <a:pathLst>
                <a:path w="56" h="196" extrusionOk="0">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1" name="Google Shape;1591;p98"/>
            <p:cNvSpPr/>
            <p:nvPr/>
          </p:nvSpPr>
          <p:spPr>
            <a:xfrm>
              <a:off x="4517" y="2102"/>
              <a:ext cx="408" cy="274"/>
            </a:xfrm>
            <a:custGeom>
              <a:avLst/>
              <a:gdLst/>
              <a:ahLst/>
              <a:cxnLst/>
              <a:rect l="l" t="t" r="r" b="b"/>
              <a:pathLst>
                <a:path w="173" h="116" extrusionOk="0">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2" name="Google Shape;1592;p98"/>
            <p:cNvSpPr/>
            <p:nvPr/>
          </p:nvSpPr>
          <p:spPr>
            <a:xfrm>
              <a:off x="4949" y="2414"/>
              <a:ext cx="234" cy="648"/>
            </a:xfrm>
            <a:custGeom>
              <a:avLst/>
              <a:gdLst/>
              <a:ahLst/>
              <a:cxnLst/>
              <a:rect l="l" t="t" r="r" b="b"/>
              <a:pathLst>
                <a:path w="99" h="274" extrusionOk="0">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3" name="Google Shape;1593;p98"/>
            <p:cNvSpPr/>
            <p:nvPr/>
          </p:nvSpPr>
          <p:spPr>
            <a:xfrm>
              <a:off x="4179" y="2322"/>
              <a:ext cx="276" cy="744"/>
            </a:xfrm>
            <a:custGeom>
              <a:avLst/>
              <a:gdLst/>
              <a:ahLst/>
              <a:cxnLst/>
              <a:rect l="l" t="t" r="r" b="b"/>
              <a:pathLst>
                <a:path w="117" h="315" extrusionOk="0">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4" name="Google Shape;1594;p98"/>
            <p:cNvSpPr/>
            <p:nvPr/>
          </p:nvSpPr>
          <p:spPr>
            <a:xfrm>
              <a:off x="3773" y="1710"/>
              <a:ext cx="233" cy="548"/>
            </a:xfrm>
            <a:custGeom>
              <a:avLst/>
              <a:gdLst/>
              <a:ahLst/>
              <a:cxnLst/>
              <a:rect l="l" t="t" r="r" b="b"/>
              <a:pathLst>
                <a:path w="99" h="232" extrusionOk="0">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5" name="Google Shape;1595;p98"/>
            <p:cNvSpPr/>
            <p:nvPr/>
          </p:nvSpPr>
          <p:spPr>
            <a:xfrm>
              <a:off x="3690" y="1765"/>
              <a:ext cx="92" cy="467"/>
            </a:xfrm>
            <a:custGeom>
              <a:avLst/>
              <a:gdLst/>
              <a:ahLst/>
              <a:cxnLst/>
              <a:rect l="l" t="t" r="r" b="b"/>
              <a:pathLst>
                <a:path w="39" h="198" extrusionOk="0">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6" name="Google Shape;1596;p98"/>
            <p:cNvSpPr/>
            <p:nvPr/>
          </p:nvSpPr>
          <p:spPr>
            <a:xfrm>
              <a:off x="2481" y="1663"/>
              <a:ext cx="2130" cy="1410"/>
            </a:xfrm>
            <a:custGeom>
              <a:avLst/>
              <a:gdLst/>
              <a:ahLst/>
              <a:cxnLst/>
              <a:rect l="l" t="t" r="r" b="b"/>
              <a:pathLst>
                <a:path w="902" h="597" extrusionOk="0">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7" name="Google Shape;1597;p98"/>
            <p:cNvSpPr/>
            <p:nvPr/>
          </p:nvSpPr>
          <p:spPr>
            <a:xfrm>
              <a:off x="2481" y="2036"/>
              <a:ext cx="2118" cy="1037"/>
            </a:xfrm>
            <a:custGeom>
              <a:avLst/>
              <a:gdLst/>
              <a:ahLst/>
              <a:cxnLst/>
              <a:rect l="l" t="t" r="r" b="b"/>
              <a:pathLst>
                <a:path w="897" h="439" extrusionOk="0">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8" name="Google Shape;1598;p98"/>
            <p:cNvSpPr/>
            <p:nvPr/>
          </p:nvSpPr>
          <p:spPr>
            <a:xfrm>
              <a:off x="2639" y="1755"/>
              <a:ext cx="1186" cy="657"/>
            </a:xfrm>
            <a:custGeom>
              <a:avLst/>
              <a:gdLst/>
              <a:ahLst/>
              <a:cxnLst/>
              <a:rect l="l" t="t" r="r" b="b"/>
              <a:pathLst>
                <a:path w="502" h="278" extrusionOk="0">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599" name="Google Shape;1599;p98"/>
            <p:cNvSpPr/>
            <p:nvPr/>
          </p:nvSpPr>
          <p:spPr>
            <a:xfrm>
              <a:off x="3938" y="2223"/>
              <a:ext cx="567" cy="850"/>
            </a:xfrm>
            <a:custGeom>
              <a:avLst/>
              <a:gdLst/>
              <a:ahLst/>
              <a:cxnLst/>
              <a:rect l="l" t="t" r="r" b="b"/>
              <a:pathLst>
                <a:path w="240" h="360" extrusionOk="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0" name="Google Shape;1600;p98"/>
            <p:cNvSpPr/>
            <p:nvPr/>
          </p:nvSpPr>
          <p:spPr>
            <a:xfrm>
              <a:off x="3073" y="1769"/>
              <a:ext cx="102" cy="374"/>
            </a:xfrm>
            <a:custGeom>
              <a:avLst/>
              <a:gdLst/>
              <a:ahLst/>
              <a:cxnLst/>
              <a:rect l="l" t="t" r="r" b="b"/>
              <a:pathLst>
                <a:path w="43" h="158" extrusionOk="0">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1" name="Google Shape;1601;p98"/>
            <p:cNvSpPr/>
            <p:nvPr/>
          </p:nvSpPr>
          <p:spPr>
            <a:xfrm>
              <a:off x="3477" y="2414"/>
              <a:ext cx="291" cy="659"/>
            </a:xfrm>
            <a:custGeom>
              <a:avLst/>
              <a:gdLst/>
              <a:ahLst/>
              <a:cxnLst/>
              <a:rect l="l" t="t" r="r" b="b"/>
              <a:pathLst>
                <a:path w="123" h="279" extrusionOk="0">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2" name="Google Shape;1602;p98"/>
            <p:cNvSpPr/>
            <p:nvPr/>
          </p:nvSpPr>
          <p:spPr>
            <a:xfrm>
              <a:off x="3442" y="2393"/>
              <a:ext cx="364" cy="680"/>
            </a:xfrm>
            <a:custGeom>
              <a:avLst/>
              <a:gdLst/>
              <a:ahLst/>
              <a:cxnLst/>
              <a:rect l="l" t="t" r="r" b="b"/>
              <a:pathLst>
                <a:path w="154" h="288" extrusionOk="0">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3" name="Google Shape;1603;p98"/>
            <p:cNvSpPr/>
            <p:nvPr/>
          </p:nvSpPr>
          <p:spPr>
            <a:xfrm>
              <a:off x="2481" y="2452"/>
              <a:ext cx="276" cy="621"/>
            </a:xfrm>
            <a:custGeom>
              <a:avLst/>
              <a:gdLst/>
              <a:ahLst/>
              <a:cxnLst/>
              <a:rect l="l" t="t" r="r" b="b"/>
              <a:pathLst>
                <a:path w="117" h="263" extrusionOk="0">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4" name="Google Shape;1604;p98"/>
            <p:cNvSpPr/>
            <p:nvPr/>
          </p:nvSpPr>
          <p:spPr>
            <a:xfrm>
              <a:off x="2481" y="2433"/>
              <a:ext cx="314" cy="640"/>
            </a:xfrm>
            <a:custGeom>
              <a:avLst/>
              <a:gdLst/>
              <a:ahLst/>
              <a:cxnLst/>
              <a:rect l="l" t="t" r="r" b="b"/>
              <a:pathLst>
                <a:path w="133" h="271" extrusionOk="0">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5" name="Google Shape;1605;p98"/>
            <p:cNvSpPr/>
            <p:nvPr/>
          </p:nvSpPr>
          <p:spPr>
            <a:xfrm>
              <a:off x="3307" y="1817"/>
              <a:ext cx="57" cy="281"/>
            </a:xfrm>
            <a:custGeom>
              <a:avLst/>
              <a:gdLst/>
              <a:ahLst/>
              <a:cxnLst/>
              <a:rect l="l" t="t" r="r" b="b"/>
              <a:pathLst>
                <a:path w="24" h="119" extrusionOk="0">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6" name="Google Shape;1606;p98"/>
            <p:cNvSpPr/>
            <p:nvPr/>
          </p:nvSpPr>
          <p:spPr>
            <a:xfrm>
              <a:off x="3865" y="2511"/>
              <a:ext cx="949" cy="562"/>
            </a:xfrm>
            <a:custGeom>
              <a:avLst/>
              <a:gdLst/>
              <a:ahLst/>
              <a:cxnLst/>
              <a:rect l="l" t="t" r="r" b="b"/>
              <a:pathLst>
                <a:path w="402" h="238" extrusionOk="0">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7" name="Google Shape;1607;p98"/>
            <p:cNvSpPr/>
            <p:nvPr/>
          </p:nvSpPr>
          <p:spPr>
            <a:xfrm>
              <a:off x="4120" y="2639"/>
              <a:ext cx="465" cy="120"/>
            </a:xfrm>
            <a:custGeom>
              <a:avLst/>
              <a:gdLst/>
              <a:ahLst/>
              <a:cxnLst/>
              <a:rect l="l" t="t" r="r" b="b"/>
              <a:pathLst>
                <a:path w="197" h="51" extrusionOk="0">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8" name="Google Shape;1608;p98"/>
            <p:cNvSpPr/>
            <p:nvPr/>
          </p:nvSpPr>
          <p:spPr>
            <a:xfrm>
              <a:off x="3919" y="2629"/>
              <a:ext cx="888" cy="459"/>
            </a:xfrm>
            <a:custGeom>
              <a:avLst/>
              <a:gdLst/>
              <a:ahLst/>
              <a:cxnLst/>
              <a:rect l="l" t="t" r="r" b="b"/>
              <a:pathLst>
                <a:path w="376" h="194" extrusionOk="0">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09" name="Google Shape;1609;p98"/>
            <p:cNvSpPr/>
            <p:nvPr/>
          </p:nvSpPr>
          <p:spPr>
            <a:xfrm>
              <a:off x="3905" y="2660"/>
              <a:ext cx="869" cy="423"/>
            </a:xfrm>
            <a:custGeom>
              <a:avLst/>
              <a:gdLst/>
              <a:ahLst/>
              <a:cxnLst/>
              <a:rect l="l" t="t" r="r" b="b"/>
              <a:pathLst>
                <a:path w="368" h="179" extrusionOk="0">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10" name="Google Shape;1610;p98"/>
            <p:cNvSpPr/>
            <p:nvPr/>
          </p:nvSpPr>
          <p:spPr>
            <a:xfrm>
              <a:off x="4240" y="2565"/>
              <a:ext cx="218" cy="218"/>
            </a:xfrm>
            <a:custGeom>
              <a:avLst/>
              <a:gdLst/>
              <a:ahLst/>
              <a:cxnLst/>
              <a:rect l="l" t="t" r="r" b="b"/>
              <a:pathLst>
                <a:path w="92" h="92" extrusionOk="0">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11" name="Google Shape;1611;p98"/>
            <p:cNvSpPr/>
            <p:nvPr/>
          </p:nvSpPr>
          <p:spPr>
            <a:xfrm>
              <a:off x="4243" y="2577"/>
              <a:ext cx="233" cy="213"/>
            </a:xfrm>
            <a:custGeom>
              <a:avLst/>
              <a:gdLst/>
              <a:ahLst/>
              <a:cxnLst/>
              <a:rect l="l" t="t" r="r" b="b"/>
              <a:pathLst>
                <a:path w="99" h="90" extrusionOk="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12" name="Google Shape;1612;p98"/>
            <p:cNvSpPr/>
            <p:nvPr/>
          </p:nvSpPr>
          <p:spPr>
            <a:xfrm>
              <a:off x="3310" y="2072"/>
              <a:ext cx="507" cy="167"/>
            </a:xfrm>
            <a:custGeom>
              <a:avLst/>
              <a:gdLst/>
              <a:ahLst/>
              <a:cxnLst/>
              <a:rect l="l" t="t" r="r" b="b"/>
              <a:pathLst>
                <a:path w="215" h="71" extrusionOk="0">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613" name="Google Shape;1613;p98"/>
          <p:cNvGrpSpPr/>
          <p:nvPr/>
        </p:nvGrpSpPr>
        <p:grpSpPr>
          <a:xfrm>
            <a:off x="-1191" y="3799404"/>
            <a:ext cx="3289808" cy="3084511"/>
            <a:chOff x="-1588" y="4419600"/>
            <a:chExt cx="3504440" cy="2464312"/>
          </a:xfrm>
        </p:grpSpPr>
        <p:grpSp>
          <p:nvGrpSpPr>
            <p:cNvPr id="1614" name="Google Shape;1614;p98"/>
            <p:cNvGrpSpPr/>
            <p:nvPr/>
          </p:nvGrpSpPr>
          <p:grpSpPr>
            <a:xfrm>
              <a:off x="-321" y="4419600"/>
              <a:ext cx="2827754" cy="2458133"/>
              <a:chOff x="437" y="-367"/>
              <a:chExt cx="5799" cy="5041"/>
            </a:xfrm>
          </p:grpSpPr>
          <p:sp>
            <p:nvSpPr>
              <p:cNvPr id="1615" name="Google Shape;1615;p98"/>
              <p:cNvSpPr/>
              <p:nvPr/>
            </p:nvSpPr>
            <p:spPr>
              <a:xfrm>
                <a:off x="2494" y="-126"/>
                <a:ext cx="1751" cy="1833"/>
              </a:xfrm>
              <a:custGeom>
                <a:avLst/>
                <a:gdLst/>
                <a:ahLst/>
                <a:cxnLst/>
                <a:rect l="l" t="t" r="r" b="b"/>
                <a:pathLst>
                  <a:path w="741" h="776" extrusionOk="0">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16" name="Google Shape;1616;p98"/>
              <p:cNvSpPr/>
              <p:nvPr/>
            </p:nvSpPr>
            <p:spPr>
              <a:xfrm>
                <a:off x="2365" y="89"/>
                <a:ext cx="1807" cy="1630"/>
              </a:xfrm>
              <a:custGeom>
                <a:avLst/>
                <a:gdLst/>
                <a:ahLst/>
                <a:cxnLst/>
                <a:rect l="l" t="t" r="r" b="b"/>
                <a:pathLst>
                  <a:path w="765" h="690" extrusionOk="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17" name="Google Shape;1617;p98"/>
              <p:cNvSpPr/>
              <p:nvPr/>
            </p:nvSpPr>
            <p:spPr>
              <a:xfrm>
                <a:off x="3614" y="219"/>
                <a:ext cx="532" cy="1252"/>
              </a:xfrm>
              <a:custGeom>
                <a:avLst/>
                <a:gdLst/>
                <a:ahLst/>
                <a:cxnLst/>
                <a:rect l="l" t="t" r="r" b="b"/>
                <a:pathLst>
                  <a:path w="225" h="530" extrusionOk="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18" name="Google Shape;1618;p98"/>
              <p:cNvSpPr/>
              <p:nvPr/>
            </p:nvSpPr>
            <p:spPr>
              <a:xfrm>
                <a:off x="3536" y="349"/>
                <a:ext cx="329" cy="1091"/>
              </a:xfrm>
              <a:custGeom>
                <a:avLst/>
                <a:gdLst/>
                <a:ahLst/>
                <a:cxnLst/>
                <a:rect l="l" t="t" r="r" b="b"/>
                <a:pathLst>
                  <a:path w="139" h="462" extrusionOk="0">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19" name="Google Shape;1619;p98"/>
              <p:cNvSpPr/>
              <p:nvPr/>
            </p:nvSpPr>
            <p:spPr>
              <a:xfrm>
                <a:off x="3005" y="-100"/>
                <a:ext cx="680" cy="425"/>
              </a:xfrm>
              <a:custGeom>
                <a:avLst/>
                <a:gdLst/>
                <a:ahLst/>
                <a:cxnLst/>
                <a:rect l="l" t="t" r="r" b="b"/>
                <a:pathLst>
                  <a:path w="288" h="180" extrusionOk="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0" name="Google Shape;1620;p98"/>
              <p:cNvSpPr/>
              <p:nvPr/>
            </p:nvSpPr>
            <p:spPr>
              <a:xfrm>
                <a:off x="2955" y="-100"/>
                <a:ext cx="579" cy="475"/>
              </a:xfrm>
              <a:custGeom>
                <a:avLst/>
                <a:gdLst/>
                <a:ahLst/>
                <a:cxnLst/>
                <a:rect l="l" t="t" r="r" b="b"/>
                <a:pathLst>
                  <a:path w="245" h="201" extrusionOk="0">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1" name="Google Shape;1621;p98"/>
              <p:cNvSpPr/>
              <p:nvPr/>
            </p:nvSpPr>
            <p:spPr>
              <a:xfrm>
                <a:off x="477" y="-161"/>
                <a:ext cx="2412" cy="1991"/>
              </a:xfrm>
              <a:custGeom>
                <a:avLst/>
                <a:gdLst/>
                <a:ahLst/>
                <a:cxnLst/>
                <a:rect l="l" t="t" r="r" b="b"/>
                <a:pathLst>
                  <a:path w="1021" h="843" extrusionOk="0">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2" name="Google Shape;1622;p98"/>
              <p:cNvSpPr/>
              <p:nvPr/>
            </p:nvSpPr>
            <p:spPr>
              <a:xfrm>
                <a:off x="560" y="61"/>
                <a:ext cx="831" cy="1540"/>
              </a:xfrm>
              <a:custGeom>
                <a:avLst/>
                <a:gdLst/>
                <a:ahLst/>
                <a:cxnLst/>
                <a:rect l="l" t="t" r="r" b="b"/>
                <a:pathLst>
                  <a:path w="352" h="652" extrusionOk="0">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3" name="Google Shape;1623;p98"/>
              <p:cNvSpPr/>
              <p:nvPr/>
            </p:nvSpPr>
            <p:spPr>
              <a:xfrm>
                <a:off x="1984" y="172"/>
                <a:ext cx="262" cy="1389"/>
              </a:xfrm>
              <a:custGeom>
                <a:avLst/>
                <a:gdLst/>
                <a:ahLst/>
                <a:cxnLst/>
                <a:rect l="l" t="t" r="r" b="b"/>
                <a:pathLst>
                  <a:path w="111" h="588" extrusionOk="0">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4" name="Google Shape;1624;p98"/>
              <p:cNvSpPr/>
              <p:nvPr/>
            </p:nvSpPr>
            <p:spPr>
              <a:xfrm>
                <a:off x="1287" y="-367"/>
                <a:ext cx="721" cy="470"/>
              </a:xfrm>
              <a:custGeom>
                <a:avLst/>
                <a:gdLst/>
                <a:ahLst/>
                <a:cxnLst/>
                <a:rect l="l" t="t" r="r" b="b"/>
                <a:pathLst>
                  <a:path w="305" h="199" extrusionOk="0">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5" name="Google Shape;1625;p98"/>
              <p:cNvSpPr/>
              <p:nvPr/>
            </p:nvSpPr>
            <p:spPr>
              <a:xfrm>
                <a:off x="1391" y="-343"/>
                <a:ext cx="659" cy="491"/>
              </a:xfrm>
              <a:custGeom>
                <a:avLst/>
                <a:gdLst/>
                <a:ahLst/>
                <a:cxnLst/>
                <a:rect l="l" t="t" r="r" b="b"/>
                <a:pathLst>
                  <a:path w="279" h="208" extrusionOk="0">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6" name="Google Shape;1626;p98"/>
              <p:cNvSpPr/>
              <p:nvPr/>
            </p:nvSpPr>
            <p:spPr>
              <a:xfrm>
                <a:off x="3151" y="179"/>
                <a:ext cx="2618" cy="2563"/>
              </a:xfrm>
              <a:custGeom>
                <a:avLst/>
                <a:gdLst/>
                <a:ahLst/>
                <a:cxnLst/>
                <a:rect l="l" t="t" r="r" b="b"/>
                <a:pathLst>
                  <a:path w="980" h="917" extrusionOk="0">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7" name="Google Shape;1627;p98"/>
              <p:cNvSpPr/>
              <p:nvPr/>
            </p:nvSpPr>
            <p:spPr>
              <a:xfrm>
                <a:off x="3255" y="538"/>
                <a:ext cx="2612" cy="2224"/>
              </a:xfrm>
              <a:custGeom>
                <a:avLst/>
                <a:gdLst/>
                <a:ahLst/>
                <a:cxnLst/>
                <a:rect l="l" t="t" r="r" b="b"/>
                <a:pathLst>
                  <a:path w="962" h="688" extrusionOk="0">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8" name="Google Shape;1628;p98"/>
              <p:cNvSpPr/>
              <p:nvPr/>
            </p:nvSpPr>
            <p:spPr>
              <a:xfrm>
                <a:off x="3817" y="226"/>
                <a:ext cx="1209" cy="655"/>
              </a:xfrm>
              <a:custGeom>
                <a:avLst/>
                <a:gdLst/>
                <a:ahLst/>
                <a:cxnLst/>
                <a:rect l="l" t="t" r="r" b="b"/>
                <a:pathLst>
                  <a:path w="420" h="249" extrusionOk="0">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29" name="Google Shape;1629;p98"/>
              <p:cNvSpPr/>
              <p:nvPr/>
            </p:nvSpPr>
            <p:spPr>
              <a:xfrm>
                <a:off x="4379" y="325"/>
                <a:ext cx="69" cy="329"/>
              </a:xfrm>
              <a:custGeom>
                <a:avLst/>
                <a:gdLst/>
                <a:ahLst/>
                <a:cxnLst/>
                <a:rect l="l" t="t" r="r" b="b"/>
                <a:pathLst>
                  <a:path w="29" h="139" extrusionOk="0">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0" name="Google Shape;1630;p98"/>
              <p:cNvSpPr/>
              <p:nvPr/>
            </p:nvSpPr>
            <p:spPr>
              <a:xfrm>
                <a:off x="3817" y="536"/>
                <a:ext cx="425" cy="134"/>
              </a:xfrm>
              <a:custGeom>
                <a:avLst/>
                <a:gdLst/>
                <a:ahLst/>
                <a:cxnLst/>
                <a:rect l="l" t="t" r="r" b="b"/>
                <a:pathLst>
                  <a:path w="180" h="57" extrusionOk="0">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1" name="Google Shape;1631;p98"/>
              <p:cNvSpPr/>
              <p:nvPr/>
            </p:nvSpPr>
            <p:spPr>
              <a:xfrm>
                <a:off x="4828" y="848"/>
                <a:ext cx="476" cy="1580"/>
              </a:xfrm>
              <a:custGeom>
                <a:avLst/>
                <a:gdLst/>
                <a:ahLst/>
                <a:cxnLst/>
                <a:rect l="l" t="t" r="r" b="b"/>
                <a:pathLst>
                  <a:path w="212" h="582" extrusionOk="0">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2" name="Google Shape;1632;p98"/>
              <p:cNvSpPr/>
              <p:nvPr/>
            </p:nvSpPr>
            <p:spPr>
              <a:xfrm>
                <a:off x="4814" y="840"/>
                <a:ext cx="490" cy="1496"/>
              </a:xfrm>
              <a:custGeom>
                <a:avLst/>
                <a:gdLst/>
                <a:ahLst/>
                <a:cxnLst/>
                <a:rect l="l" t="t" r="r" b="b"/>
                <a:pathLst>
                  <a:path w="211" h="516" extrusionOk="0">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3" name="Google Shape;1633;p98"/>
              <p:cNvSpPr/>
              <p:nvPr/>
            </p:nvSpPr>
            <p:spPr>
              <a:xfrm>
                <a:off x="4490" y="916"/>
                <a:ext cx="471" cy="1363"/>
              </a:xfrm>
              <a:custGeom>
                <a:avLst/>
                <a:gdLst/>
                <a:ahLst/>
                <a:cxnLst/>
                <a:rect l="l" t="t" r="r" b="b"/>
                <a:pathLst>
                  <a:path w="199" h="577" extrusionOk="0">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4" name="Google Shape;1634;p98"/>
              <p:cNvSpPr/>
              <p:nvPr/>
            </p:nvSpPr>
            <p:spPr>
              <a:xfrm>
                <a:off x="4635" y="897"/>
                <a:ext cx="337" cy="1382"/>
              </a:xfrm>
              <a:custGeom>
                <a:avLst/>
                <a:gdLst/>
                <a:ahLst/>
                <a:cxnLst/>
                <a:rect l="l" t="t" r="r" b="b"/>
                <a:pathLst>
                  <a:path w="143" h="585" extrusionOk="0">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5" name="Google Shape;1635;p98"/>
              <p:cNvSpPr/>
              <p:nvPr/>
            </p:nvSpPr>
            <p:spPr>
              <a:xfrm>
                <a:off x="3862" y="852"/>
                <a:ext cx="373" cy="1429"/>
              </a:xfrm>
              <a:custGeom>
                <a:avLst/>
                <a:gdLst/>
                <a:ahLst/>
                <a:cxnLst/>
                <a:rect l="l" t="t" r="r" b="b"/>
                <a:pathLst>
                  <a:path w="158" h="605" extrusionOk="0">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6" name="Google Shape;1636;p98"/>
              <p:cNvSpPr/>
              <p:nvPr/>
            </p:nvSpPr>
            <p:spPr>
              <a:xfrm>
                <a:off x="3751" y="826"/>
                <a:ext cx="388" cy="1429"/>
              </a:xfrm>
              <a:custGeom>
                <a:avLst/>
                <a:gdLst/>
                <a:ahLst/>
                <a:cxnLst/>
                <a:rect l="l" t="t" r="r" b="b"/>
                <a:pathLst>
                  <a:path w="164" h="605" extrusionOk="0">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7" name="Google Shape;1637;p98"/>
              <p:cNvSpPr/>
              <p:nvPr/>
            </p:nvSpPr>
            <p:spPr>
              <a:xfrm>
                <a:off x="3231" y="748"/>
                <a:ext cx="582" cy="1363"/>
              </a:xfrm>
              <a:custGeom>
                <a:avLst/>
                <a:gdLst/>
                <a:ahLst/>
                <a:cxnLst/>
                <a:rect l="l" t="t" r="r" b="b"/>
                <a:pathLst>
                  <a:path w="246" h="577" extrusionOk="0">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8" name="Google Shape;1638;p98"/>
              <p:cNvSpPr/>
              <p:nvPr/>
            </p:nvSpPr>
            <p:spPr>
              <a:xfrm>
                <a:off x="3246" y="729"/>
                <a:ext cx="472" cy="1304"/>
              </a:xfrm>
              <a:custGeom>
                <a:avLst/>
                <a:gdLst/>
                <a:ahLst/>
                <a:cxnLst/>
                <a:rect l="l" t="t" r="r" b="b"/>
                <a:pathLst>
                  <a:path w="200" h="552" extrusionOk="0">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39" name="Google Shape;1639;p98"/>
              <p:cNvSpPr/>
              <p:nvPr/>
            </p:nvSpPr>
            <p:spPr>
              <a:xfrm>
                <a:off x="437" y="-171"/>
                <a:ext cx="4212" cy="3912"/>
              </a:xfrm>
              <a:custGeom>
                <a:avLst/>
                <a:gdLst/>
                <a:ahLst/>
                <a:cxnLst/>
                <a:rect l="l" t="t" r="r" b="b"/>
                <a:pathLst>
                  <a:path w="1783" h="1656" extrusionOk="0">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0" name="Google Shape;1640;p98"/>
              <p:cNvSpPr/>
              <p:nvPr/>
            </p:nvSpPr>
            <p:spPr>
              <a:xfrm>
                <a:off x="506" y="356"/>
                <a:ext cx="4263" cy="3052"/>
              </a:xfrm>
              <a:custGeom>
                <a:avLst/>
                <a:gdLst/>
                <a:ahLst/>
                <a:cxnLst/>
                <a:rect l="l" t="t" r="r" b="b"/>
                <a:pathLst>
                  <a:path w="1805" h="1292" extrusionOk="0">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1" name="Google Shape;1641;p98"/>
              <p:cNvSpPr/>
              <p:nvPr/>
            </p:nvSpPr>
            <p:spPr>
              <a:xfrm>
                <a:off x="1559" y="-126"/>
                <a:ext cx="1861" cy="1007"/>
              </a:xfrm>
              <a:custGeom>
                <a:avLst/>
                <a:gdLst/>
                <a:ahLst/>
                <a:cxnLst/>
                <a:rect l="l" t="t" r="r" b="b"/>
                <a:pathLst>
                  <a:path w="788" h="426" extrusionOk="0">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2" name="Google Shape;1642;p98"/>
              <p:cNvSpPr/>
              <p:nvPr/>
            </p:nvSpPr>
            <p:spPr>
              <a:xfrm>
                <a:off x="2610" y="-43"/>
                <a:ext cx="132" cy="609"/>
              </a:xfrm>
              <a:custGeom>
                <a:avLst/>
                <a:gdLst/>
                <a:ahLst/>
                <a:cxnLst/>
                <a:rect l="l" t="t" r="r" b="b"/>
                <a:pathLst>
                  <a:path w="56" h="258" extrusionOk="0">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3" name="Google Shape;1643;p98"/>
              <p:cNvSpPr/>
              <p:nvPr/>
            </p:nvSpPr>
            <p:spPr>
              <a:xfrm>
                <a:off x="1559" y="344"/>
                <a:ext cx="798" cy="267"/>
              </a:xfrm>
              <a:custGeom>
                <a:avLst/>
                <a:gdLst/>
                <a:ahLst/>
                <a:cxnLst/>
                <a:rect l="l" t="t" r="r" b="b"/>
                <a:pathLst>
                  <a:path w="338" h="113" extrusionOk="0">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4" name="Google Shape;1644;p98"/>
              <p:cNvSpPr/>
              <p:nvPr/>
            </p:nvSpPr>
            <p:spPr>
              <a:xfrm>
                <a:off x="3484" y="3507"/>
                <a:ext cx="45" cy="26"/>
              </a:xfrm>
              <a:custGeom>
                <a:avLst/>
                <a:gdLst/>
                <a:ahLst/>
                <a:cxnLst/>
                <a:rect l="l" t="t" r="r" b="b"/>
                <a:pathLst>
                  <a:path w="19" h="11" extrusionOk="0">
                    <a:moveTo>
                      <a:pt x="19" y="0"/>
                    </a:moveTo>
                    <a:cubicBezTo>
                      <a:pt x="13" y="3"/>
                      <a:pt x="7" y="6"/>
                      <a:pt x="0" y="11"/>
                    </a:cubicBezTo>
                    <a:cubicBezTo>
                      <a:pt x="0" y="11"/>
                      <a:pt x="7" y="7"/>
                      <a:pt x="19"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5" name="Google Shape;1645;p98"/>
              <p:cNvSpPr/>
              <p:nvPr/>
            </p:nvSpPr>
            <p:spPr>
              <a:xfrm>
                <a:off x="3456" y="937"/>
                <a:ext cx="940" cy="2570"/>
              </a:xfrm>
              <a:custGeom>
                <a:avLst/>
                <a:gdLst/>
                <a:ahLst/>
                <a:cxnLst/>
                <a:rect l="l" t="t" r="r" b="b"/>
                <a:pathLst>
                  <a:path w="398" h="1088" extrusionOk="0">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6" name="Google Shape;1646;p98"/>
              <p:cNvSpPr/>
              <p:nvPr/>
            </p:nvSpPr>
            <p:spPr>
              <a:xfrm>
                <a:off x="2825" y="1060"/>
                <a:ext cx="877" cy="2553"/>
              </a:xfrm>
              <a:custGeom>
                <a:avLst/>
                <a:gdLst/>
                <a:ahLst/>
                <a:cxnLst/>
                <a:rect l="l" t="t" r="r" b="b"/>
                <a:pathLst>
                  <a:path w="371" h="1081" extrusionOk="0">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7" name="Google Shape;1647;p98"/>
              <p:cNvSpPr/>
              <p:nvPr/>
            </p:nvSpPr>
            <p:spPr>
              <a:xfrm>
                <a:off x="2294" y="-34"/>
                <a:ext cx="340" cy="123"/>
              </a:xfrm>
              <a:custGeom>
                <a:avLst/>
                <a:gdLst/>
                <a:ahLst/>
                <a:cxnLst/>
                <a:rect l="l" t="t" r="r" b="b"/>
                <a:pathLst>
                  <a:path w="144" h="52" extrusionOk="0">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8" name="Google Shape;1648;p98"/>
              <p:cNvSpPr/>
              <p:nvPr/>
            </p:nvSpPr>
            <p:spPr>
              <a:xfrm>
                <a:off x="513" y="772"/>
                <a:ext cx="3831" cy="2813"/>
              </a:xfrm>
              <a:custGeom>
                <a:avLst/>
                <a:gdLst/>
                <a:ahLst/>
                <a:cxnLst/>
                <a:rect l="l" t="t" r="r" b="b"/>
                <a:pathLst>
                  <a:path w="1622" h="1191" extrusionOk="0">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49" name="Google Shape;1649;p98"/>
              <p:cNvSpPr/>
              <p:nvPr/>
            </p:nvSpPr>
            <p:spPr>
              <a:xfrm>
                <a:off x="1408" y="1313"/>
                <a:ext cx="4828" cy="3361"/>
              </a:xfrm>
              <a:custGeom>
                <a:avLst/>
                <a:gdLst/>
                <a:ahLst/>
                <a:cxnLst/>
                <a:rect l="l" t="t" r="r" b="b"/>
                <a:pathLst>
                  <a:path w="2044" h="1423" extrusionOk="0">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0" name="Google Shape;1650;p98"/>
              <p:cNvSpPr/>
              <p:nvPr/>
            </p:nvSpPr>
            <p:spPr>
              <a:xfrm>
                <a:off x="1559" y="2099"/>
                <a:ext cx="4424" cy="2575"/>
              </a:xfrm>
              <a:custGeom>
                <a:avLst/>
                <a:gdLst/>
                <a:ahLst/>
                <a:cxnLst/>
                <a:rect l="l" t="t" r="r" b="b"/>
                <a:pathLst>
                  <a:path w="1873" h="1090" extrusionOk="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1" name="Google Shape;1651;p98"/>
              <p:cNvSpPr/>
              <p:nvPr/>
            </p:nvSpPr>
            <p:spPr>
              <a:xfrm>
                <a:off x="2761" y="1407"/>
                <a:ext cx="2079" cy="1236"/>
              </a:xfrm>
              <a:custGeom>
                <a:avLst/>
                <a:gdLst/>
                <a:ahLst/>
                <a:cxnLst/>
                <a:rect l="l" t="t" r="r" b="b"/>
                <a:pathLst>
                  <a:path w="880" h="523" extrusionOk="0">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2" name="Google Shape;1652;p98"/>
              <p:cNvSpPr/>
              <p:nvPr/>
            </p:nvSpPr>
            <p:spPr>
              <a:xfrm>
                <a:off x="3520" y="1618"/>
                <a:ext cx="141" cy="682"/>
              </a:xfrm>
              <a:custGeom>
                <a:avLst/>
                <a:gdLst/>
                <a:ahLst/>
                <a:cxnLst/>
                <a:rect l="l" t="t" r="r" b="b"/>
                <a:pathLst>
                  <a:path w="60" h="289" extrusionOk="0">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3" name="Google Shape;1653;p98"/>
              <p:cNvSpPr/>
              <p:nvPr/>
            </p:nvSpPr>
            <p:spPr>
              <a:xfrm>
                <a:off x="3947" y="2057"/>
                <a:ext cx="893" cy="290"/>
              </a:xfrm>
              <a:custGeom>
                <a:avLst/>
                <a:gdLst/>
                <a:ahLst/>
                <a:cxnLst/>
                <a:rect l="l" t="t" r="r" b="b"/>
                <a:pathLst>
                  <a:path w="378" h="123" extrusionOk="0">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4" name="Google Shape;1654;p98"/>
              <p:cNvSpPr/>
              <p:nvPr/>
            </p:nvSpPr>
            <p:spPr>
              <a:xfrm>
                <a:off x="1970" y="2567"/>
                <a:ext cx="808" cy="2107"/>
              </a:xfrm>
              <a:custGeom>
                <a:avLst/>
                <a:gdLst/>
                <a:ahLst/>
                <a:cxnLst/>
                <a:rect l="l" t="t" r="r" b="b"/>
                <a:pathLst>
                  <a:path w="342" h="892" extrusionOk="0">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5" name="Google Shape;1655;p98"/>
              <p:cNvSpPr/>
              <p:nvPr/>
            </p:nvSpPr>
            <p:spPr>
              <a:xfrm>
                <a:off x="1906" y="2543"/>
                <a:ext cx="907" cy="2131"/>
              </a:xfrm>
              <a:custGeom>
                <a:avLst/>
                <a:gdLst/>
                <a:ahLst/>
                <a:cxnLst/>
                <a:rect l="l" t="t" r="r" b="b"/>
                <a:pathLst>
                  <a:path w="384" h="902" extrusionOk="0">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6" name="Google Shape;1656;p98"/>
              <p:cNvSpPr/>
              <p:nvPr/>
            </p:nvSpPr>
            <p:spPr>
              <a:xfrm>
                <a:off x="2601" y="2579"/>
                <a:ext cx="446" cy="2095"/>
              </a:xfrm>
              <a:custGeom>
                <a:avLst/>
                <a:gdLst/>
                <a:ahLst/>
                <a:cxnLst/>
                <a:rect l="l" t="t" r="r" b="b"/>
                <a:pathLst>
                  <a:path w="189" h="887" extrusionOk="0">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7" name="Google Shape;1657;p98"/>
              <p:cNvSpPr/>
              <p:nvPr/>
            </p:nvSpPr>
            <p:spPr>
              <a:xfrm>
                <a:off x="2528" y="2534"/>
                <a:ext cx="590" cy="2140"/>
              </a:xfrm>
              <a:custGeom>
                <a:avLst/>
                <a:gdLst/>
                <a:ahLst/>
                <a:cxnLst/>
                <a:rect l="l" t="t" r="r" b="b"/>
                <a:pathLst>
                  <a:path w="250" h="906" extrusionOk="0">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8" name="Google Shape;1658;p98"/>
              <p:cNvSpPr/>
              <p:nvPr/>
            </p:nvSpPr>
            <p:spPr>
              <a:xfrm>
                <a:off x="4228" y="2567"/>
                <a:ext cx="518" cy="2107"/>
              </a:xfrm>
              <a:custGeom>
                <a:avLst/>
                <a:gdLst/>
                <a:ahLst/>
                <a:cxnLst/>
                <a:rect l="l" t="t" r="r" b="b"/>
                <a:pathLst>
                  <a:path w="219" h="892" extrusionOk="0">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59" name="Google Shape;1659;p98"/>
              <p:cNvSpPr/>
              <p:nvPr/>
            </p:nvSpPr>
            <p:spPr>
              <a:xfrm>
                <a:off x="4169" y="2496"/>
                <a:ext cx="685" cy="2178"/>
              </a:xfrm>
              <a:custGeom>
                <a:avLst/>
                <a:gdLst/>
                <a:ahLst/>
                <a:cxnLst/>
                <a:rect l="l" t="t" r="r" b="b"/>
                <a:pathLst>
                  <a:path w="290" h="922" extrusionOk="0">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0" name="Google Shape;1660;p98"/>
              <p:cNvSpPr/>
              <p:nvPr/>
            </p:nvSpPr>
            <p:spPr>
              <a:xfrm>
                <a:off x="4736" y="2574"/>
                <a:ext cx="1042" cy="2100"/>
              </a:xfrm>
              <a:custGeom>
                <a:avLst/>
                <a:gdLst/>
                <a:ahLst/>
                <a:cxnLst/>
                <a:rect l="l" t="t" r="r" b="b"/>
                <a:pathLst>
                  <a:path w="441" h="889" extrusionOk="0">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1" name="Google Shape;1661;p98"/>
              <p:cNvSpPr/>
              <p:nvPr/>
            </p:nvSpPr>
            <p:spPr>
              <a:xfrm>
                <a:off x="4861" y="2466"/>
                <a:ext cx="990" cy="2208"/>
              </a:xfrm>
              <a:custGeom>
                <a:avLst/>
                <a:gdLst/>
                <a:ahLst/>
                <a:cxnLst/>
                <a:rect l="l" t="t" r="r" b="b"/>
                <a:pathLst>
                  <a:path w="419" h="935" extrusionOk="0">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662" name="Google Shape;1662;p98"/>
            <p:cNvGrpSpPr/>
            <p:nvPr/>
          </p:nvGrpSpPr>
          <p:grpSpPr>
            <a:xfrm flipH="1">
              <a:off x="2055224" y="5313306"/>
              <a:ext cx="1134584" cy="955223"/>
              <a:chOff x="3900133" y="5425719"/>
              <a:chExt cx="1778554" cy="1449268"/>
            </a:xfrm>
          </p:grpSpPr>
          <p:sp>
            <p:nvSpPr>
              <p:cNvPr id="1663" name="Google Shape;1663;p98"/>
              <p:cNvSpPr/>
              <p:nvPr/>
            </p:nvSpPr>
            <p:spPr>
              <a:xfrm>
                <a:off x="3900133" y="5425719"/>
                <a:ext cx="1778554" cy="1449267"/>
              </a:xfrm>
              <a:custGeom>
                <a:avLst/>
                <a:gdLst/>
                <a:ahLst/>
                <a:cxnLst/>
                <a:rect l="l" t="t" r="r" b="b"/>
                <a:pathLst>
                  <a:path w="1778554" h="1407849" extrusionOk="0">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4" name="Google Shape;1664;p98"/>
              <p:cNvSpPr/>
              <p:nvPr/>
            </p:nvSpPr>
            <p:spPr>
              <a:xfrm>
                <a:off x="3983652" y="5722937"/>
                <a:ext cx="1620621" cy="1152049"/>
              </a:xfrm>
              <a:custGeom>
                <a:avLst/>
                <a:gdLst/>
                <a:ahLst/>
                <a:cxnLst/>
                <a:rect l="l" t="t" r="r" b="b"/>
                <a:pathLst>
                  <a:path w="1620621" h="1152049" extrusionOk="0">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5" name="Google Shape;1665;p98"/>
              <p:cNvSpPr/>
              <p:nvPr/>
            </p:nvSpPr>
            <p:spPr>
              <a:xfrm>
                <a:off x="4413283" y="5447624"/>
                <a:ext cx="783966" cy="467060"/>
              </a:xfrm>
              <a:custGeom>
                <a:avLst/>
                <a:gdLst/>
                <a:ahLst/>
                <a:cxnLst/>
                <a:rect l="l" t="t" r="r" b="b"/>
                <a:pathLst>
                  <a:path w="420" h="250" extrusionOk="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6" name="Google Shape;1666;p98"/>
              <p:cNvSpPr/>
              <p:nvPr/>
            </p:nvSpPr>
            <p:spPr>
              <a:xfrm>
                <a:off x="4857425" y="5528233"/>
                <a:ext cx="53740" cy="257634"/>
              </a:xfrm>
              <a:custGeom>
                <a:avLst/>
                <a:gdLst/>
                <a:ahLst/>
                <a:cxnLst/>
                <a:rect l="l" t="t" r="r" b="b"/>
                <a:pathLst>
                  <a:path w="29" h="138" extrusionOk="0">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7" name="Google Shape;1667;p98"/>
              <p:cNvSpPr/>
              <p:nvPr/>
            </p:nvSpPr>
            <p:spPr>
              <a:xfrm>
                <a:off x="4413283" y="5692613"/>
                <a:ext cx="335873" cy="108269"/>
              </a:xfrm>
              <a:custGeom>
                <a:avLst/>
                <a:gdLst/>
                <a:ahLst/>
                <a:cxnLst/>
                <a:rect l="l" t="t" r="r" b="b"/>
                <a:pathLst>
                  <a:path w="180" h="58" extrusionOk="0">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8" name="Google Shape;1668;p98"/>
              <p:cNvSpPr/>
              <p:nvPr/>
            </p:nvSpPr>
            <p:spPr>
              <a:xfrm>
                <a:off x="5052476" y="5994504"/>
                <a:ext cx="189023" cy="880483"/>
              </a:xfrm>
              <a:custGeom>
                <a:avLst/>
                <a:gdLst/>
                <a:ahLst/>
                <a:cxnLst/>
                <a:rect l="l" t="t" r="r" b="b"/>
                <a:pathLst>
                  <a:path w="189023" h="880483" extrusionOk="0">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69" name="Google Shape;1669;p98"/>
              <p:cNvSpPr/>
              <p:nvPr/>
            </p:nvSpPr>
            <p:spPr>
              <a:xfrm>
                <a:off x="5062398" y="5980278"/>
                <a:ext cx="196539" cy="894708"/>
              </a:xfrm>
              <a:custGeom>
                <a:avLst/>
                <a:gdLst/>
                <a:ahLst/>
                <a:cxnLst/>
                <a:rect l="l" t="t" r="r" b="b"/>
                <a:pathLst>
                  <a:path w="196539" h="894708" extrusionOk="0">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0" name="Google Shape;1670;p98"/>
              <p:cNvSpPr/>
              <p:nvPr/>
            </p:nvSpPr>
            <p:spPr>
              <a:xfrm>
                <a:off x="4450427" y="5944715"/>
                <a:ext cx="194220" cy="930271"/>
              </a:xfrm>
              <a:custGeom>
                <a:avLst/>
                <a:gdLst/>
                <a:ahLst/>
                <a:cxnLst/>
                <a:rect l="l" t="t" r="r" b="b"/>
                <a:pathLst>
                  <a:path w="194220" h="930271" extrusionOk="0">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1" name="Google Shape;1671;p98"/>
              <p:cNvSpPr/>
              <p:nvPr/>
            </p:nvSpPr>
            <p:spPr>
              <a:xfrm>
                <a:off x="4421502" y="5931608"/>
                <a:ext cx="245464" cy="943378"/>
              </a:xfrm>
              <a:custGeom>
                <a:avLst/>
                <a:gdLst/>
                <a:ahLst/>
                <a:cxnLst/>
                <a:rect l="l" t="t" r="r" b="b"/>
                <a:pathLst>
                  <a:path w="245464" h="943378" extrusionOk="0">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672" name="Google Shape;1672;p98"/>
            <p:cNvGrpSpPr/>
            <p:nvPr/>
          </p:nvGrpSpPr>
          <p:grpSpPr>
            <a:xfrm>
              <a:off x="-1588" y="5362669"/>
              <a:ext cx="1522208" cy="1521243"/>
              <a:chOff x="-1588" y="5362669"/>
              <a:chExt cx="1522208" cy="1521243"/>
            </a:xfrm>
          </p:grpSpPr>
          <p:sp>
            <p:nvSpPr>
              <p:cNvPr id="1673" name="Google Shape;1673;p98"/>
              <p:cNvSpPr/>
              <p:nvPr/>
            </p:nvSpPr>
            <p:spPr>
              <a:xfrm>
                <a:off x="-1588" y="5362669"/>
                <a:ext cx="1522208" cy="1521243"/>
              </a:xfrm>
              <a:custGeom>
                <a:avLst/>
                <a:gdLst/>
                <a:ahLst/>
                <a:cxnLst/>
                <a:rect l="l" t="t" r="r" b="b"/>
                <a:pathLst>
                  <a:path w="1522208" h="1521243" extrusionOk="0">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4" name="Google Shape;1674;p98"/>
              <p:cNvSpPr/>
              <p:nvPr/>
            </p:nvSpPr>
            <p:spPr>
              <a:xfrm>
                <a:off x="-1588" y="5667284"/>
                <a:ext cx="1425345" cy="1216628"/>
              </a:xfrm>
              <a:custGeom>
                <a:avLst/>
                <a:gdLst/>
                <a:ahLst/>
                <a:cxnLst/>
                <a:rect l="l" t="t" r="r" b="b"/>
                <a:pathLst>
                  <a:path w="1425345" h="1216628" extrusionOk="0">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5" name="Google Shape;1675;p98"/>
              <p:cNvSpPr/>
              <p:nvPr/>
            </p:nvSpPr>
            <p:spPr>
              <a:xfrm>
                <a:off x="907409" y="5750479"/>
                <a:ext cx="488244" cy="1133433"/>
              </a:xfrm>
              <a:custGeom>
                <a:avLst/>
                <a:gdLst/>
                <a:ahLst/>
                <a:cxnLst/>
                <a:rect l="l" t="t" r="r" b="b"/>
                <a:pathLst>
                  <a:path w="488244" h="1133433" extrusionOk="0">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6" name="Google Shape;1676;p98"/>
              <p:cNvSpPr/>
              <p:nvPr/>
            </p:nvSpPr>
            <p:spPr>
              <a:xfrm>
                <a:off x="829495" y="5883222"/>
                <a:ext cx="371297" cy="967030"/>
              </a:xfrm>
              <a:custGeom>
                <a:avLst/>
                <a:gdLst/>
                <a:ahLst/>
                <a:cxnLst/>
                <a:rect l="l" t="t" r="r" b="b"/>
                <a:pathLst>
                  <a:path w="96" h="311" extrusionOk="0">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7" name="Google Shape;1677;p98"/>
              <p:cNvSpPr/>
              <p:nvPr/>
            </p:nvSpPr>
            <p:spPr>
              <a:xfrm>
                <a:off x="191754" y="5883222"/>
                <a:ext cx="168331" cy="925033"/>
              </a:xfrm>
              <a:custGeom>
                <a:avLst/>
                <a:gdLst/>
                <a:ahLst/>
                <a:cxnLst/>
                <a:rect l="l" t="t" r="r" b="b"/>
                <a:pathLst>
                  <a:path w="63" h="329" extrusionOk="0">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8" name="Google Shape;1678;p98"/>
              <p:cNvSpPr/>
              <p:nvPr/>
            </p:nvSpPr>
            <p:spPr>
              <a:xfrm>
                <a:off x="321611" y="5460466"/>
                <a:ext cx="578583" cy="369370"/>
              </a:xfrm>
              <a:custGeom>
                <a:avLst/>
                <a:gdLst/>
                <a:ahLst/>
                <a:cxnLst/>
                <a:rect l="l" t="t" r="r" b="b"/>
                <a:pathLst>
                  <a:path w="170" h="108" extrusionOk="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79" name="Google Shape;1679;p98"/>
              <p:cNvSpPr/>
              <p:nvPr/>
            </p:nvSpPr>
            <p:spPr>
              <a:xfrm>
                <a:off x="276883" y="5460466"/>
                <a:ext cx="490570" cy="412655"/>
              </a:xfrm>
              <a:custGeom>
                <a:avLst/>
                <a:gdLst/>
                <a:ahLst/>
                <a:cxnLst/>
                <a:rect l="l" t="t" r="r" b="b"/>
                <a:pathLst>
                  <a:path w="144" h="121" extrusionOk="0">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680" name="Google Shape;1680;p98"/>
            <p:cNvGrpSpPr/>
            <p:nvPr/>
          </p:nvGrpSpPr>
          <p:grpSpPr>
            <a:xfrm>
              <a:off x="1808901" y="5856153"/>
              <a:ext cx="1693951" cy="1019100"/>
              <a:chOff x="1623186" y="-214403"/>
              <a:chExt cx="1171187" cy="716005"/>
            </a:xfrm>
          </p:grpSpPr>
          <p:sp>
            <p:nvSpPr>
              <p:cNvPr id="1681" name="Google Shape;1681;p98"/>
              <p:cNvSpPr/>
              <p:nvPr/>
            </p:nvSpPr>
            <p:spPr>
              <a:xfrm>
                <a:off x="1623186" y="-214403"/>
                <a:ext cx="1171187" cy="716005"/>
              </a:xfrm>
              <a:custGeom>
                <a:avLst/>
                <a:gdLst/>
                <a:ahLst/>
                <a:cxnLst/>
                <a:rect l="l" t="t" r="r" b="b"/>
                <a:pathLst>
                  <a:path w="402" h="238" extrusionOk="0">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82" name="Google Shape;1682;p98"/>
              <p:cNvSpPr/>
              <p:nvPr/>
            </p:nvSpPr>
            <p:spPr>
              <a:xfrm>
                <a:off x="1937889" y="-65032"/>
                <a:ext cx="573870" cy="148095"/>
              </a:xfrm>
              <a:custGeom>
                <a:avLst/>
                <a:gdLst/>
                <a:ahLst/>
                <a:cxnLst/>
                <a:rect l="l" t="t" r="r" b="b"/>
                <a:pathLst>
                  <a:path w="197" h="51" extrusionOk="0">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83" name="Google Shape;1683;p98"/>
              <p:cNvSpPr/>
              <p:nvPr/>
            </p:nvSpPr>
            <p:spPr>
              <a:xfrm>
                <a:off x="1689829" y="-108344"/>
                <a:ext cx="1095906" cy="609946"/>
              </a:xfrm>
              <a:custGeom>
                <a:avLst/>
                <a:gdLst/>
                <a:ahLst/>
                <a:cxnLst/>
                <a:rect l="l" t="t" r="r" b="b"/>
                <a:pathLst>
                  <a:path w="376" h="194" extrusionOk="0">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84" name="Google Shape;1684;p98"/>
              <p:cNvSpPr/>
              <p:nvPr/>
            </p:nvSpPr>
            <p:spPr>
              <a:xfrm>
                <a:off x="1672551" y="-39116"/>
                <a:ext cx="1072457" cy="540718"/>
              </a:xfrm>
              <a:custGeom>
                <a:avLst/>
                <a:gdLst/>
                <a:ahLst/>
                <a:cxnLst/>
                <a:rect l="l" t="t" r="r" b="b"/>
                <a:pathLst>
                  <a:path w="368" h="179" extrusionOk="0">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85" name="Google Shape;1685;p98"/>
              <p:cNvSpPr/>
              <p:nvPr/>
            </p:nvSpPr>
            <p:spPr>
              <a:xfrm>
                <a:off x="2085984" y="-156358"/>
                <a:ext cx="269040" cy="269040"/>
              </a:xfrm>
              <a:custGeom>
                <a:avLst/>
                <a:gdLst/>
                <a:ahLst/>
                <a:cxnLst/>
                <a:rect l="l" t="t" r="r" b="b"/>
                <a:pathLst>
                  <a:path w="92" h="92" extrusionOk="0">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86" name="Google Shape;1686;p98"/>
              <p:cNvSpPr/>
              <p:nvPr/>
            </p:nvSpPr>
            <p:spPr>
              <a:xfrm>
                <a:off x="2089686" y="-141548"/>
                <a:ext cx="287552" cy="262869"/>
              </a:xfrm>
              <a:custGeom>
                <a:avLst/>
                <a:gdLst/>
                <a:ahLst/>
                <a:cxnLst/>
                <a:rect l="l" t="t" r="r" b="b"/>
                <a:pathLst>
                  <a:path w="99" h="90" extrusionOk="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grpSp>
        <p:nvGrpSpPr>
          <p:cNvPr id="1687" name="Google Shape;1687;p98"/>
          <p:cNvGrpSpPr/>
          <p:nvPr/>
        </p:nvGrpSpPr>
        <p:grpSpPr>
          <a:xfrm rot="-1651836">
            <a:off x="276934" y="506294"/>
            <a:ext cx="669674" cy="1021771"/>
            <a:chOff x="4634" y="754"/>
            <a:chExt cx="1164" cy="1332"/>
          </a:xfrm>
        </p:grpSpPr>
        <p:sp>
          <p:nvSpPr>
            <p:cNvPr id="1688" name="Google Shape;1688;p98"/>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89" name="Google Shape;1689;p98"/>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0" name="Google Shape;1690;p98"/>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1" name="Google Shape;1691;p98"/>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2" name="Google Shape;1692;p98"/>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3" name="Google Shape;1693;p98"/>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4" name="Google Shape;1694;p98"/>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5" name="Google Shape;1695;p98"/>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696" name="Google Shape;1696;p98"/>
          <p:cNvGrpSpPr/>
          <p:nvPr/>
        </p:nvGrpSpPr>
        <p:grpSpPr>
          <a:xfrm rot="5825446">
            <a:off x="8675798" y="452756"/>
            <a:ext cx="408172" cy="350313"/>
            <a:chOff x="4634" y="754"/>
            <a:chExt cx="1164" cy="1332"/>
          </a:xfrm>
        </p:grpSpPr>
        <p:sp>
          <p:nvSpPr>
            <p:cNvPr id="1697" name="Google Shape;1697;p98"/>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8" name="Google Shape;1698;p98"/>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699" name="Google Shape;1699;p98"/>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0" name="Google Shape;1700;p98"/>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1" name="Google Shape;1701;p98"/>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2" name="Google Shape;1702;p98"/>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3" name="Google Shape;1703;p98"/>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4" name="Google Shape;1704;p98"/>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grpSp>
        <p:nvGrpSpPr>
          <p:cNvPr id="1705" name="Google Shape;1705;p98"/>
          <p:cNvGrpSpPr/>
          <p:nvPr/>
        </p:nvGrpSpPr>
        <p:grpSpPr>
          <a:xfrm>
            <a:off x="17579" y="3048994"/>
            <a:ext cx="291131" cy="364678"/>
            <a:chOff x="3636" y="1964"/>
            <a:chExt cx="413" cy="388"/>
          </a:xfrm>
        </p:grpSpPr>
        <p:sp>
          <p:nvSpPr>
            <p:cNvPr id="1706" name="Google Shape;1706;p98"/>
            <p:cNvSpPr/>
            <p:nvPr/>
          </p:nvSpPr>
          <p:spPr>
            <a:xfrm>
              <a:off x="3971" y="1976"/>
              <a:ext cx="78" cy="109"/>
            </a:xfrm>
            <a:custGeom>
              <a:avLst/>
              <a:gdLst/>
              <a:ahLst/>
              <a:cxnLst/>
              <a:rect l="l" t="t" r="r" b="b"/>
              <a:pathLst>
                <a:path w="33" h="46" extrusionOk="0">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7" name="Google Shape;1707;p98"/>
            <p:cNvSpPr/>
            <p:nvPr/>
          </p:nvSpPr>
          <p:spPr>
            <a:xfrm>
              <a:off x="3636" y="1964"/>
              <a:ext cx="413" cy="388"/>
            </a:xfrm>
            <a:custGeom>
              <a:avLst/>
              <a:gdLst/>
              <a:ahLst/>
              <a:cxnLst/>
              <a:rect l="l" t="t" r="r" b="b"/>
              <a:pathLst>
                <a:path w="175" h="164" extrusionOk="0">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8" name="Google Shape;1708;p98"/>
            <p:cNvSpPr/>
            <p:nvPr/>
          </p:nvSpPr>
          <p:spPr>
            <a:xfrm>
              <a:off x="3676" y="1964"/>
              <a:ext cx="364" cy="367"/>
            </a:xfrm>
            <a:custGeom>
              <a:avLst/>
              <a:gdLst/>
              <a:ahLst/>
              <a:cxnLst/>
              <a:rect l="l" t="t" r="r" b="b"/>
              <a:pathLst>
                <a:path w="154" h="155" extrusionOk="0">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09" name="Google Shape;1709;p98"/>
            <p:cNvSpPr/>
            <p:nvPr/>
          </p:nvSpPr>
          <p:spPr>
            <a:xfrm>
              <a:off x="3771" y="2080"/>
              <a:ext cx="207" cy="116"/>
            </a:xfrm>
            <a:custGeom>
              <a:avLst/>
              <a:gdLst/>
              <a:ahLst/>
              <a:cxnLst/>
              <a:rect l="l" t="t" r="r" b="b"/>
              <a:pathLst>
                <a:path w="88" h="49" extrusionOk="0">
                  <a:moveTo>
                    <a:pt x="88" y="0"/>
                  </a:moveTo>
                  <a:cubicBezTo>
                    <a:pt x="88" y="0"/>
                    <a:pt x="66" y="29"/>
                    <a:pt x="0" y="49"/>
                  </a:cubicBezTo>
                  <a:cubicBezTo>
                    <a:pt x="10" y="49"/>
                    <a:pt x="75" y="29"/>
                    <a:pt x="8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10" name="Google Shape;1710;p98"/>
            <p:cNvSpPr/>
            <p:nvPr/>
          </p:nvSpPr>
          <p:spPr>
            <a:xfrm>
              <a:off x="3905" y="2128"/>
              <a:ext cx="59" cy="151"/>
            </a:xfrm>
            <a:custGeom>
              <a:avLst/>
              <a:gdLst/>
              <a:ahLst/>
              <a:cxnLst/>
              <a:rect l="l" t="t" r="r" b="b"/>
              <a:pathLst>
                <a:path w="25" h="64" extrusionOk="0">
                  <a:moveTo>
                    <a:pt x="18" y="0"/>
                  </a:moveTo>
                  <a:cubicBezTo>
                    <a:pt x="18" y="0"/>
                    <a:pt x="22" y="24"/>
                    <a:pt x="0" y="64"/>
                  </a:cubicBezTo>
                  <a:cubicBezTo>
                    <a:pt x="5" y="59"/>
                    <a:pt x="25" y="20"/>
                    <a:pt x="1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11" name="Google Shape;1711;p98"/>
            <p:cNvSpPr/>
            <p:nvPr/>
          </p:nvSpPr>
          <p:spPr>
            <a:xfrm>
              <a:off x="3983" y="2106"/>
              <a:ext cx="38" cy="90"/>
            </a:xfrm>
            <a:custGeom>
              <a:avLst/>
              <a:gdLst/>
              <a:ahLst/>
              <a:cxnLst/>
              <a:rect l="l" t="t" r="r" b="b"/>
              <a:pathLst>
                <a:path w="16" h="38" extrusionOk="0">
                  <a:moveTo>
                    <a:pt x="0" y="0"/>
                  </a:moveTo>
                  <a:cubicBezTo>
                    <a:pt x="0" y="0"/>
                    <a:pt x="11" y="10"/>
                    <a:pt x="15" y="38"/>
                  </a:cubicBezTo>
                  <a:cubicBezTo>
                    <a:pt x="16" y="33"/>
                    <a:pt x="11" y="7"/>
                    <a:pt x="0"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12" name="Google Shape;1712;p98"/>
            <p:cNvSpPr/>
            <p:nvPr/>
          </p:nvSpPr>
          <p:spPr>
            <a:xfrm>
              <a:off x="3910" y="2005"/>
              <a:ext cx="54" cy="78"/>
            </a:xfrm>
            <a:custGeom>
              <a:avLst/>
              <a:gdLst/>
              <a:ahLst/>
              <a:cxnLst/>
              <a:rect l="l" t="t" r="r" b="b"/>
              <a:pathLst>
                <a:path w="23" h="33" extrusionOk="0">
                  <a:moveTo>
                    <a:pt x="23" y="33"/>
                  </a:moveTo>
                  <a:cubicBezTo>
                    <a:pt x="23" y="33"/>
                    <a:pt x="20" y="19"/>
                    <a:pt x="0" y="0"/>
                  </a:cubicBezTo>
                  <a:cubicBezTo>
                    <a:pt x="3" y="1"/>
                    <a:pt x="23" y="20"/>
                    <a:pt x="23" y="33"/>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sp>
          <p:nvSpPr>
            <p:cNvPr id="1713" name="Google Shape;1713;p98"/>
            <p:cNvSpPr/>
            <p:nvPr/>
          </p:nvSpPr>
          <p:spPr>
            <a:xfrm>
              <a:off x="3794" y="2033"/>
              <a:ext cx="140" cy="69"/>
            </a:xfrm>
            <a:custGeom>
              <a:avLst/>
              <a:gdLst/>
              <a:ahLst/>
              <a:cxnLst/>
              <a:rect l="l" t="t" r="r" b="b"/>
              <a:pathLst>
                <a:path w="59" h="29" extrusionOk="0">
                  <a:moveTo>
                    <a:pt x="59" y="29"/>
                  </a:moveTo>
                  <a:cubicBezTo>
                    <a:pt x="59" y="29"/>
                    <a:pt x="44" y="10"/>
                    <a:pt x="0" y="0"/>
                  </a:cubicBezTo>
                  <a:cubicBezTo>
                    <a:pt x="6" y="0"/>
                    <a:pt x="50" y="10"/>
                    <a:pt x="59" y="29"/>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mbria"/>
                <a:ea typeface="Cambria"/>
                <a:cs typeface="Cambria"/>
                <a:sym typeface="Cambria"/>
              </a:endParaRPr>
            </a:p>
          </p:txBody>
        </p:sp>
      </p:grpSp>
      <p:sp>
        <p:nvSpPr>
          <p:cNvPr id="1714" name="Google Shape;1714;p98"/>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5" name="Google Shape;1715;p98"/>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6" name="Google Shape;1716;p98"/>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1717"/>
        <p:cNvGrpSpPr/>
        <p:nvPr/>
      </p:nvGrpSpPr>
      <p:grpSpPr>
        <a:xfrm>
          <a:off x="0" y="0"/>
          <a:ext cx="0" cy="0"/>
          <a:chOff x="0" y="0"/>
          <a:chExt cx="0" cy="0"/>
        </a:xfrm>
      </p:grpSpPr>
      <p:sp>
        <p:nvSpPr>
          <p:cNvPr id="1718" name="Google Shape;1718;p99"/>
          <p:cNvSpPr txBox="1">
            <a:spLocks noGrp="1"/>
          </p:cNvSpPr>
          <p:nvPr>
            <p:ph type="title"/>
          </p:nvPr>
        </p:nvSpPr>
        <p:spPr>
          <a:xfrm>
            <a:off x="822960" y="1188720"/>
            <a:ext cx="2331720" cy="22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50"/>
              <a:buNone/>
              <a:defRPr sz="255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9" name="Google Shape;1719;p99"/>
          <p:cNvSpPr txBox="1">
            <a:spLocks noGrp="1"/>
          </p:cNvSpPr>
          <p:nvPr>
            <p:ph type="body" idx="1"/>
          </p:nvPr>
        </p:nvSpPr>
        <p:spPr>
          <a:xfrm>
            <a:off x="3360420" y="457200"/>
            <a:ext cx="5006340" cy="59436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350"/>
              </a:spcBef>
              <a:spcAft>
                <a:spcPts val="0"/>
              </a:spcAft>
              <a:buSzPts val="1500"/>
              <a:buChar char="•"/>
              <a:defRPr sz="1500"/>
            </a:lvl1pPr>
            <a:lvl2pPr marL="914400" lvl="1" indent="-314325" algn="l">
              <a:lnSpc>
                <a:spcPct val="100000"/>
              </a:lnSpc>
              <a:spcBef>
                <a:spcPts val="750"/>
              </a:spcBef>
              <a:spcAft>
                <a:spcPts val="0"/>
              </a:spcAft>
              <a:buSzPts val="1350"/>
              <a:buChar char="•"/>
              <a:defRPr sz="1350"/>
            </a:lvl2pPr>
            <a:lvl3pPr marL="1371600" lvl="2" indent="-304800" algn="l">
              <a:lnSpc>
                <a:spcPct val="100000"/>
              </a:lnSpc>
              <a:spcBef>
                <a:spcPts val="600"/>
              </a:spcBef>
              <a:spcAft>
                <a:spcPts val="0"/>
              </a:spcAft>
              <a:buSzPts val="1200"/>
              <a:buChar char="•"/>
              <a:defRPr sz="1200"/>
            </a:lvl3pPr>
            <a:lvl4pPr marL="1828800" lvl="3" indent="-295275" algn="l">
              <a:lnSpc>
                <a:spcPct val="100000"/>
              </a:lnSpc>
              <a:spcBef>
                <a:spcPts val="60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81939" algn="l">
              <a:lnSpc>
                <a:spcPct val="90000"/>
              </a:lnSpc>
              <a:spcBef>
                <a:spcPts val="600"/>
              </a:spcBef>
              <a:spcAft>
                <a:spcPts val="0"/>
              </a:spcAft>
              <a:buClr>
                <a:schemeClr val="dk1"/>
              </a:buClr>
              <a:buSzPts val="840"/>
              <a:buChar char="•"/>
              <a:defRPr sz="1050"/>
            </a:lvl6pPr>
            <a:lvl7pPr marL="3200400" lvl="6" indent="-281939" algn="l">
              <a:lnSpc>
                <a:spcPct val="90000"/>
              </a:lnSpc>
              <a:spcBef>
                <a:spcPts val="600"/>
              </a:spcBef>
              <a:spcAft>
                <a:spcPts val="0"/>
              </a:spcAft>
              <a:buClr>
                <a:schemeClr val="dk1"/>
              </a:buClr>
              <a:buSzPts val="840"/>
              <a:buChar char="•"/>
              <a:defRPr sz="1050"/>
            </a:lvl7pPr>
            <a:lvl8pPr marL="3657600" lvl="7" indent="-281940" algn="l">
              <a:lnSpc>
                <a:spcPct val="90000"/>
              </a:lnSpc>
              <a:spcBef>
                <a:spcPts val="600"/>
              </a:spcBef>
              <a:spcAft>
                <a:spcPts val="0"/>
              </a:spcAft>
              <a:buClr>
                <a:schemeClr val="dk1"/>
              </a:buClr>
              <a:buSzPts val="840"/>
              <a:buChar char="•"/>
              <a:defRPr sz="1050"/>
            </a:lvl8pPr>
            <a:lvl9pPr marL="4114800" lvl="8" indent="-281940" algn="l">
              <a:lnSpc>
                <a:spcPct val="90000"/>
              </a:lnSpc>
              <a:spcBef>
                <a:spcPts val="600"/>
              </a:spcBef>
              <a:spcAft>
                <a:spcPts val="0"/>
              </a:spcAft>
              <a:buClr>
                <a:schemeClr val="dk1"/>
              </a:buClr>
              <a:buSzPts val="840"/>
              <a:buChar char="•"/>
              <a:defRPr sz="1050"/>
            </a:lvl9pPr>
          </a:lstStyle>
          <a:p>
            <a:endParaRPr/>
          </a:p>
        </p:txBody>
      </p:sp>
      <p:sp>
        <p:nvSpPr>
          <p:cNvPr id="1720" name="Google Shape;1720;p99"/>
          <p:cNvSpPr txBox="1">
            <a:spLocks noGrp="1"/>
          </p:cNvSpPr>
          <p:nvPr>
            <p:ph type="body" idx="2"/>
          </p:nvPr>
        </p:nvSpPr>
        <p:spPr>
          <a:xfrm>
            <a:off x="822960" y="3474720"/>
            <a:ext cx="2331720"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900"/>
              </a:spcBef>
              <a:spcAft>
                <a:spcPts val="0"/>
              </a:spcAft>
              <a:buSzPts val="1200"/>
              <a:buNone/>
              <a:defRPr sz="1200"/>
            </a:lvl1pPr>
            <a:lvl2pPr marL="914400" lvl="1" indent="-228600" algn="l">
              <a:lnSpc>
                <a:spcPct val="100000"/>
              </a:lnSpc>
              <a:spcBef>
                <a:spcPts val="750"/>
              </a:spcBef>
              <a:spcAft>
                <a:spcPts val="0"/>
              </a:spcAft>
              <a:buSzPts val="900"/>
              <a:buNone/>
              <a:defRPr sz="900"/>
            </a:lvl2pPr>
            <a:lvl3pPr marL="1371600" lvl="2" indent="-228600" algn="l">
              <a:lnSpc>
                <a:spcPct val="100000"/>
              </a:lnSpc>
              <a:spcBef>
                <a:spcPts val="600"/>
              </a:spcBef>
              <a:spcAft>
                <a:spcPts val="0"/>
              </a:spcAft>
              <a:buSzPts val="750"/>
              <a:buNone/>
              <a:defRPr sz="750"/>
            </a:lvl3pPr>
            <a:lvl4pPr marL="1828800" lvl="3" indent="-228600" algn="l">
              <a:lnSpc>
                <a:spcPct val="100000"/>
              </a:lnSpc>
              <a:spcBef>
                <a:spcPts val="600"/>
              </a:spcBef>
              <a:spcAft>
                <a:spcPts val="0"/>
              </a:spcAft>
              <a:buSzPts val="675"/>
              <a:buNone/>
              <a:defRPr sz="675"/>
            </a:lvl4pPr>
            <a:lvl5pPr marL="2286000" lvl="4" indent="-228600" algn="l">
              <a:lnSpc>
                <a:spcPct val="100000"/>
              </a:lnSpc>
              <a:spcBef>
                <a:spcPts val="600"/>
              </a:spcBef>
              <a:spcAft>
                <a:spcPts val="0"/>
              </a:spcAft>
              <a:buSzPts val="675"/>
              <a:buNone/>
              <a:defRPr sz="675"/>
            </a:lvl5pPr>
            <a:lvl6pPr marL="2743200" lvl="5" indent="-228600" algn="l">
              <a:lnSpc>
                <a:spcPct val="90000"/>
              </a:lnSpc>
              <a:spcBef>
                <a:spcPts val="600"/>
              </a:spcBef>
              <a:spcAft>
                <a:spcPts val="0"/>
              </a:spcAft>
              <a:buClr>
                <a:schemeClr val="dk1"/>
              </a:buClr>
              <a:buSzPts val="540"/>
              <a:buNone/>
              <a:defRPr sz="675"/>
            </a:lvl6pPr>
            <a:lvl7pPr marL="3200400" lvl="6" indent="-228600" algn="l">
              <a:lnSpc>
                <a:spcPct val="90000"/>
              </a:lnSpc>
              <a:spcBef>
                <a:spcPts val="600"/>
              </a:spcBef>
              <a:spcAft>
                <a:spcPts val="0"/>
              </a:spcAft>
              <a:buClr>
                <a:schemeClr val="dk1"/>
              </a:buClr>
              <a:buSzPts val="540"/>
              <a:buNone/>
              <a:defRPr sz="675"/>
            </a:lvl7pPr>
            <a:lvl8pPr marL="3657600" lvl="7" indent="-228600" algn="l">
              <a:lnSpc>
                <a:spcPct val="90000"/>
              </a:lnSpc>
              <a:spcBef>
                <a:spcPts val="600"/>
              </a:spcBef>
              <a:spcAft>
                <a:spcPts val="0"/>
              </a:spcAft>
              <a:buClr>
                <a:schemeClr val="dk1"/>
              </a:buClr>
              <a:buSzPts val="540"/>
              <a:buNone/>
              <a:defRPr sz="675"/>
            </a:lvl8pPr>
            <a:lvl9pPr marL="4114800" lvl="8" indent="-228600" algn="l">
              <a:lnSpc>
                <a:spcPct val="90000"/>
              </a:lnSpc>
              <a:spcBef>
                <a:spcPts val="600"/>
              </a:spcBef>
              <a:spcAft>
                <a:spcPts val="0"/>
              </a:spcAft>
              <a:buClr>
                <a:schemeClr val="dk1"/>
              </a:buClr>
              <a:buSzPts val="540"/>
              <a:buNone/>
              <a:defRPr sz="675"/>
            </a:lvl9pPr>
          </a:lstStyle>
          <a:p>
            <a:endParaRPr/>
          </a:p>
        </p:txBody>
      </p:sp>
      <p:sp>
        <p:nvSpPr>
          <p:cNvPr id="1721" name="Google Shape;1721;p99"/>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2" name="Google Shape;1722;p99"/>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3" name="Google Shape;1723;p99"/>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1724"/>
        <p:cNvGrpSpPr/>
        <p:nvPr/>
      </p:nvGrpSpPr>
      <p:grpSpPr>
        <a:xfrm>
          <a:off x="0" y="0"/>
          <a:ext cx="0" cy="0"/>
          <a:chOff x="0" y="0"/>
          <a:chExt cx="0" cy="0"/>
        </a:xfrm>
      </p:grpSpPr>
      <p:sp>
        <p:nvSpPr>
          <p:cNvPr id="1725" name="Google Shape;1725;p100"/>
          <p:cNvSpPr txBox="1">
            <a:spLocks noGrp="1"/>
          </p:cNvSpPr>
          <p:nvPr>
            <p:ph type="title"/>
          </p:nvPr>
        </p:nvSpPr>
        <p:spPr>
          <a:xfrm>
            <a:off x="822960" y="1188720"/>
            <a:ext cx="2331720" cy="22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50"/>
              <a:buNone/>
              <a:defRPr sz="255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6" name="Google Shape;1726;p100"/>
          <p:cNvSpPr>
            <a:spLocks noGrp="1"/>
          </p:cNvSpPr>
          <p:nvPr>
            <p:ph type="pic" idx="2"/>
          </p:nvPr>
        </p:nvSpPr>
        <p:spPr>
          <a:xfrm>
            <a:off x="3360420" y="457200"/>
            <a:ext cx="5006340" cy="5943600"/>
          </a:xfrm>
          <a:prstGeom prst="rect">
            <a:avLst/>
          </a:prstGeom>
          <a:solidFill>
            <a:srgbClr val="F2F2F2"/>
          </a:solidFill>
          <a:ln>
            <a:noFill/>
          </a:ln>
        </p:spPr>
      </p:sp>
      <p:sp>
        <p:nvSpPr>
          <p:cNvPr id="1727" name="Google Shape;1727;p100"/>
          <p:cNvSpPr txBox="1">
            <a:spLocks noGrp="1"/>
          </p:cNvSpPr>
          <p:nvPr>
            <p:ph type="body" idx="1"/>
          </p:nvPr>
        </p:nvSpPr>
        <p:spPr>
          <a:xfrm>
            <a:off x="822960" y="3474720"/>
            <a:ext cx="2331720"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900"/>
              </a:spcBef>
              <a:spcAft>
                <a:spcPts val="0"/>
              </a:spcAft>
              <a:buSzPts val="1200"/>
              <a:buNone/>
              <a:defRPr sz="1200"/>
            </a:lvl1pPr>
            <a:lvl2pPr marL="914400" lvl="1" indent="-228600" algn="l">
              <a:lnSpc>
                <a:spcPct val="100000"/>
              </a:lnSpc>
              <a:spcBef>
                <a:spcPts val="750"/>
              </a:spcBef>
              <a:spcAft>
                <a:spcPts val="0"/>
              </a:spcAft>
              <a:buSzPts val="900"/>
              <a:buNone/>
              <a:defRPr sz="900"/>
            </a:lvl2pPr>
            <a:lvl3pPr marL="1371600" lvl="2" indent="-228600" algn="l">
              <a:lnSpc>
                <a:spcPct val="100000"/>
              </a:lnSpc>
              <a:spcBef>
                <a:spcPts val="600"/>
              </a:spcBef>
              <a:spcAft>
                <a:spcPts val="0"/>
              </a:spcAft>
              <a:buSzPts val="750"/>
              <a:buNone/>
              <a:defRPr sz="750"/>
            </a:lvl3pPr>
            <a:lvl4pPr marL="1828800" lvl="3" indent="-228600" algn="l">
              <a:lnSpc>
                <a:spcPct val="100000"/>
              </a:lnSpc>
              <a:spcBef>
                <a:spcPts val="600"/>
              </a:spcBef>
              <a:spcAft>
                <a:spcPts val="0"/>
              </a:spcAft>
              <a:buSzPts val="675"/>
              <a:buNone/>
              <a:defRPr sz="675"/>
            </a:lvl4pPr>
            <a:lvl5pPr marL="2286000" lvl="4" indent="-228600" algn="l">
              <a:lnSpc>
                <a:spcPct val="100000"/>
              </a:lnSpc>
              <a:spcBef>
                <a:spcPts val="600"/>
              </a:spcBef>
              <a:spcAft>
                <a:spcPts val="0"/>
              </a:spcAft>
              <a:buSzPts val="675"/>
              <a:buNone/>
              <a:defRPr sz="675"/>
            </a:lvl5pPr>
            <a:lvl6pPr marL="2743200" lvl="5" indent="-228600" algn="l">
              <a:lnSpc>
                <a:spcPct val="90000"/>
              </a:lnSpc>
              <a:spcBef>
                <a:spcPts val="600"/>
              </a:spcBef>
              <a:spcAft>
                <a:spcPts val="0"/>
              </a:spcAft>
              <a:buClr>
                <a:schemeClr val="dk1"/>
              </a:buClr>
              <a:buSzPts val="540"/>
              <a:buNone/>
              <a:defRPr sz="675"/>
            </a:lvl6pPr>
            <a:lvl7pPr marL="3200400" lvl="6" indent="-228600" algn="l">
              <a:lnSpc>
                <a:spcPct val="90000"/>
              </a:lnSpc>
              <a:spcBef>
                <a:spcPts val="600"/>
              </a:spcBef>
              <a:spcAft>
                <a:spcPts val="0"/>
              </a:spcAft>
              <a:buClr>
                <a:schemeClr val="dk1"/>
              </a:buClr>
              <a:buSzPts val="540"/>
              <a:buNone/>
              <a:defRPr sz="675"/>
            </a:lvl7pPr>
            <a:lvl8pPr marL="3657600" lvl="7" indent="-228600" algn="l">
              <a:lnSpc>
                <a:spcPct val="90000"/>
              </a:lnSpc>
              <a:spcBef>
                <a:spcPts val="600"/>
              </a:spcBef>
              <a:spcAft>
                <a:spcPts val="0"/>
              </a:spcAft>
              <a:buClr>
                <a:schemeClr val="dk1"/>
              </a:buClr>
              <a:buSzPts val="540"/>
              <a:buNone/>
              <a:defRPr sz="675"/>
            </a:lvl8pPr>
            <a:lvl9pPr marL="4114800" lvl="8" indent="-228600" algn="l">
              <a:lnSpc>
                <a:spcPct val="90000"/>
              </a:lnSpc>
              <a:spcBef>
                <a:spcPts val="600"/>
              </a:spcBef>
              <a:spcAft>
                <a:spcPts val="0"/>
              </a:spcAft>
              <a:buClr>
                <a:schemeClr val="dk1"/>
              </a:buClr>
              <a:buSzPts val="540"/>
              <a:buNone/>
              <a:defRPr sz="675"/>
            </a:lvl9pPr>
          </a:lstStyle>
          <a:p>
            <a:endParaRPr/>
          </a:p>
        </p:txBody>
      </p:sp>
      <p:sp>
        <p:nvSpPr>
          <p:cNvPr id="1728" name="Google Shape;1728;p100"/>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9" name="Google Shape;1729;p100"/>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0" name="Google Shape;1730;p100"/>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731"/>
        <p:cNvGrpSpPr/>
        <p:nvPr/>
      </p:nvGrpSpPr>
      <p:grpSpPr>
        <a:xfrm>
          <a:off x="0" y="0"/>
          <a:ext cx="0" cy="0"/>
          <a:chOff x="0" y="0"/>
          <a:chExt cx="0" cy="0"/>
        </a:xfrm>
      </p:grpSpPr>
      <p:sp>
        <p:nvSpPr>
          <p:cNvPr id="1732" name="Google Shape;1732;p101"/>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3" name="Google Shape;1733;p101"/>
          <p:cNvSpPr txBox="1">
            <a:spLocks noGrp="1"/>
          </p:cNvSpPr>
          <p:nvPr>
            <p:ph type="body" idx="1"/>
          </p:nvPr>
        </p:nvSpPr>
        <p:spPr>
          <a:xfrm rot="5400000">
            <a:off x="2495549" y="136783"/>
            <a:ext cx="4152901" cy="685114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3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20039" algn="l">
              <a:lnSpc>
                <a:spcPct val="90000"/>
              </a:lnSpc>
              <a:spcBef>
                <a:spcPts val="600"/>
              </a:spcBef>
              <a:spcAft>
                <a:spcPts val="0"/>
              </a:spcAft>
              <a:buClr>
                <a:schemeClr val="dk1"/>
              </a:buClr>
              <a:buSzPts val="1440"/>
              <a:buChar char="•"/>
              <a:defRPr/>
            </a:lvl6pPr>
            <a:lvl7pPr marL="3200400" lvl="6" indent="-320039" algn="l">
              <a:lnSpc>
                <a:spcPct val="90000"/>
              </a:lnSpc>
              <a:spcBef>
                <a:spcPts val="600"/>
              </a:spcBef>
              <a:spcAft>
                <a:spcPts val="0"/>
              </a:spcAft>
              <a:buClr>
                <a:schemeClr val="dk1"/>
              </a:buClr>
              <a:buSzPts val="1440"/>
              <a:buChar char="•"/>
              <a:defRPr/>
            </a:lvl7pPr>
            <a:lvl8pPr marL="3657600" lvl="7" indent="-320040" algn="l">
              <a:lnSpc>
                <a:spcPct val="90000"/>
              </a:lnSpc>
              <a:spcBef>
                <a:spcPts val="600"/>
              </a:spcBef>
              <a:spcAft>
                <a:spcPts val="0"/>
              </a:spcAft>
              <a:buClr>
                <a:schemeClr val="dk1"/>
              </a:buClr>
              <a:buSzPts val="1440"/>
              <a:buChar char="•"/>
              <a:defRPr/>
            </a:lvl8pPr>
            <a:lvl9pPr marL="4114800" lvl="8" indent="-320040" algn="l">
              <a:lnSpc>
                <a:spcPct val="90000"/>
              </a:lnSpc>
              <a:spcBef>
                <a:spcPts val="600"/>
              </a:spcBef>
              <a:spcAft>
                <a:spcPts val="0"/>
              </a:spcAft>
              <a:buClr>
                <a:schemeClr val="dk1"/>
              </a:buClr>
              <a:buSzPts val="1440"/>
              <a:buChar char="•"/>
              <a:defRPr/>
            </a:lvl9pPr>
          </a:lstStyle>
          <a:p>
            <a:endParaRPr/>
          </a:p>
        </p:txBody>
      </p:sp>
      <p:sp>
        <p:nvSpPr>
          <p:cNvPr id="1734" name="Google Shape;1734;p101"/>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5" name="Google Shape;1735;p101"/>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6" name="Google Shape;1736;p101"/>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737"/>
        <p:cNvGrpSpPr/>
        <p:nvPr/>
      </p:nvGrpSpPr>
      <p:grpSpPr>
        <a:xfrm>
          <a:off x="0" y="0"/>
          <a:ext cx="0" cy="0"/>
          <a:chOff x="0" y="0"/>
          <a:chExt cx="0" cy="0"/>
        </a:xfrm>
      </p:grpSpPr>
      <p:sp>
        <p:nvSpPr>
          <p:cNvPr id="1738" name="Google Shape;1738;p102"/>
          <p:cNvSpPr txBox="1">
            <a:spLocks noGrp="1"/>
          </p:cNvSpPr>
          <p:nvPr>
            <p:ph type="title"/>
          </p:nvPr>
        </p:nvSpPr>
        <p:spPr>
          <a:xfrm rot="5400000">
            <a:off x="4739747" y="2396598"/>
            <a:ext cx="5579533" cy="19716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9" name="Google Shape;1739;p102"/>
          <p:cNvSpPr txBox="1">
            <a:spLocks noGrp="1"/>
          </p:cNvSpPr>
          <p:nvPr>
            <p:ph type="body" idx="1"/>
          </p:nvPr>
        </p:nvSpPr>
        <p:spPr>
          <a:xfrm rot="5400000">
            <a:off x="739247" y="482073"/>
            <a:ext cx="5579533"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3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20039" algn="l">
              <a:lnSpc>
                <a:spcPct val="90000"/>
              </a:lnSpc>
              <a:spcBef>
                <a:spcPts val="600"/>
              </a:spcBef>
              <a:spcAft>
                <a:spcPts val="0"/>
              </a:spcAft>
              <a:buClr>
                <a:schemeClr val="dk1"/>
              </a:buClr>
              <a:buSzPts val="1440"/>
              <a:buChar char="•"/>
              <a:defRPr/>
            </a:lvl6pPr>
            <a:lvl7pPr marL="3200400" lvl="6" indent="-320039" algn="l">
              <a:lnSpc>
                <a:spcPct val="90000"/>
              </a:lnSpc>
              <a:spcBef>
                <a:spcPts val="600"/>
              </a:spcBef>
              <a:spcAft>
                <a:spcPts val="0"/>
              </a:spcAft>
              <a:buClr>
                <a:schemeClr val="dk1"/>
              </a:buClr>
              <a:buSzPts val="1440"/>
              <a:buChar char="•"/>
              <a:defRPr/>
            </a:lvl7pPr>
            <a:lvl8pPr marL="3657600" lvl="7" indent="-320040" algn="l">
              <a:lnSpc>
                <a:spcPct val="90000"/>
              </a:lnSpc>
              <a:spcBef>
                <a:spcPts val="600"/>
              </a:spcBef>
              <a:spcAft>
                <a:spcPts val="0"/>
              </a:spcAft>
              <a:buClr>
                <a:schemeClr val="dk1"/>
              </a:buClr>
              <a:buSzPts val="1440"/>
              <a:buChar char="•"/>
              <a:defRPr/>
            </a:lvl8pPr>
            <a:lvl9pPr marL="4114800" lvl="8" indent="-320040" algn="l">
              <a:lnSpc>
                <a:spcPct val="90000"/>
              </a:lnSpc>
              <a:spcBef>
                <a:spcPts val="600"/>
              </a:spcBef>
              <a:spcAft>
                <a:spcPts val="0"/>
              </a:spcAft>
              <a:buClr>
                <a:schemeClr val="dk1"/>
              </a:buClr>
              <a:buSzPts val="1440"/>
              <a:buChar char="•"/>
              <a:defRPr/>
            </a:lvl9pPr>
          </a:lstStyle>
          <a:p>
            <a:endParaRPr/>
          </a:p>
        </p:txBody>
      </p:sp>
      <p:sp>
        <p:nvSpPr>
          <p:cNvPr id="1740" name="Google Shape;1740;p102"/>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1" name="Google Shape;1741;p102"/>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2" name="Google Shape;1742;p102"/>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3"/>
        <p:cNvGrpSpPr/>
        <p:nvPr/>
      </p:nvGrpSpPr>
      <p:grpSpPr>
        <a:xfrm>
          <a:off x="0" y="0"/>
          <a:ext cx="0" cy="0"/>
          <a:chOff x="0" y="0"/>
          <a:chExt cx="0" cy="0"/>
        </a:xfrm>
      </p:grpSpPr>
      <p:sp>
        <p:nvSpPr>
          <p:cNvPr id="34" name="Google Shape;34;p10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0"/>
        <p:cNvGrpSpPr/>
        <p:nvPr/>
      </p:nvGrpSpPr>
      <p:grpSpPr>
        <a:xfrm>
          <a:off x="0" y="0"/>
          <a:ext cx="0" cy="0"/>
          <a:chOff x="0" y="0"/>
          <a:chExt cx="0" cy="0"/>
        </a:xfrm>
      </p:grpSpPr>
      <p:sp>
        <p:nvSpPr>
          <p:cNvPr id="41" name="Google Shape;41;p10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10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0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10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1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0"/>
          <p:cNvSpPr>
            <a:spLocks noGrp="1"/>
          </p:cNvSpPr>
          <p:nvPr>
            <p:ph type="pic" idx="2"/>
          </p:nvPr>
        </p:nvSpPr>
        <p:spPr>
          <a:xfrm>
            <a:off x="3887391" y="987426"/>
            <a:ext cx="4629150" cy="4873625"/>
          </a:xfrm>
          <a:prstGeom prst="rect">
            <a:avLst/>
          </a:prstGeom>
          <a:noFill/>
          <a:ln>
            <a:noFill/>
          </a:ln>
        </p:spPr>
      </p:sp>
      <p:sp>
        <p:nvSpPr>
          <p:cNvPr id="68" name="Google Shape;68;p1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51000">
              <a:srgbClr val="DFF5FD"/>
            </a:gs>
            <a:gs pos="92000">
              <a:srgbClr val="FFFFFF"/>
            </a:gs>
            <a:gs pos="100000">
              <a:srgbClr val="FFFFFF"/>
            </a:gs>
          </a:gsLst>
          <a:lin ang="5400000" scaled="0"/>
        </a:gradFill>
        <a:effectLst/>
      </p:bgPr>
    </p:bg>
    <p:spTree>
      <p:nvGrpSpPr>
        <p:cNvPr id="1" name="Shape 84"/>
        <p:cNvGrpSpPr/>
        <p:nvPr/>
      </p:nvGrpSpPr>
      <p:grpSpPr>
        <a:xfrm>
          <a:off x="0" y="0"/>
          <a:ext cx="0" cy="0"/>
          <a:chOff x="0" y="0"/>
          <a:chExt cx="0" cy="0"/>
        </a:xfrm>
      </p:grpSpPr>
      <p:sp>
        <p:nvSpPr>
          <p:cNvPr id="85" name="Google Shape;85;p70"/>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550"/>
              <a:buFont typeface="Arial"/>
              <a:buNone/>
              <a:defRPr sz="255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70"/>
          <p:cNvSpPr txBox="1">
            <a:spLocks noGrp="1"/>
          </p:cNvSpPr>
          <p:nvPr>
            <p:ph type="body" idx="1"/>
          </p:nvPr>
        </p:nvSpPr>
        <p:spPr>
          <a:xfrm>
            <a:off x="1146429" y="1485903"/>
            <a:ext cx="6851142" cy="4152901"/>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1350"/>
              </a:spcBef>
              <a:spcAft>
                <a:spcPts val="0"/>
              </a:spcAft>
              <a:buClr>
                <a:srgbClr val="3F3F3F"/>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1pPr>
            <a:lvl2pPr marL="914400" marR="0" lvl="1" indent="-314325" algn="l" rtl="0">
              <a:lnSpc>
                <a:spcPct val="100000"/>
              </a:lnSpc>
              <a:spcBef>
                <a:spcPts val="750"/>
              </a:spcBef>
              <a:spcAft>
                <a:spcPts val="0"/>
              </a:spcAft>
              <a:buClr>
                <a:srgbClr val="3F3F3F"/>
              </a:buClr>
              <a:buSzPts val="1350"/>
              <a:buFont typeface="Arial"/>
              <a:buChar char="•"/>
              <a:defRPr sz="1350" b="0" i="0" u="none" strike="noStrike" cap="none">
                <a:solidFill>
                  <a:schemeClr val="dk1"/>
                </a:solidFill>
                <a:latin typeface="Microsoft JhengHei"/>
                <a:ea typeface="Microsoft JhengHei"/>
                <a:cs typeface="Microsoft JhengHei"/>
                <a:sym typeface="Microsoft JhengHei"/>
              </a:defRPr>
            </a:lvl2pPr>
            <a:lvl3pPr marL="1371600" marR="0" lvl="2" indent="-304800" algn="l" rtl="0">
              <a:lnSpc>
                <a:spcPct val="100000"/>
              </a:lnSpc>
              <a:spcBef>
                <a:spcPts val="600"/>
              </a:spcBef>
              <a:spcAft>
                <a:spcPts val="0"/>
              </a:spcAft>
              <a:buClr>
                <a:srgbClr val="3F3F3F"/>
              </a:buClr>
              <a:buSzPts val="1200"/>
              <a:buFont typeface="Arial"/>
              <a:buChar char="•"/>
              <a:defRPr sz="1200" b="0" i="0" u="none" strike="noStrike" cap="none">
                <a:solidFill>
                  <a:schemeClr val="dk1"/>
                </a:solidFill>
                <a:latin typeface="Microsoft JhengHei"/>
                <a:ea typeface="Microsoft JhengHei"/>
                <a:cs typeface="Microsoft JhengHei"/>
                <a:sym typeface="Microsoft JhengHei"/>
              </a:defRPr>
            </a:lvl3pPr>
            <a:lvl4pPr marL="1828800" marR="0" lvl="3" indent="-295275" algn="l" rtl="0">
              <a:lnSpc>
                <a:spcPct val="100000"/>
              </a:lnSpc>
              <a:spcBef>
                <a:spcPts val="600"/>
              </a:spcBef>
              <a:spcAft>
                <a:spcPts val="0"/>
              </a:spcAft>
              <a:buClr>
                <a:srgbClr val="3F3F3F"/>
              </a:buClr>
              <a:buSzPts val="1050"/>
              <a:buFont typeface="Arial"/>
              <a:buChar char="•"/>
              <a:defRPr sz="1050" b="0" i="0" u="none" strike="noStrike" cap="none">
                <a:solidFill>
                  <a:schemeClr val="dk1"/>
                </a:solidFill>
                <a:latin typeface="Microsoft JhengHei"/>
                <a:ea typeface="Microsoft JhengHei"/>
                <a:cs typeface="Microsoft JhengHei"/>
                <a:sym typeface="Microsoft JhengHei"/>
              </a:defRPr>
            </a:lvl4pPr>
            <a:lvl5pPr marL="2286000" marR="0" lvl="4" indent="-295275" algn="l" rtl="0">
              <a:lnSpc>
                <a:spcPct val="100000"/>
              </a:lnSpc>
              <a:spcBef>
                <a:spcPts val="600"/>
              </a:spcBef>
              <a:spcAft>
                <a:spcPts val="0"/>
              </a:spcAft>
              <a:buClr>
                <a:srgbClr val="3F3F3F"/>
              </a:buClr>
              <a:buSzPts val="1050"/>
              <a:buFont typeface="Arial"/>
              <a:buChar char="•"/>
              <a:defRPr sz="1050" b="0" i="0" u="none" strike="noStrike" cap="none">
                <a:solidFill>
                  <a:schemeClr val="dk1"/>
                </a:solidFill>
                <a:latin typeface="Microsoft JhengHei"/>
                <a:ea typeface="Microsoft JhengHei"/>
                <a:cs typeface="Microsoft JhengHei"/>
                <a:sym typeface="Microsoft JhengHei"/>
              </a:defRPr>
            </a:lvl5pPr>
            <a:lvl6pPr marL="2743200" marR="0" lvl="5" indent="-281939"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6pPr>
            <a:lvl7pPr marL="3200400" marR="0" lvl="6" indent="-281939"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7pPr>
            <a:lvl8pPr marL="3657600" marR="0" lvl="7" indent="-281940"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8pPr>
            <a:lvl9pPr marL="4114800" marR="0" lvl="8" indent="-281940"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9pPr>
          </a:lstStyle>
          <a:p>
            <a:endParaRPr/>
          </a:p>
        </p:txBody>
      </p:sp>
      <p:sp>
        <p:nvSpPr>
          <p:cNvPr id="87" name="Google Shape;87;p70"/>
          <p:cNvSpPr/>
          <p:nvPr/>
        </p:nvSpPr>
        <p:spPr>
          <a:xfrm>
            <a:off x="6571059" y="5521528"/>
            <a:ext cx="2571570" cy="1336472"/>
          </a:xfrm>
          <a:custGeom>
            <a:avLst/>
            <a:gdLst/>
            <a:ahLst/>
            <a:cxnLst/>
            <a:rect l="l" t="t" r="r" b="b"/>
            <a:pathLst>
              <a:path w="5150129" h="2763306" extrusionOk="0">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88" name="Google Shape;88;p70"/>
          <p:cNvSpPr/>
          <p:nvPr/>
        </p:nvSpPr>
        <p:spPr>
          <a:xfrm>
            <a:off x="2" y="5652181"/>
            <a:ext cx="8561363" cy="1205823"/>
          </a:xfrm>
          <a:custGeom>
            <a:avLst/>
            <a:gdLst/>
            <a:ahLst/>
            <a:cxnLst/>
            <a:rect l="l" t="t" r="r" b="b"/>
            <a:pathLst>
              <a:path w="12079179" h="2245075" extrusionOk="0">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89" name="Google Shape;89;p70"/>
          <p:cNvSpPr/>
          <p:nvPr/>
        </p:nvSpPr>
        <p:spPr>
          <a:xfrm>
            <a:off x="-10311" y="5865038"/>
            <a:ext cx="8561363" cy="1004325"/>
          </a:xfrm>
          <a:custGeom>
            <a:avLst/>
            <a:gdLst/>
            <a:ahLst/>
            <a:cxnLst/>
            <a:rect l="l" t="t" r="r" b="b"/>
            <a:pathLst>
              <a:path w="12079179" h="2313737" extrusionOk="0">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nvGrpSpPr>
          <p:cNvPr id="90" name="Google Shape;90;p70"/>
          <p:cNvGrpSpPr/>
          <p:nvPr/>
        </p:nvGrpSpPr>
        <p:grpSpPr>
          <a:xfrm>
            <a:off x="8735766" y="947579"/>
            <a:ext cx="319984" cy="400819"/>
            <a:chOff x="3636" y="1964"/>
            <a:chExt cx="413" cy="388"/>
          </a:xfrm>
        </p:grpSpPr>
        <p:sp>
          <p:nvSpPr>
            <p:cNvPr id="91" name="Google Shape;91;p70"/>
            <p:cNvSpPr/>
            <p:nvPr/>
          </p:nvSpPr>
          <p:spPr>
            <a:xfrm>
              <a:off x="3971" y="1976"/>
              <a:ext cx="78" cy="109"/>
            </a:xfrm>
            <a:custGeom>
              <a:avLst/>
              <a:gdLst/>
              <a:ahLst/>
              <a:cxnLst/>
              <a:rect l="l" t="t" r="r" b="b"/>
              <a:pathLst>
                <a:path w="33" h="46" extrusionOk="0">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92" name="Google Shape;92;p70"/>
            <p:cNvSpPr/>
            <p:nvPr/>
          </p:nvSpPr>
          <p:spPr>
            <a:xfrm>
              <a:off x="3636" y="1964"/>
              <a:ext cx="413" cy="388"/>
            </a:xfrm>
            <a:custGeom>
              <a:avLst/>
              <a:gdLst/>
              <a:ahLst/>
              <a:cxnLst/>
              <a:rect l="l" t="t" r="r" b="b"/>
              <a:pathLst>
                <a:path w="175" h="164" extrusionOk="0">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93" name="Google Shape;93;p70"/>
            <p:cNvSpPr/>
            <p:nvPr/>
          </p:nvSpPr>
          <p:spPr>
            <a:xfrm>
              <a:off x="3676" y="1964"/>
              <a:ext cx="364" cy="367"/>
            </a:xfrm>
            <a:custGeom>
              <a:avLst/>
              <a:gdLst/>
              <a:ahLst/>
              <a:cxnLst/>
              <a:rect l="l" t="t" r="r" b="b"/>
              <a:pathLst>
                <a:path w="154" h="155" extrusionOk="0">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94" name="Google Shape;94;p70"/>
            <p:cNvSpPr/>
            <p:nvPr/>
          </p:nvSpPr>
          <p:spPr>
            <a:xfrm>
              <a:off x="3771" y="2080"/>
              <a:ext cx="207" cy="116"/>
            </a:xfrm>
            <a:custGeom>
              <a:avLst/>
              <a:gdLst/>
              <a:ahLst/>
              <a:cxnLst/>
              <a:rect l="l" t="t" r="r" b="b"/>
              <a:pathLst>
                <a:path w="88" h="49" extrusionOk="0">
                  <a:moveTo>
                    <a:pt x="88" y="0"/>
                  </a:moveTo>
                  <a:cubicBezTo>
                    <a:pt x="88" y="0"/>
                    <a:pt x="66" y="29"/>
                    <a:pt x="0" y="49"/>
                  </a:cubicBezTo>
                  <a:cubicBezTo>
                    <a:pt x="10" y="49"/>
                    <a:pt x="75" y="29"/>
                    <a:pt x="8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95" name="Google Shape;95;p70"/>
            <p:cNvSpPr/>
            <p:nvPr/>
          </p:nvSpPr>
          <p:spPr>
            <a:xfrm>
              <a:off x="3905" y="2128"/>
              <a:ext cx="59" cy="151"/>
            </a:xfrm>
            <a:custGeom>
              <a:avLst/>
              <a:gdLst/>
              <a:ahLst/>
              <a:cxnLst/>
              <a:rect l="l" t="t" r="r" b="b"/>
              <a:pathLst>
                <a:path w="25" h="64" extrusionOk="0">
                  <a:moveTo>
                    <a:pt x="18" y="0"/>
                  </a:moveTo>
                  <a:cubicBezTo>
                    <a:pt x="18" y="0"/>
                    <a:pt x="22" y="24"/>
                    <a:pt x="0" y="64"/>
                  </a:cubicBezTo>
                  <a:cubicBezTo>
                    <a:pt x="5" y="59"/>
                    <a:pt x="25" y="20"/>
                    <a:pt x="1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96" name="Google Shape;96;p70"/>
            <p:cNvSpPr/>
            <p:nvPr/>
          </p:nvSpPr>
          <p:spPr>
            <a:xfrm>
              <a:off x="3983" y="2106"/>
              <a:ext cx="38" cy="90"/>
            </a:xfrm>
            <a:custGeom>
              <a:avLst/>
              <a:gdLst/>
              <a:ahLst/>
              <a:cxnLst/>
              <a:rect l="l" t="t" r="r" b="b"/>
              <a:pathLst>
                <a:path w="16" h="38" extrusionOk="0">
                  <a:moveTo>
                    <a:pt x="0" y="0"/>
                  </a:moveTo>
                  <a:cubicBezTo>
                    <a:pt x="0" y="0"/>
                    <a:pt x="11" y="10"/>
                    <a:pt x="15" y="38"/>
                  </a:cubicBezTo>
                  <a:cubicBezTo>
                    <a:pt x="16" y="33"/>
                    <a:pt x="11" y="7"/>
                    <a:pt x="0"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97" name="Google Shape;97;p70"/>
            <p:cNvSpPr/>
            <p:nvPr/>
          </p:nvSpPr>
          <p:spPr>
            <a:xfrm>
              <a:off x="3910" y="2005"/>
              <a:ext cx="54" cy="78"/>
            </a:xfrm>
            <a:custGeom>
              <a:avLst/>
              <a:gdLst/>
              <a:ahLst/>
              <a:cxnLst/>
              <a:rect l="l" t="t" r="r" b="b"/>
              <a:pathLst>
                <a:path w="23" h="33" extrusionOk="0">
                  <a:moveTo>
                    <a:pt x="23" y="33"/>
                  </a:moveTo>
                  <a:cubicBezTo>
                    <a:pt x="23" y="33"/>
                    <a:pt x="20" y="19"/>
                    <a:pt x="0" y="0"/>
                  </a:cubicBezTo>
                  <a:cubicBezTo>
                    <a:pt x="3" y="1"/>
                    <a:pt x="23" y="20"/>
                    <a:pt x="23" y="33"/>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98" name="Google Shape;98;p70"/>
            <p:cNvSpPr/>
            <p:nvPr/>
          </p:nvSpPr>
          <p:spPr>
            <a:xfrm>
              <a:off x="3794" y="2033"/>
              <a:ext cx="140" cy="69"/>
            </a:xfrm>
            <a:custGeom>
              <a:avLst/>
              <a:gdLst/>
              <a:ahLst/>
              <a:cxnLst/>
              <a:rect l="l" t="t" r="r" b="b"/>
              <a:pathLst>
                <a:path w="59" h="29" extrusionOk="0">
                  <a:moveTo>
                    <a:pt x="59" y="29"/>
                  </a:moveTo>
                  <a:cubicBezTo>
                    <a:pt x="59" y="29"/>
                    <a:pt x="44" y="10"/>
                    <a:pt x="0" y="0"/>
                  </a:cubicBezTo>
                  <a:cubicBezTo>
                    <a:pt x="6" y="0"/>
                    <a:pt x="50" y="10"/>
                    <a:pt x="59" y="29"/>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grpSp>
        <p:nvGrpSpPr>
          <p:cNvPr id="99" name="Google Shape;99;p70"/>
          <p:cNvGrpSpPr/>
          <p:nvPr/>
        </p:nvGrpSpPr>
        <p:grpSpPr>
          <a:xfrm>
            <a:off x="8481697" y="6212029"/>
            <a:ext cx="656603" cy="645972"/>
            <a:chOff x="7344986" y="5566058"/>
            <a:chExt cx="1750940" cy="1291943"/>
          </a:xfrm>
        </p:grpSpPr>
        <p:sp>
          <p:nvSpPr>
            <p:cNvPr id="100" name="Google Shape;100;p70"/>
            <p:cNvSpPr/>
            <p:nvPr/>
          </p:nvSpPr>
          <p:spPr>
            <a:xfrm>
              <a:off x="7344986" y="5566058"/>
              <a:ext cx="1750940" cy="1291943"/>
            </a:xfrm>
            <a:custGeom>
              <a:avLst/>
              <a:gdLst/>
              <a:ahLst/>
              <a:cxnLst/>
              <a:rect l="l" t="t" r="r" b="b"/>
              <a:pathLst>
                <a:path w="549" h="405" extrusionOk="0">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01" name="Google Shape;101;p70"/>
            <p:cNvSpPr/>
            <p:nvPr/>
          </p:nvSpPr>
          <p:spPr>
            <a:xfrm>
              <a:off x="7529935" y="5745606"/>
              <a:ext cx="1565991" cy="1112394"/>
            </a:xfrm>
            <a:custGeom>
              <a:avLst/>
              <a:gdLst/>
              <a:ahLst/>
              <a:cxnLst/>
              <a:rect l="l" t="t" r="r" b="b"/>
              <a:pathLst>
                <a:path w="491" h="349" extrusionOk="0">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02" name="Google Shape;102;p70"/>
            <p:cNvSpPr/>
            <p:nvPr/>
          </p:nvSpPr>
          <p:spPr>
            <a:xfrm>
              <a:off x="7988933" y="6516452"/>
              <a:ext cx="1106993" cy="217349"/>
            </a:xfrm>
            <a:custGeom>
              <a:avLst/>
              <a:gdLst/>
              <a:ahLst/>
              <a:cxnLst/>
              <a:rect l="l" t="t" r="r" b="b"/>
              <a:pathLst>
                <a:path w="347" h="68" extrusionOk="0">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03" name="Google Shape;103;p70"/>
            <p:cNvSpPr/>
            <p:nvPr/>
          </p:nvSpPr>
          <p:spPr>
            <a:xfrm>
              <a:off x="8805678" y="6670351"/>
              <a:ext cx="121499" cy="187649"/>
            </a:xfrm>
            <a:custGeom>
              <a:avLst/>
              <a:gdLst/>
              <a:ahLst/>
              <a:cxnLst/>
              <a:rect l="l" t="t" r="r" b="b"/>
              <a:pathLst>
                <a:path w="38" h="59" extrusionOk="0">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04" name="Google Shape;104;p70"/>
            <p:cNvSpPr/>
            <p:nvPr/>
          </p:nvSpPr>
          <p:spPr>
            <a:xfrm>
              <a:off x="9067576" y="6034505"/>
              <a:ext cx="28350" cy="93149"/>
            </a:xfrm>
            <a:custGeom>
              <a:avLst/>
              <a:gdLst/>
              <a:ahLst/>
              <a:cxnLst/>
              <a:rect l="l" t="t" r="r" b="b"/>
              <a:pathLst>
                <a:path w="9" h="29" extrusionOk="0">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05" name="Google Shape;105;p70"/>
            <p:cNvSpPr/>
            <p:nvPr/>
          </p:nvSpPr>
          <p:spPr>
            <a:xfrm>
              <a:off x="8489780" y="5872506"/>
              <a:ext cx="458997" cy="657446"/>
            </a:xfrm>
            <a:custGeom>
              <a:avLst/>
              <a:gdLst/>
              <a:ahLst/>
              <a:cxnLst/>
              <a:rect l="l" t="t" r="r" b="b"/>
              <a:pathLst>
                <a:path w="144" h="206" extrusionOk="0">
                  <a:moveTo>
                    <a:pt x="142" y="206"/>
                  </a:moveTo>
                  <a:cubicBezTo>
                    <a:pt x="142" y="206"/>
                    <a:pt x="127" y="116"/>
                    <a:pt x="0" y="0"/>
                  </a:cubicBezTo>
                  <a:cubicBezTo>
                    <a:pt x="24" y="11"/>
                    <a:pt x="144" y="126"/>
                    <a:pt x="142" y="206"/>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grpSp>
        <p:nvGrpSpPr>
          <p:cNvPr id="106" name="Google Shape;106;p70"/>
          <p:cNvGrpSpPr/>
          <p:nvPr/>
        </p:nvGrpSpPr>
        <p:grpSpPr>
          <a:xfrm>
            <a:off x="1832" y="2873890"/>
            <a:ext cx="447921" cy="789302"/>
            <a:chOff x="2121" y="1060"/>
            <a:chExt cx="597" cy="789"/>
          </a:xfrm>
        </p:grpSpPr>
        <p:sp>
          <p:nvSpPr>
            <p:cNvPr id="107" name="Google Shape;107;p70"/>
            <p:cNvSpPr/>
            <p:nvPr/>
          </p:nvSpPr>
          <p:spPr>
            <a:xfrm>
              <a:off x="2121" y="1060"/>
              <a:ext cx="597" cy="789"/>
            </a:xfrm>
            <a:custGeom>
              <a:avLst/>
              <a:gdLst/>
              <a:ahLst/>
              <a:cxnLst/>
              <a:rect l="l" t="t" r="r" b="b"/>
              <a:pathLst>
                <a:path w="253" h="334" extrusionOk="0">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08" name="Google Shape;108;p70"/>
            <p:cNvSpPr/>
            <p:nvPr/>
          </p:nvSpPr>
          <p:spPr>
            <a:xfrm>
              <a:off x="2121" y="1114"/>
              <a:ext cx="541" cy="690"/>
            </a:xfrm>
            <a:custGeom>
              <a:avLst/>
              <a:gdLst/>
              <a:ahLst/>
              <a:cxnLst/>
              <a:rect l="l" t="t" r="r" b="b"/>
              <a:pathLst>
                <a:path w="229" h="292" extrusionOk="0">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09" name="Google Shape;109;p70"/>
            <p:cNvSpPr/>
            <p:nvPr/>
          </p:nvSpPr>
          <p:spPr>
            <a:xfrm>
              <a:off x="2164" y="1325"/>
              <a:ext cx="337" cy="293"/>
            </a:xfrm>
            <a:custGeom>
              <a:avLst/>
              <a:gdLst/>
              <a:ahLst/>
              <a:cxnLst/>
              <a:rect l="l" t="t" r="r" b="b"/>
              <a:pathLst>
                <a:path w="143" h="124" extrusionOk="0">
                  <a:moveTo>
                    <a:pt x="0" y="124"/>
                  </a:moveTo>
                  <a:cubicBezTo>
                    <a:pt x="0" y="124"/>
                    <a:pt x="27" y="60"/>
                    <a:pt x="143" y="0"/>
                  </a:cubicBezTo>
                  <a:cubicBezTo>
                    <a:pt x="123" y="5"/>
                    <a:pt x="12" y="65"/>
                    <a:pt x="0" y="124"/>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0" name="Google Shape;110;p70"/>
            <p:cNvSpPr/>
            <p:nvPr/>
          </p:nvSpPr>
          <p:spPr>
            <a:xfrm>
              <a:off x="2149" y="1226"/>
              <a:ext cx="74" cy="290"/>
            </a:xfrm>
            <a:custGeom>
              <a:avLst/>
              <a:gdLst/>
              <a:ahLst/>
              <a:cxnLst/>
              <a:rect l="l" t="t" r="r" b="b"/>
              <a:pathLst>
                <a:path w="31" h="123" extrusionOk="0">
                  <a:moveTo>
                    <a:pt x="22" y="123"/>
                  </a:moveTo>
                  <a:cubicBezTo>
                    <a:pt x="22" y="123"/>
                    <a:pt x="5" y="82"/>
                    <a:pt x="31" y="0"/>
                  </a:cubicBezTo>
                  <a:cubicBezTo>
                    <a:pt x="22" y="10"/>
                    <a:pt x="0" y="92"/>
                    <a:pt x="22" y="123"/>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1" name="Google Shape;111;p70"/>
            <p:cNvSpPr/>
            <p:nvPr/>
          </p:nvSpPr>
          <p:spPr>
            <a:xfrm>
              <a:off x="2121" y="1554"/>
              <a:ext cx="31" cy="28"/>
            </a:xfrm>
            <a:custGeom>
              <a:avLst/>
              <a:gdLst/>
              <a:ahLst/>
              <a:cxnLst/>
              <a:rect l="l" t="t" r="r" b="b"/>
              <a:pathLst>
                <a:path w="13" h="12" extrusionOk="0">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2" name="Google Shape;112;p70"/>
            <p:cNvSpPr/>
            <p:nvPr/>
          </p:nvSpPr>
          <p:spPr>
            <a:xfrm>
              <a:off x="2234" y="1559"/>
              <a:ext cx="286" cy="82"/>
            </a:xfrm>
            <a:custGeom>
              <a:avLst/>
              <a:gdLst/>
              <a:ahLst/>
              <a:cxnLst/>
              <a:rect l="l" t="t" r="r" b="b"/>
              <a:pathLst>
                <a:path w="121" h="35" extrusionOk="0">
                  <a:moveTo>
                    <a:pt x="121" y="30"/>
                  </a:moveTo>
                  <a:cubicBezTo>
                    <a:pt x="35" y="30"/>
                    <a:pt x="0" y="0"/>
                    <a:pt x="0" y="0"/>
                  </a:cubicBezTo>
                  <a:cubicBezTo>
                    <a:pt x="25" y="32"/>
                    <a:pt x="109" y="35"/>
                    <a:pt x="121" y="30"/>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3" name="Google Shape;113;p70"/>
            <p:cNvSpPr/>
            <p:nvPr/>
          </p:nvSpPr>
          <p:spPr>
            <a:xfrm>
              <a:off x="2173" y="1603"/>
              <a:ext cx="191" cy="147"/>
            </a:xfrm>
            <a:custGeom>
              <a:avLst/>
              <a:gdLst/>
              <a:ahLst/>
              <a:cxnLst/>
              <a:rect l="l" t="t" r="r" b="b"/>
              <a:pathLst>
                <a:path w="81" h="62" extrusionOk="0">
                  <a:moveTo>
                    <a:pt x="0" y="0"/>
                  </a:moveTo>
                  <a:cubicBezTo>
                    <a:pt x="10" y="32"/>
                    <a:pt x="71" y="59"/>
                    <a:pt x="81" y="62"/>
                  </a:cubicBezTo>
                  <a:cubicBezTo>
                    <a:pt x="19" y="33"/>
                    <a:pt x="0" y="0"/>
                    <a:pt x="0" y="0"/>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grpSp>
        <p:nvGrpSpPr>
          <p:cNvPr id="114" name="Google Shape;114;p70"/>
          <p:cNvGrpSpPr/>
          <p:nvPr/>
        </p:nvGrpSpPr>
        <p:grpSpPr>
          <a:xfrm>
            <a:off x="104629" y="-13010"/>
            <a:ext cx="1037180" cy="804244"/>
            <a:chOff x="1922" y="1129"/>
            <a:chExt cx="987" cy="574"/>
          </a:xfrm>
        </p:grpSpPr>
        <p:sp>
          <p:nvSpPr>
            <p:cNvPr id="115" name="Google Shape;115;p70"/>
            <p:cNvSpPr/>
            <p:nvPr/>
          </p:nvSpPr>
          <p:spPr>
            <a:xfrm>
              <a:off x="1922" y="1129"/>
              <a:ext cx="262" cy="174"/>
            </a:xfrm>
            <a:custGeom>
              <a:avLst/>
              <a:gdLst/>
              <a:ahLst/>
              <a:cxnLst/>
              <a:rect l="l" t="t" r="r" b="b"/>
              <a:pathLst>
                <a:path w="111" h="74" extrusionOk="0">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6" name="Google Shape;116;p70"/>
            <p:cNvSpPr/>
            <p:nvPr/>
          </p:nvSpPr>
          <p:spPr>
            <a:xfrm>
              <a:off x="2066" y="1136"/>
              <a:ext cx="843" cy="567"/>
            </a:xfrm>
            <a:custGeom>
              <a:avLst/>
              <a:gdLst/>
              <a:ahLst/>
              <a:cxnLst/>
              <a:rect l="l" t="t" r="r" b="b"/>
              <a:pathLst>
                <a:path w="357" h="240" extrusionOk="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7" name="Google Shape;117;p70"/>
            <p:cNvSpPr/>
            <p:nvPr/>
          </p:nvSpPr>
          <p:spPr>
            <a:xfrm>
              <a:off x="2066" y="1136"/>
              <a:ext cx="775" cy="524"/>
            </a:xfrm>
            <a:custGeom>
              <a:avLst/>
              <a:gdLst/>
              <a:ahLst/>
              <a:cxnLst/>
              <a:rect l="l" t="t" r="r" b="b"/>
              <a:pathLst>
                <a:path w="328" h="222" extrusionOk="0">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8" name="Google Shape;118;p70"/>
            <p:cNvSpPr/>
            <p:nvPr/>
          </p:nvSpPr>
          <p:spPr>
            <a:xfrm>
              <a:off x="2170" y="1159"/>
              <a:ext cx="498" cy="225"/>
            </a:xfrm>
            <a:custGeom>
              <a:avLst/>
              <a:gdLst/>
              <a:ahLst/>
              <a:cxnLst/>
              <a:rect l="l" t="t" r="r" b="b"/>
              <a:pathLst>
                <a:path w="211" h="95" extrusionOk="0">
                  <a:moveTo>
                    <a:pt x="0" y="22"/>
                  </a:moveTo>
                  <a:cubicBezTo>
                    <a:pt x="0" y="22"/>
                    <a:pt x="81" y="14"/>
                    <a:pt x="211" y="95"/>
                  </a:cubicBezTo>
                  <a:cubicBezTo>
                    <a:pt x="195" y="79"/>
                    <a:pt x="68" y="0"/>
                    <a:pt x="0" y="2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19" name="Google Shape;119;p70"/>
            <p:cNvSpPr/>
            <p:nvPr/>
          </p:nvSpPr>
          <p:spPr>
            <a:xfrm>
              <a:off x="2293" y="1136"/>
              <a:ext cx="71" cy="56"/>
            </a:xfrm>
            <a:custGeom>
              <a:avLst/>
              <a:gdLst/>
              <a:ahLst/>
              <a:cxnLst/>
              <a:rect l="l" t="t" r="r" b="b"/>
              <a:pathLst>
                <a:path w="30" h="24" extrusionOk="0">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0" name="Google Shape;120;p70"/>
            <p:cNvSpPr/>
            <p:nvPr/>
          </p:nvSpPr>
          <p:spPr>
            <a:xfrm>
              <a:off x="2201" y="1136"/>
              <a:ext cx="9" cy="28"/>
            </a:xfrm>
            <a:custGeom>
              <a:avLst/>
              <a:gdLst/>
              <a:ahLst/>
              <a:cxnLst/>
              <a:rect l="l" t="t" r="r" b="b"/>
              <a:pathLst>
                <a:path w="4" h="12" extrusionOk="0">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1" name="Google Shape;121;p70"/>
            <p:cNvSpPr/>
            <p:nvPr/>
          </p:nvSpPr>
          <p:spPr>
            <a:xfrm>
              <a:off x="2142" y="1228"/>
              <a:ext cx="54" cy="210"/>
            </a:xfrm>
            <a:custGeom>
              <a:avLst/>
              <a:gdLst/>
              <a:ahLst/>
              <a:cxnLst/>
              <a:rect l="l" t="t" r="r" b="b"/>
              <a:pathLst>
                <a:path w="23" h="89" extrusionOk="0">
                  <a:moveTo>
                    <a:pt x="3" y="89"/>
                  </a:moveTo>
                  <a:cubicBezTo>
                    <a:pt x="3" y="26"/>
                    <a:pt x="23" y="0"/>
                    <a:pt x="23" y="0"/>
                  </a:cubicBezTo>
                  <a:cubicBezTo>
                    <a:pt x="1" y="20"/>
                    <a:pt x="0" y="80"/>
                    <a:pt x="3" y="89"/>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2" name="Google Shape;122;p70"/>
            <p:cNvSpPr/>
            <p:nvPr/>
          </p:nvSpPr>
          <p:spPr>
            <a:xfrm>
              <a:off x="2229" y="1249"/>
              <a:ext cx="139" cy="340"/>
            </a:xfrm>
            <a:custGeom>
              <a:avLst/>
              <a:gdLst/>
              <a:ahLst/>
              <a:cxnLst/>
              <a:rect l="l" t="t" r="r" b="b"/>
              <a:pathLst>
                <a:path w="59" h="144" extrusionOk="0">
                  <a:moveTo>
                    <a:pt x="16" y="0"/>
                  </a:moveTo>
                  <a:cubicBezTo>
                    <a:pt x="0" y="45"/>
                    <a:pt x="47" y="133"/>
                    <a:pt x="59" y="144"/>
                  </a:cubicBezTo>
                  <a:cubicBezTo>
                    <a:pt x="8" y="54"/>
                    <a:pt x="16" y="0"/>
                    <a:pt x="16" y="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grpSp>
        <p:nvGrpSpPr>
          <p:cNvPr id="123" name="Google Shape;123;p70"/>
          <p:cNvGrpSpPr/>
          <p:nvPr/>
        </p:nvGrpSpPr>
        <p:grpSpPr>
          <a:xfrm>
            <a:off x="0" y="5007562"/>
            <a:ext cx="515890" cy="1147722"/>
            <a:chOff x="1901" y="2020"/>
            <a:chExt cx="1059" cy="1767"/>
          </a:xfrm>
        </p:grpSpPr>
        <p:sp>
          <p:nvSpPr>
            <p:cNvPr id="124" name="Google Shape;124;p70"/>
            <p:cNvSpPr/>
            <p:nvPr/>
          </p:nvSpPr>
          <p:spPr>
            <a:xfrm>
              <a:off x="1901" y="2020"/>
              <a:ext cx="1059" cy="1640"/>
            </a:xfrm>
            <a:custGeom>
              <a:avLst/>
              <a:gdLst/>
              <a:ahLst/>
              <a:cxnLst/>
              <a:rect l="l" t="t" r="r" b="b"/>
              <a:pathLst>
                <a:path w="448" h="694" extrusionOk="0">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5" name="Google Shape;125;p70"/>
            <p:cNvSpPr/>
            <p:nvPr/>
          </p:nvSpPr>
          <p:spPr>
            <a:xfrm>
              <a:off x="1901" y="2136"/>
              <a:ext cx="952" cy="1365"/>
            </a:xfrm>
            <a:custGeom>
              <a:avLst/>
              <a:gdLst/>
              <a:ahLst/>
              <a:cxnLst/>
              <a:rect l="l" t="t" r="r" b="b"/>
              <a:pathLst>
                <a:path w="403" h="578" extrusionOk="0">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6" name="Google Shape;126;p70"/>
            <p:cNvSpPr/>
            <p:nvPr/>
          </p:nvSpPr>
          <p:spPr>
            <a:xfrm>
              <a:off x="1993" y="2495"/>
              <a:ext cx="314" cy="853"/>
            </a:xfrm>
            <a:custGeom>
              <a:avLst/>
              <a:gdLst/>
              <a:ahLst/>
              <a:cxnLst/>
              <a:rect l="l" t="t" r="r" b="b"/>
              <a:pathLst>
                <a:path w="133" h="361" extrusionOk="0">
                  <a:moveTo>
                    <a:pt x="0" y="361"/>
                  </a:moveTo>
                  <a:cubicBezTo>
                    <a:pt x="101" y="293"/>
                    <a:pt x="133" y="39"/>
                    <a:pt x="125" y="0"/>
                  </a:cubicBezTo>
                  <a:cubicBezTo>
                    <a:pt x="98" y="261"/>
                    <a:pt x="0" y="361"/>
                    <a:pt x="0" y="361"/>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7" name="Google Shape;127;p70"/>
            <p:cNvSpPr/>
            <p:nvPr/>
          </p:nvSpPr>
          <p:spPr>
            <a:xfrm>
              <a:off x="2151" y="2949"/>
              <a:ext cx="542" cy="290"/>
            </a:xfrm>
            <a:custGeom>
              <a:avLst/>
              <a:gdLst/>
              <a:ahLst/>
              <a:cxnLst/>
              <a:rect l="l" t="t" r="r" b="b"/>
              <a:pathLst>
                <a:path w="229" h="123" extrusionOk="0">
                  <a:moveTo>
                    <a:pt x="0" y="105"/>
                  </a:moveTo>
                  <a:cubicBezTo>
                    <a:pt x="79" y="123"/>
                    <a:pt x="214" y="22"/>
                    <a:pt x="229" y="0"/>
                  </a:cubicBezTo>
                  <a:cubicBezTo>
                    <a:pt x="92" y="107"/>
                    <a:pt x="0" y="105"/>
                    <a:pt x="0" y="105"/>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8" name="Google Shape;128;p70"/>
            <p:cNvSpPr/>
            <p:nvPr/>
          </p:nvSpPr>
          <p:spPr>
            <a:xfrm>
              <a:off x="2071" y="3341"/>
              <a:ext cx="359" cy="87"/>
            </a:xfrm>
            <a:custGeom>
              <a:avLst/>
              <a:gdLst/>
              <a:ahLst/>
              <a:cxnLst/>
              <a:rect l="l" t="t" r="r" b="b"/>
              <a:pathLst>
                <a:path w="152" h="37" extrusionOk="0">
                  <a:moveTo>
                    <a:pt x="0" y="0"/>
                  </a:moveTo>
                  <a:cubicBezTo>
                    <a:pt x="33" y="37"/>
                    <a:pt x="136" y="37"/>
                    <a:pt x="152" y="31"/>
                  </a:cubicBezTo>
                  <a:cubicBezTo>
                    <a:pt x="45" y="34"/>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29" name="Google Shape;129;p70"/>
            <p:cNvSpPr/>
            <p:nvPr/>
          </p:nvSpPr>
          <p:spPr>
            <a:xfrm>
              <a:off x="1901" y="3034"/>
              <a:ext cx="144" cy="137"/>
            </a:xfrm>
            <a:custGeom>
              <a:avLst/>
              <a:gdLst/>
              <a:ahLst/>
              <a:cxnLst/>
              <a:rect l="l" t="t" r="r" b="b"/>
              <a:pathLst>
                <a:path w="61" h="58" extrusionOk="0">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0" name="Google Shape;130;p70"/>
            <p:cNvSpPr/>
            <p:nvPr/>
          </p:nvSpPr>
          <p:spPr>
            <a:xfrm>
              <a:off x="1901" y="3279"/>
              <a:ext cx="113" cy="40"/>
            </a:xfrm>
            <a:custGeom>
              <a:avLst/>
              <a:gdLst/>
              <a:ahLst/>
              <a:cxnLst/>
              <a:rect l="l" t="t" r="r" b="b"/>
              <a:pathLst>
                <a:path w="48" h="17" extrusionOk="0">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1" name="Google Shape;131;p70"/>
            <p:cNvSpPr/>
            <p:nvPr/>
          </p:nvSpPr>
          <p:spPr>
            <a:xfrm>
              <a:off x="1903" y="3454"/>
              <a:ext cx="196" cy="333"/>
            </a:xfrm>
            <a:custGeom>
              <a:avLst/>
              <a:gdLst/>
              <a:ahLst/>
              <a:cxnLst/>
              <a:rect l="l" t="t" r="r" b="b"/>
              <a:pathLst>
                <a:path w="83" h="141" extrusionOk="0">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grpSp>
        <p:nvGrpSpPr>
          <p:cNvPr id="132" name="Google Shape;132;p70"/>
          <p:cNvGrpSpPr/>
          <p:nvPr/>
        </p:nvGrpSpPr>
        <p:grpSpPr>
          <a:xfrm rot="-1651836">
            <a:off x="8357437" y="105148"/>
            <a:ext cx="506303" cy="772505"/>
            <a:chOff x="4634" y="754"/>
            <a:chExt cx="1164" cy="1332"/>
          </a:xfrm>
        </p:grpSpPr>
        <p:sp>
          <p:nvSpPr>
            <p:cNvPr id="133" name="Google Shape;133;p70"/>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4" name="Google Shape;134;p70"/>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5" name="Google Shape;135;p70"/>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6" name="Google Shape;136;p70"/>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7" name="Google Shape;137;p70"/>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8" name="Google Shape;138;p70"/>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39" name="Google Shape;139;p70"/>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0" name="Google Shape;140;p70"/>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grpSp>
        <p:nvGrpSpPr>
          <p:cNvPr id="141" name="Google Shape;141;p70"/>
          <p:cNvGrpSpPr/>
          <p:nvPr/>
        </p:nvGrpSpPr>
        <p:grpSpPr>
          <a:xfrm flipH="1">
            <a:off x="8086999" y="2958795"/>
            <a:ext cx="771182" cy="1140705"/>
            <a:chOff x="2052" y="995"/>
            <a:chExt cx="768" cy="852"/>
          </a:xfrm>
        </p:grpSpPr>
        <p:sp>
          <p:nvSpPr>
            <p:cNvPr id="142" name="Google Shape;142;p70"/>
            <p:cNvSpPr/>
            <p:nvPr/>
          </p:nvSpPr>
          <p:spPr>
            <a:xfrm>
              <a:off x="2430" y="1616"/>
              <a:ext cx="151" cy="231"/>
            </a:xfrm>
            <a:custGeom>
              <a:avLst/>
              <a:gdLst/>
              <a:ahLst/>
              <a:cxnLst/>
              <a:rect l="l" t="t" r="r" b="b"/>
              <a:pathLst>
                <a:path w="64" h="98" extrusionOk="0">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3" name="Google Shape;143;p70"/>
            <p:cNvSpPr/>
            <p:nvPr/>
          </p:nvSpPr>
          <p:spPr>
            <a:xfrm>
              <a:off x="2052" y="995"/>
              <a:ext cx="768" cy="729"/>
            </a:xfrm>
            <a:custGeom>
              <a:avLst/>
              <a:gdLst/>
              <a:ahLst/>
              <a:cxnLst/>
              <a:rect l="l" t="t" r="r" b="b"/>
              <a:pathLst>
                <a:path w="325" h="309" extrusionOk="0">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4" name="Google Shape;144;p70"/>
            <p:cNvSpPr/>
            <p:nvPr/>
          </p:nvSpPr>
          <p:spPr>
            <a:xfrm>
              <a:off x="2090" y="1054"/>
              <a:ext cx="650" cy="677"/>
            </a:xfrm>
            <a:custGeom>
              <a:avLst/>
              <a:gdLst/>
              <a:ahLst/>
              <a:cxnLst/>
              <a:rect l="l" t="t" r="r" b="b"/>
              <a:pathLst>
                <a:path w="275" h="287" extrusionOk="0">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5" name="Google Shape;145;p70"/>
            <p:cNvSpPr/>
            <p:nvPr/>
          </p:nvSpPr>
          <p:spPr>
            <a:xfrm>
              <a:off x="2322" y="1198"/>
              <a:ext cx="212" cy="429"/>
            </a:xfrm>
            <a:custGeom>
              <a:avLst/>
              <a:gdLst/>
              <a:ahLst/>
              <a:cxnLst/>
              <a:rect l="l" t="t" r="r" b="b"/>
              <a:pathLst>
                <a:path w="90" h="182" extrusionOk="0">
                  <a:moveTo>
                    <a:pt x="75" y="182"/>
                  </a:moveTo>
                  <a:cubicBezTo>
                    <a:pt x="75" y="182"/>
                    <a:pt x="79" y="111"/>
                    <a:pt x="0" y="0"/>
                  </a:cubicBezTo>
                  <a:cubicBezTo>
                    <a:pt x="16" y="12"/>
                    <a:pt x="90" y="121"/>
                    <a:pt x="75" y="18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6" name="Google Shape;146;p70"/>
            <p:cNvSpPr/>
            <p:nvPr/>
          </p:nvSpPr>
          <p:spPr>
            <a:xfrm>
              <a:off x="2508" y="1235"/>
              <a:ext cx="128" cy="281"/>
            </a:xfrm>
            <a:custGeom>
              <a:avLst/>
              <a:gdLst/>
              <a:ahLst/>
              <a:cxnLst/>
              <a:rect l="l" t="t" r="r" b="b"/>
              <a:pathLst>
                <a:path w="54" h="119" extrusionOk="0">
                  <a:moveTo>
                    <a:pt x="0" y="119"/>
                  </a:moveTo>
                  <a:cubicBezTo>
                    <a:pt x="0" y="119"/>
                    <a:pt x="36" y="88"/>
                    <a:pt x="52" y="0"/>
                  </a:cubicBezTo>
                  <a:cubicBezTo>
                    <a:pt x="54" y="14"/>
                    <a:pt x="36" y="99"/>
                    <a:pt x="0" y="119"/>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7" name="Google Shape;147;p70"/>
            <p:cNvSpPr/>
            <p:nvPr/>
          </p:nvSpPr>
          <p:spPr>
            <a:xfrm>
              <a:off x="2539" y="1500"/>
              <a:ext cx="163" cy="101"/>
            </a:xfrm>
            <a:custGeom>
              <a:avLst/>
              <a:gdLst/>
              <a:ahLst/>
              <a:cxnLst/>
              <a:rect l="l" t="t" r="r" b="b"/>
              <a:pathLst>
                <a:path w="69" h="43" extrusionOk="0">
                  <a:moveTo>
                    <a:pt x="0" y="40"/>
                  </a:moveTo>
                  <a:cubicBezTo>
                    <a:pt x="0" y="40"/>
                    <a:pt x="29" y="38"/>
                    <a:pt x="69" y="0"/>
                  </a:cubicBezTo>
                  <a:cubicBezTo>
                    <a:pt x="65" y="7"/>
                    <a:pt x="25" y="43"/>
                    <a:pt x="0" y="4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8" name="Google Shape;148;p70"/>
            <p:cNvSpPr/>
            <p:nvPr/>
          </p:nvSpPr>
          <p:spPr>
            <a:xfrm>
              <a:off x="2303" y="1604"/>
              <a:ext cx="177" cy="59"/>
            </a:xfrm>
            <a:custGeom>
              <a:avLst/>
              <a:gdLst/>
              <a:ahLst/>
              <a:cxnLst/>
              <a:rect l="l" t="t" r="r" b="b"/>
              <a:pathLst>
                <a:path w="75" h="25" extrusionOk="0">
                  <a:moveTo>
                    <a:pt x="75" y="0"/>
                  </a:moveTo>
                  <a:cubicBezTo>
                    <a:pt x="75" y="0"/>
                    <a:pt x="54" y="20"/>
                    <a:pt x="0" y="23"/>
                  </a:cubicBezTo>
                  <a:cubicBezTo>
                    <a:pt x="7" y="25"/>
                    <a:pt x="60" y="21"/>
                    <a:pt x="75" y="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sp>
          <p:nvSpPr>
            <p:cNvPr id="149" name="Google Shape;149;p70"/>
            <p:cNvSpPr/>
            <p:nvPr/>
          </p:nvSpPr>
          <p:spPr>
            <a:xfrm>
              <a:off x="2161" y="1472"/>
              <a:ext cx="300" cy="111"/>
            </a:xfrm>
            <a:custGeom>
              <a:avLst/>
              <a:gdLst/>
              <a:ahLst/>
              <a:cxnLst/>
              <a:rect l="l" t="t" r="r" b="b"/>
              <a:pathLst>
                <a:path w="127" h="47" extrusionOk="0">
                  <a:moveTo>
                    <a:pt x="127" y="30"/>
                  </a:moveTo>
                  <a:cubicBezTo>
                    <a:pt x="127" y="30"/>
                    <a:pt x="80" y="39"/>
                    <a:pt x="0" y="0"/>
                  </a:cubicBezTo>
                  <a:cubicBezTo>
                    <a:pt x="9" y="10"/>
                    <a:pt x="88" y="47"/>
                    <a:pt x="127" y="3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Microsoft JhengHei"/>
                <a:ea typeface="Microsoft JhengHei"/>
                <a:cs typeface="Microsoft JhengHei"/>
                <a:sym typeface="Microsoft JhengHei"/>
              </a:endParaRPr>
            </a:p>
          </p:txBody>
        </p:sp>
      </p:grpSp>
      <p:sp>
        <p:nvSpPr>
          <p:cNvPr id="150" name="Google Shape;150;p70"/>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6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151" name="Google Shape;151;p70"/>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152" name="Google Shape;152;p70"/>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36">
          <p15:clr>
            <a:srgbClr val="F26B43"/>
          </p15:clr>
        </p15:guide>
        <p15:guide id="2" pos="2880">
          <p15:clr>
            <a:srgbClr val="F26B43"/>
          </p15:clr>
        </p15:guide>
        <p15:guide id="3" orient="horz" pos="3552">
          <p15:clr>
            <a:srgbClr val="F26B43"/>
          </p15:clr>
        </p15:guide>
        <p15:guide id="4" pos="5040">
          <p15:clr>
            <a:srgbClr val="F26B43"/>
          </p15:clr>
        </p15:guide>
        <p15:guide id="5" pos="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7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9" name="Google Shape;839;p7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1" name="Google Shape;841;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2" name="Google Shape;842;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51000">
              <a:srgbClr val="DFF5FD"/>
            </a:gs>
            <a:gs pos="92000">
              <a:srgbClr val="FFFFFF"/>
            </a:gs>
            <a:gs pos="100000">
              <a:srgbClr val="FFFFFF"/>
            </a:gs>
          </a:gsLst>
          <a:lin ang="5400000" scaled="0"/>
        </a:gradFill>
        <a:effectLst/>
      </p:bgPr>
    </p:bg>
    <p:spTree>
      <p:nvGrpSpPr>
        <p:cNvPr id="1" name="Shape 989"/>
        <p:cNvGrpSpPr/>
        <p:nvPr/>
      </p:nvGrpSpPr>
      <p:grpSpPr>
        <a:xfrm>
          <a:off x="0" y="0"/>
          <a:ext cx="0" cy="0"/>
          <a:chOff x="0" y="0"/>
          <a:chExt cx="0" cy="0"/>
        </a:xfrm>
      </p:grpSpPr>
      <p:sp>
        <p:nvSpPr>
          <p:cNvPr id="990" name="Google Shape;990;p81"/>
          <p:cNvSpPr txBox="1">
            <a:spLocks noGrp="1"/>
          </p:cNvSpPr>
          <p:nvPr>
            <p:ph type="title"/>
          </p:nvPr>
        </p:nvSpPr>
        <p:spPr>
          <a:xfrm>
            <a:off x="1143001" y="78910"/>
            <a:ext cx="6850298" cy="123342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550"/>
              <a:buFont typeface="Arial"/>
              <a:buNone/>
              <a:defRPr sz="2550" b="0" i="0" u="none" strike="noStrike" cap="none">
                <a:solidFill>
                  <a:schemeClr val="dk1"/>
                </a:solidFill>
                <a:latin typeface="Microsoft JhengHei"/>
                <a:ea typeface="Microsoft JhengHei"/>
                <a:cs typeface="Microsoft JhengHei"/>
                <a:sym typeface="Microsoft Jheng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1" name="Google Shape;991;p81"/>
          <p:cNvSpPr txBox="1">
            <a:spLocks noGrp="1"/>
          </p:cNvSpPr>
          <p:nvPr>
            <p:ph type="body" idx="1"/>
          </p:nvPr>
        </p:nvSpPr>
        <p:spPr>
          <a:xfrm>
            <a:off x="1146429" y="1485903"/>
            <a:ext cx="6851142" cy="4152901"/>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00000"/>
              </a:lnSpc>
              <a:spcBef>
                <a:spcPts val="1350"/>
              </a:spcBef>
              <a:spcAft>
                <a:spcPts val="0"/>
              </a:spcAft>
              <a:buClr>
                <a:srgbClr val="3F3F3F"/>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1pPr>
            <a:lvl2pPr marL="914400" marR="0" lvl="1" indent="-314325" algn="l" rtl="0">
              <a:lnSpc>
                <a:spcPct val="100000"/>
              </a:lnSpc>
              <a:spcBef>
                <a:spcPts val="750"/>
              </a:spcBef>
              <a:spcAft>
                <a:spcPts val="0"/>
              </a:spcAft>
              <a:buClr>
                <a:srgbClr val="3F3F3F"/>
              </a:buClr>
              <a:buSzPts val="1350"/>
              <a:buFont typeface="Arial"/>
              <a:buChar char="•"/>
              <a:defRPr sz="1350" b="0" i="0" u="none" strike="noStrike" cap="none">
                <a:solidFill>
                  <a:schemeClr val="dk1"/>
                </a:solidFill>
                <a:latin typeface="Microsoft JhengHei"/>
                <a:ea typeface="Microsoft JhengHei"/>
                <a:cs typeface="Microsoft JhengHei"/>
                <a:sym typeface="Microsoft JhengHei"/>
              </a:defRPr>
            </a:lvl2pPr>
            <a:lvl3pPr marL="1371600" marR="0" lvl="2" indent="-304800" algn="l" rtl="0">
              <a:lnSpc>
                <a:spcPct val="100000"/>
              </a:lnSpc>
              <a:spcBef>
                <a:spcPts val="600"/>
              </a:spcBef>
              <a:spcAft>
                <a:spcPts val="0"/>
              </a:spcAft>
              <a:buClr>
                <a:srgbClr val="3F3F3F"/>
              </a:buClr>
              <a:buSzPts val="1200"/>
              <a:buFont typeface="Arial"/>
              <a:buChar char="•"/>
              <a:defRPr sz="1200" b="0" i="0" u="none" strike="noStrike" cap="none">
                <a:solidFill>
                  <a:schemeClr val="dk1"/>
                </a:solidFill>
                <a:latin typeface="Microsoft JhengHei"/>
                <a:ea typeface="Microsoft JhengHei"/>
                <a:cs typeface="Microsoft JhengHei"/>
                <a:sym typeface="Microsoft JhengHei"/>
              </a:defRPr>
            </a:lvl3pPr>
            <a:lvl4pPr marL="1828800" marR="0" lvl="3" indent="-295275" algn="l" rtl="0">
              <a:lnSpc>
                <a:spcPct val="100000"/>
              </a:lnSpc>
              <a:spcBef>
                <a:spcPts val="600"/>
              </a:spcBef>
              <a:spcAft>
                <a:spcPts val="0"/>
              </a:spcAft>
              <a:buClr>
                <a:srgbClr val="3F3F3F"/>
              </a:buClr>
              <a:buSzPts val="1050"/>
              <a:buFont typeface="Arial"/>
              <a:buChar char="•"/>
              <a:defRPr sz="1050" b="0" i="0" u="none" strike="noStrike" cap="none">
                <a:solidFill>
                  <a:schemeClr val="dk1"/>
                </a:solidFill>
                <a:latin typeface="Microsoft JhengHei"/>
                <a:ea typeface="Microsoft JhengHei"/>
                <a:cs typeface="Microsoft JhengHei"/>
                <a:sym typeface="Microsoft JhengHei"/>
              </a:defRPr>
            </a:lvl4pPr>
            <a:lvl5pPr marL="2286000" marR="0" lvl="4" indent="-295275" algn="l" rtl="0">
              <a:lnSpc>
                <a:spcPct val="100000"/>
              </a:lnSpc>
              <a:spcBef>
                <a:spcPts val="600"/>
              </a:spcBef>
              <a:spcAft>
                <a:spcPts val="0"/>
              </a:spcAft>
              <a:buClr>
                <a:srgbClr val="3F3F3F"/>
              </a:buClr>
              <a:buSzPts val="1050"/>
              <a:buFont typeface="Arial"/>
              <a:buChar char="•"/>
              <a:defRPr sz="1050" b="0" i="0" u="none" strike="noStrike" cap="none">
                <a:solidFill>
                  <a:schemeClr val="dk1"/>
                </a:solidFill>
                <a:latin typeface="Microsoft JhengHei"/>
                <a:ea typeface="Microsoft JhengHei"/>
                <a:cs typeface="Microsoft JhengHei"/>
                <a:sym typeface="Microsoft JhengHei"/>
              </a:defRPr>
            </a:lvl5pPr>
            <a:lvl6pPr marL="2743200" marR="0" lvl="5" indent="-281939"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6pPr>
            <a:lvl7pPr marL="3200400" marR="0" lvl="6" indent="-281939"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7pPr>
            <a:lvl8pPr marL="3657600" marR="0" lvl="7" indent="-281940"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8pPr>
            <a:lvl9pPr marL="4114800" marR="0" lvl="8" indent="-281940" algn="l" rtl="0">
              <a:lnSpc>
                <a:spcPct val="90000"/>
              </a:lnSpc>
              <a:spcBef>
                <a:spcPts val="600"/>
              </a:spcBef>
              <a:spcAft>
                <a:spcPts val="0"/>
              </a:spcAft>
              <a:buClr>
                <a:schemeClr val="dk1"/>
              </a:buClr>
              <a:buSzPts val="840"/>
              <a:buFont typeface="Arial"/>
              <a:buChar char="•"/>
              <a:defRPr sz="1050" b="0" i="0" u="none" strike="noStrike" cap="none">
                <a:solidFill>
                  <a:schemeClr val="dk1"/>
                </a:solidFill>
                <a:latin typeface="Cambria"/>
                <a:ea typeface="Cambria"/>
                <a:cs typeface="Cambria"/>
                <a:sym typeface="Cambria"/>
              </a:defRPr>
            </a:lvl9pPr>
          </a:lstStyle>
          <a:p>
            <a:endParaRPr/>
          </a:p>
        </p:txBody>
      </p:sp>
      <p:sp>
        <p:nvSpPr>
          <p:cNvPr id="992" name="Google Shape;992;p81"/>
          <p:cNvSpPr/>
          <p:nvPr/>
        </p:nvSpPr>
        <p:spPr>
          <a:xfrm>
            <a:off x="6571059" y="5521528"/>
            <a:ext cx="2571570" cy="1336472"/>
          </a:xfrm>
          <a:custGeom>
            <a:avLst/>
            <a:gdLst/>
            <a:ahLst/>
            <a:cxnLst/>
            <a:rect l="l" t="t" r="r" b="b"/>
            <a:pathLst>
              <a:path w="5150129" h="2763306" extrusionOk="0">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993" name="Google Shape;993;p81"/>
          <p:cNvSpPr/>
          <p:nvPr/>
        </p:nvSpPr>
        <p:spPr>
          <a:xfrm>
            <a:off x="2" y="5652181"/>
            <a:ext cx="8561363" cy="1205823"/>
          </a:xfrm>
          <a:custGeom>
            <a:avLst/>
            <a:gdLst/>
            <a:ahLst/>
            <a:cxnLst/>
            <a:rect l="l" t="t" r="r" b="b"/>
            <a:pathLst>
              <a:path w="12079179" h="2245075" extrusionOk="0">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994" name="Google Shape;994;p81"/>
          <p:cNvSpPr/>
          <p:nvPr/>
        </p:nvSpPr>
        <p:spPr>
          <a:xfrm>
            <a:off x="-10311" y="5865038"/>
            <a:ext cx="8561363" cy="1004325"/>
          </a:xfrm>
          <a:custGeom>
            <a:avLst/>
            <a:gdLst/>
            <a:ahLst/>
            <a:cxnLst/>
            <a:rect l="l" t="t" r="r" b="b"/>
            <a:pathLst>
              <a:path w="12079179" h="2313737" extrusionOk="0">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nvGrpSpPr>
          <p:cNvPr id="995" name="Google Shape;995;p81"/>
          <p:cNvGrpSpPr/>
          <p:nvPr/>
        </p:nvGrpSpPr>
        <p:grpSpPr>
          <a:xfrm>
            <a:off x="8735766" y="947579"/>
            <a:ext cx="319984" cy="400819"/>
            <a:chOff x="3636" y="1964"/>
            <a:chExt cx="413" cy="388"/>
          </a:xfrm>
        </p:grpSpPr>
        <p:sp>
          <p:nvSpPr>
            <p:cNvPr id="996" name="Google Shape;996;p81"/>
            <p:cNvSpPr/>
            <p:nvPr/>
          </p:nvSpPr>
          <p:spPr>
            <a:xfrm>
              <a:off x="3971" y="1976"/>
              <a:ext cx="78" cy="109"/>
            </a:xfrm>
            <a:custGeom>
              <a:avLst/>
              <a:gdLst/>
              <a:ahLst/>
              <a:cxnLst/>
              <a:rect l="l" t="t" r="r" b="b"/>
              <a:pathLst>
                <a:path w="33" h="46" extrusionOk="0">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997" name="Google Shape;997;p81"/>
            <p:cNvSpPr/>
            <p:nvPr/>
          </p:nvSpPr>
          <p:spPr>
            <a:xfrm>
              <a:off x="3636" y="1964"/>
              <a:ext cx="413" cy="388"/>
            </a:xfrm>
            <a:custGeom>
              <a:avLst/>
              <a:gdLst/>
              <a:ahLst/>
              <a:cxnLst/>
              <a:rect l="l" t="t" r="r" b="b"/>
              <a:pathLst>
                <a:path w="175" h="164" extrusionOk="0">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998" name="Google Shape;998;p81"/>
            <p:cNvSpPr/>
            <p:nvPr/>
          </p:nvSpPr>
          <p:spPr>
            <a:xfrm>
              <a:off x="3676" y="1964"/>
              <a:ext cx="364" cy="367"/>
            </a:xfrm>
            <a:custGeom>
              <a:avLst/>
              <a:gdLst/>
              <a:ahLst/>
              <a:cxnLst/>
              <a:rect l="l" t="t" r="r" b="b"/>
              <a:pathLst>
                <a:path w="154" h="155" extrusionOk="0">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999" name="Google Shape;999;p81"/>
            <p:cNvSpPr/>
            <p:nvPr/>
          </p:nvSpPr>
          <p:spPr>
            <a:xfrm>
              <a:off x="3771" y="2080"/>
              <a:ext cx="207" cy="116"/>
            </a:xfrm>
            <a:custGeom>
              <a:avLst/>
              <a:gdLst/>
              <a:ahLst/>
              <a:cxnLst/>
              <a:rect l="l" t="t" r="r" b="b"/>
              <a:pathLst>
                <a:path w="88" h="49" extrusionOk="0">
                  <a:moveTo>
                    <a:pt x="88" y="0"/>
                  </a:moveTo>
                  <a:cubicBezTo>
                    <a:pt x="88" y="0"/>
                    <a:pt x="66" y="29"/>
                    <a:pt x="0" y="49"/>
                  </a:cubicBezTo>
                  <a:cubicBezTo>
                    <a:pt x="10" y="49"/>
                    <a:pt x="75" y="29"/>
                    <a:pt x="8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0" name="Google Shape;1000;p81"/>
            <p:cNvSpPr/>
            <p:nvPr/>
          </p:nvSpPr>
          <p:spPr>
            <a:xfrm>
              <a:off x="3905" y="2128"/>
              <a:ext cx="59" cy="151"/>
            </a:xfrm>
            <a:custGeom>
              <a:avLst/>
              <a:gdLst/>
              <a:ahLst/>
              <a:cxnLst/>
              <a:rect l="l" t="t" r="r" b="b"/>
              <a:pathLst>
                <a:path w="25" h="64" extrusionOk="0">
                  <a:moveTo>
                    <a:pt x="18" y="0"/>
                  </a:moveTo>
                  <a:cubicBezTo>
                    <a:pt x="18" y="0"/>
                    <a:pt x="22" y="24"/>
                    <a:pt x="0" y="64"/>
                  </a:cubicBezTo>
                  <a:cubicBezTo>
                    <a:pt x="5" y="59"/>
                    <a:pt x="25" y="20"/>
                    <a:pt x="18"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1" name="Google Shape;1001;p81"/>
            <p:cNvSpPr/>
            <p:nvPr/>
          </p:nvSpPr>
          <p:spPr>
            <a:xfrm>
              <a:off x="3983" y="2106"/>
              <a:ext cx="38" cy="90"/>
            </a:xfrm>
            <a:custGeom>
              <a:avLst/>
              <a:gdLst/>
              <a:ahLst/>
              <a:cxnLst/>
              <a:rect l="l" t="t" r="r" b="b"/>
              <a:pathLst>
                <a:path w="16" h="38" extrusionOk="0">
                  <a:moveTo>
                    <a:pt x="0" y="0"/>
                  </a:moveTo>
                  <a:cubicBezTo>
                    <a:pt x="0" y="0"/>
                    <a:pt x="11" y="10"/>
                    <a:pt x="15" y="38"/>
                  </a:cubicBezTo>
                  <a:cubicBezTo>
                    <a:pt x="16" y="33"/>
                    <a:pt x="11" y="7"/>
                    <a:pt x="0" y="0"/>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2" name="Google Shape;1002;p81"/>
            <p:cNvSpPr/>
            <p:nvPr/>
          </p:nvSpPr>
          <p:spPr>
            <a:xfrm>
              <a:off x="3910" y="2005"/>
              <a:ext cx="54" cy="78"/>
            </a:xfrm>
            <a:custGeom>
              <a:avLst/>
              <a:gdLst/>
              <a:ahLst/>
              <a:cxnLst/>
              <a:rect l="l" t="t" r="r" b="b"/>
              <a:pathLst>
                <a:path w="23" h="33" extrusionOk="0">
                  <a:moveTo>
                    <a:pt x="23" y="33"/>
                  </a:moveTo>
                  <a:cubicBezTo>
                    <a:pt x="23" y="33"/>
                    <a:pt x="20" y="19"/>
                    <a:pt x="0" y="0"/>
                  </a:cubicBezTo>
                  <a:cubicBezTo>
                    <a:pt x="3" y="1"/>
                    <a:pt x="23" y="20"/>
                    <a:pt x="23" y="33"/>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3" name="Google Shape;1003;p81"/>
            <p:cNvSpPr/>
            <p:nvPr/>
          </p:nvSpPr>
          <p:spPr>
            <a:xfrm>
              <a:off x="3794" y="2033"/>
              <a:ext cx="140" cy="69"/>
            </a:xfrm>
            <a:custGeom>
              <a:avLst/>
              <a:gdLst/>
              <a:ahLst/>
              <a:cxnLst/>
              <a:rect l="l" t="t" r="r" b="b"/>
              <a:pathLst>
                <a:path w="59" h="29" extrusionOk="0">
                  <a:moveTo>
                    <a:pt x="59" y="29"/>
                  </a:moveTo>
                  <a:cubicBezTo>
                    <a:pt x="59" y="29"/>
                    <a:pt x="44" y="10"/>
                    <a:pt x="0" y="0"/>
                  </a:cubicBezTo>
                  <a:cubicBezTo>
                    <a:pt x="6" y="0"/>
                    <a:pt x="50" y="10"/>
                    <a:pt x="59" y="29"/>
                  </a:cubicBezTo>
                  <a:close/>
                </a:path>
              </a:pathLst>
            </a:custGeom>
            <a:solidFill>
              <a:srgbClr val="B56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grpSp>
        <p:nvGrpSpPr>
          <p:cNvPr id="1004" name="Google Shape;1004;p81"/>
          <p:cNvGrpSpPr/>
          <p:nvPr/>
        </p:nvGrpSpPr>
        <p:grpSpPr>
          <a:xfrm>
            <a:off x="8481697" y="6212029"/>
            <a:ext cx="656603" cy="645972"/>
            <a:chOff x="7344986" y="5566058"/>
            <a:chExt cx="1750940" cy="1291943"/>
          </a:xfrm>
        </p:grpSpPr>
        <p:sp>
          <p:nvSpPr>
            <p:cNvPr id="1005" name="Google Shape;1005;p81"/>
            <p:cNvSpPr/>
            <p:nvPr/>
          </p:nvSpPr>
          <p:spPr>
            <a:xfrm>
              <a:off x="7344986" y="5566058"/>
              <a:ext cx="1750940" cy="1291943"/>
            </a:xfrm>
            <a:custGeom>
              <a:avLst/>
              <a:gdLst/>
              <a:ahLst/>
              <a:cxnLst/>
              <a:rect l="l" t="t" r="r" b="b"/>
              <a:pathLst>
                <a:path w="549" h="405" extrusionOk="0">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6" name="Google Shape;1006;p81"/>
            <p:cNvSpPr/>
            <p:nvPr/>
          </p:nvSpPr>
          <p:spPr>
            <a:xfrm>
              <a:off x="7529935" y="5745606"/>
              <a:ext cx="1565991" cy="1112394"/>
            </a:xfrm>
            <a:custGeom>
              <a:avLst/>
              <a:gdLst/>
              <a:ahLst/>
              <a:cxnLst/>
              <a:rect l="l" t="t" r="r" b="b"/>
              <a:pathLst>
                <a:path w="491" h="349" extrusionOk="0">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7" name="Google Shape;1007;p81"/>
            <p:cNvSpPr/>
            <p:nvPr/>
          </p:nvSpPr>
          <p:spPr>
            <a:xfrm>
              <a:off x="7988933" y="6516452"/>
              <a:ext cx="1106993" cy="217349"/>
            </a:xfrm>
            <a:custGeom>
              <a:avLst/>
              <a:gdLst/>
              <a:ahLst/>
              <a:cxnLst/>
              <a:rect l="l" t="t" r="r" b="b"/>
              <a:pathLst>
                <a:path w="347" h="68" extrusionOk="0">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8" name="Google Shape;1008;p81"/>
            <p:cNvSpPr/>
            <p:nvPr/>
          </p:nvSpPr>
          <p:spPr>
            <a:xfrm>
              <a:off x="8805678" y="6670351"/>
              <a:ext cx="121499" cy="187649"/>
            </a:xfrm>
            <a:custGeom>
              <a:avLst/>
              <a:gdLst/>
              <a:ahLst/>
              <a:cxnLst/>
              <a:rect l="l" t="t" r="r" b="b"/>
              <a:pathLst>
                <a:path w="38" h="59" extrusionOk="0">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09" name="Google Shape;1009;p81"/>
            <p:cNvSpPr/>
            <p:nvPr/>
          </p:nvSpPr>
          <p:spPr>
            <a:xfrm>
              <a:off x="9067576" y="6034505"/>
              <a:ext cx="28350" cy="93149"/>
            </a:xfrm>
            <a:custGeom>
              <a:avLst/>
              <a:gdLst/>
              <a:ahLst/>
              <a:cxnLst/>
              <a:rect l="l" t="t" r="r" b="b"/>
              <a:pathLst>
                <a:path w="9" h="29" extrusionOk="0">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10" name="Google Shape;1010;p81"/>
            <p:cNvSpPr/>
            <p:nvPr/>
          </p:nvSpPr>
          <p:spPr>
            <a:xfrm>
              <a:off x="8489780" y="5872506"/>
              <a:ext cx="458997" cy="657446"/>
            </a:xfrm>
            <a:custGeom>
              <a:avLst/>
              <a:gdLst/>
              <a:ahLst/>
              <a:cxnLst/>
              <a:rect l="l" t="t" r="r" b="b"/>
              <a:pathLst>
                <a:path w="144" h="206" extrusionOk="0">
                  <a:moveTo>
                    <a:pt x="142" y="206"/>
                  </a:moveTo>
                  <a:cubicBezTo>
                    <a:pt x="142" y="206"/>
                    <a:pt x="127" y="116"/>
                    <a:pt x="0" y="0"/>
                  </a:cubicBezTo>
                  <a:cubicBezTo>
                    <a:pt x="24" y="11"/>
                    <a:pt x="144" y="126"/>
                    <a:pt x="142" y="206"/>
                  </a:cubicBezTo>
                  <a:close/>
                </a:path>
              </a:pathLst>
            </a:custGeom>
            <a:solidFill>
              <a:srgbClr val="B66B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grpSp>
        <p:nvGrpSpPr>
          <p:cNvPr id="1011" name="Google Shape;1011;p81"/>
          <p:cNvGrpSpPr/>
          <p:nvPr/>
        </p:nvGrpSpPr>
        <p:grpSpPr>
          <a:xfrm>
            <a:off x="1832" y="2873890"/>
            <a:ext cx="447921" cy="789302"/>
            <a:chOff x="2121" y="1060"/>
            <a:chExt cx="597" cy="789"/>
          </a:xfrm>
        </p:grpSpPr>
        <p:sp>
          <p:nvSpPr>
            <p:cNvPr id="1012" name="Google Shape;1012;p81"/>
            <p:cNvSpPr/>
            <p:nvPr/>
          </p:nvSpPr>
          <p:spPr>
            <a:xfrm>
              <a:off x="2121" y="1060"/>
              <a:ext cx="597" cy="789"/>
            </a:xfrm>
            <a:custGeom>
              <a:avLst/>
              <a:gdLst/>
              <a:ahLst/>
              <a:cxnLst/>
              <a:rect l="l" t="t" r="r" b="b"/>
              <a:pathLst>
                <a:path w="253" h="334" extrusionOk="0">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13" name="Google Shape;1013;p81"/>
            <p:cNvSpPr/>
            <p:nvPr/>
          </p:nvSpPr>
          <p:spPr>
            <a:xfrm>
              <a:off x="2121" y="1114"/>
              <a:ext cx="541" cy="690"/>
            </a:xfrm>
            <a:custGeom>
              <a:avLst/>
              <a:gdLst/>
              <a:ahLst/>
              <a:cxnLst/>
              <a:rect l="l" t="t" r="r" b="b"/>
              <a:pathLst>
                <a:path w="229" h="292" extrusionOk="0">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14" name="Google Shape;1014;p81"/>
            <p:cNvSpPr/>
            <p:nvPr/>
          </p:nvSpPr>
          <p:spPr>
            <a:xfrm>
              <a:off x="2164" y="1325"/>
              <a:ext cx="337" cy="293"/>
            </a:xfrm>
            <a:custGeom>
              <a:avLst/>
              <a:gdLst/>
              <a:ahLst/>
              <a:cxnLst/>
              <a:rect l="l" t="t" r="r" b="b"/>
              <a:pathLst>
                <a:path w="143" h="124" extrusionOk="0">
                  <a:moveTo>
                    <a:pt x="0" y="124"/>
                  </a:moveTo>
                  <a:cubicBezTo>
                    <a:pt x="0" y="124"/>
                    <a:pt x="27" y="60"/>
                    <a:pt x="143" y="0"/>
                  </a:cubicBezTo>
                  <a:cubicBezTo>
                    <a:pt x="123" y="5"/>
                    <a:pt x="12" y="65"/>
                    <a:pt x="0" y="124"/>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15" name="Google Shape;1015;p81"/>
            <p:cNvSpPr/>
            <p:nvPr/>
          </p:nvSpPr>
          <p:spPr>
            <a:xfrm>
              <a:off x="2149" y="1226"/>
              <a:ext cx="74" cy="290"/>
            </a:xfrm>
            <a:custGeom>
              <a:avLst/>
              <a:gdLst/>
              <a:ahLst/>
              <a:cxnLst/>
              <a:rect l="l" t="t" r="r" b="b"/>
              <a:pathLst>
                <a:path w="31" h="123" extrusionOk="0">
                  <a:moveTo>
                    <a:pt x="22" y="123"/>
                  </a:moveTo>
                  <a:cubicBezTo>
                    <a:pt x="22" y="123"/>
                    <a:pt x="5" y="82"/>
                    <a:pt x="31" y="0"/>
                  </a:cubicBezTo>
                  <a:cubicBezTo>
                    <a:pt x="22" y="10"/>
                    <a:pt x="0" y="92"/>
                    <a:pt x="22" y="123"/>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16" name="Google Shape;1016;p81"/>
            <p:cNvSpPr/>
            <p:nvPr/>
          </p:nvSpPr>
          <p:spPr>
            <a:xfrm>
              <a:off x="2121" y="1554"/>
              <a:ext cx="31" cy="28"/>
            </a:xfrm>
            <a:custGeom>
              <a:avLst/>
              <a:gdLst/>
              <a:ahLst/>
              <a:cxnLst/>
              <a:rect l="l" t="t" r="r" b="b"/>
              <a:pathLst>
                <a:path w="13" h="12" extrusionOk="0">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17" name="Google Shape;1017;p81"/>
            <p:cNvSpPr/>
            <p:nvPr/>
          </p:nvSpPr>
          <p:spPr>
            <a:xfrm>
              <a:off x="2234" y="1559"/>
              <a:ext cx="286" cy="82"/>
            </a:xfrm>
            <a:custGeom>
              <a:avLst/>
              <a:gdLst/>
              <a:ahLst/>
              <a:cxnLst/>
              <a:rect l="l" t="t" r="r" b="b"/>
              <a:pathLst>
                <a:path w="121" h="35" extrusionOk="0">
                  <a:moveTo>
                    <a:pt x="121" y="30"/>
                  </a:moveTo>
                  <a:cubicBezTo>
                    <a:pt x="35" y="30"/>
                    <a:pt x="0" y="0"/>
                    <a:pt x="0" y="0"/>
                  </a:cubicBezTo>
                  <a:cubicBezTo>
                    <a:pt x="25" y="32"/>
                    <a:pt x="109" y="35"/>
                    <a:pt x="121" y="30"/>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18" name="Google Shape;1018;p81"/>
            <p:cNvSpPr/>
            <p:nvPr/>
          </p:nvSpPr>
          <p:spPr>
            <a:xfrm>
              <a:off x="2173" y="1603"/>
              <a:ext cx="191" cy="147"/>
            </a:xfrm>
            <a:custGeom>
              <a:avLst/>
              <a:gdLst/>
              <a:ahLst/>
              <a:cxnLst/>
              <a:rect l="l" t="t" r="r" b="b"/>
              <a:pathLst>
                <a:path w="81" h="62" extrusionOk="0">
                  <a:moveTo>
                    <a:pt x="0" y="0"/>
                  </a:moveTo>
                  <a:cubicBezTo>
                    <a:pt x="10" y="32"/>
                    <a:pt x="71" y="59"/>
                    <a:pt x="81" y="62"/>
                  </a:cubicBezTo>
                  <a:cubicBezTo>
                    <a:pt x="19" y="33"/>
                    <a:pt x="0" y="0"/>
                    <a:pt x="0" y="0"/>
                  </a:cubicBezTo>
                  <a:close/>
                </a:path>
              </a:pathLst>
            </a:custGeom>
            <a:solidFill>
              <a:srgbClr val="6F41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grpSp>
        <p:nvGrpSpPr>
          <p:cNvPr id="1019" name="Google Shape;1019;p81"/>
          <p:cNvGrpSpPr/>
          <p:nvPr/>
        </p:nvGrpSpPr>
        <p:grpSpPr>
          <a:xfrm>
            <a:off x="104629" y="-13010"/>
            <a:ext cx="1037180" cy="804244"/>
            <a:chOff x="1922" y="1129"/>
            <a:chExt cx="987" cy="574"/>
          </a:xfrm>
        </p:grpSpPr>
        <p:sp>
          <p:nvSpPr>
            <p:cNvPr id="1020" name="Google Shape;1020;p81"/>
            <p:cNvSpPr/>
            <p:nvPr/>
          </p:nvSpPr>
          <p:spPr>
            <a:xfrm>
              <a:off x="1922" y="1129"/>
              <a:ext cx="262" cy="174"/>
            </a:xfrm>
            <a:custGeom>
              <a:avLst/>
              <a:gdLst/>
              <a:ahLst/>
              <a:cxnLst/>
              <a:rect l="l" t="t" r="r" b="b"/>
              <a:pathLst>
                <a:path w="111" h="74" extrusionOk="0">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21" name="Google Shape;1021;p81"/>
            <p:cNvSpPr/>
            <p:nvPr/>
          </p:nvSpPr>
          <p:spPr>
            <a:xfrm>
              <a:off x="2066" y="1136"/>
              <a:ext cx="843" cy="567"/>
            </a:xfrm>
            <a:custGeom>
              <a:avLst/>
              <a:gdLst/>
              <a:ahLst/>
              <a:cxnLst/>
              <a:rect l="l" t="t" r="r" b="b"/>
              <a:pathLst>
                <a:path w="357" h="240" extrusionOk="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22" name="Google Shape;1022;p81"/>
            <p:cNvSpPr/>
            <p:nvPr/>
          </p:nvSpPr>
          <p:spPr>
            <a:xfrm>
              <a:off x="2066" y="1136"/>
              <a:ext cx="775" cy="524"/>
            </a:xfrm>
            <a:custGeom>
              <a:avLst/>
              <a:gdLst/>
              <a:ahLst/>
              <a:cxnLst/>
              <a:rect l="l" t="t" r="r" b="b"/>
              <a:pathLst>
                <a:path w="328" h="222" extrusionOk="0">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23" name="Google Shape;1023;p81"/>
            <p:cNvSpPr/>
            <p:nvPr/>
          </p:nvSpPr>
          <p:spPr>
            <a:xfrm>
              <a:off x="2170" y="1159"/>
              <a:ext cx="498" cy="225"/>
            </a:xfrm>
            <a:custGeom>
              <a:avLst/>
              <a:gdLst/>
              <a:ahLst/>
              <a:cxnLst/>
              <a:rect l="l" t="t" r="r" b="b"/>
              <a:pathLst>
                <a:path w="211" h="95" extrusionOk="0">
                  <a:moveTo>
                    <a:pt x="0" y="22"/>
                  </a:moveTo>
                  <a:cubicBezTo>
                    <a:pt x="0" y="22"/>
                    <a:pt x="81" y="14"/>
                    <a:pt x="211" y="95"/>
                  </a:cubicBezTo>
                  <a:cubicBezTo>
                    <a:pt x="195" y="79"/>
                    <a:pt x="68" y="0"/>
                    <a:pt x="0" y="2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24" name="Google Shape;1024;p81"/>
            <p:cNvSpPr/>
            <p:nvPr/>
          </p:nvSpPr>
          <p:spPr>
            <a:xfrm>
              <a:off x="2293" y="1136"/>
              <a:ext cx="71" cy="56"/>
            </a:xfrm>
            <a:custGeom>
              <a:avLst/>
              <a:gdLst/>
              <a:ahLst/>
              <a:cxnLst/>
              <a:rect l="l" t="t" r="r" b="b"/>
              <a:pathLst>
                <a:path w="30" h="24" extrusionOk="0">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25" name="Google Shape;1025;p81"/>
            <p:cNvSpPr/>
            <p:nvPr/>
          </p:nvSpPr>
          <p:spPr>
            <a:xfrm>
              <a:off x="2201" y="1136"/>
              <a:ext cx="9" cy="28"/>
            </a:xfrm>
            <a:custGeom>
              <a:avLst/>
              <a:gdLst/>
              <a:ahLst/>
              <a:cxnLst/>
              <a:rect l="l" t="t" r="r" b="b"/>
              <a:pathLst>
                <a:path w="4" h="12" extrusionOk="0">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26" name="Google Shape;1026;p81"/>
            <p:cNvSpPr/>
            <p:nvPr/>
          </p:nvSpPr>
          <p:spPr>
            <a:xfrm>
              <a:off x="2142" y="1228"/>
              <a:ext cx="54" cy="210"/>
            </a:xfrm>
            <a:custGeom>
              <a:avLst/>
              <a:gdLst/>
              <a:ahLst/>
              <a:cxnLst/>
              <a:rect l="l" t="t" r="r" b="b"/>
              <a:pathLst>
                <a:path w="23" h="89" extrusionOk="0">
                  <a:moveTo>
                    <a:pt x="3" y="89"/>
                  </a:moveTo>
                  <a:cubicBezTo>
                    <a:pt x="3" y="26"/>
                    <a:pt x="23" y="0"/>
                    <a:pt x="23" y="0"/>
                  </a:cubicBezTo>
                  <a:cubicBezTo>
                    <a:pt x="1" y="20"/>
                    <a:pt x="0" y="80"/>
                    <a:pt x="3" y="89"/>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27" name="Google Shape;1027;p81"/>
            <p:cNvSpPr/>
            <p:nvPr/>
          </p:nvSpPr>
          <p:spPr>
            <a:xfrm>
              <a:off x="2229" y="1249"/>
              <a:ext cx="139" cy="340"/>
            </a:xfrm>
            <a:custGeom>
              <a:avLst/>
              <a:gdLst/>
              <a:ahLst/>
              <a:cxnLst/>
              <a:rect l="l" t="t" r="r" b="b"/>
              <a:pathLst>
                <a:path w="59" h="144" extrusionOk="0">
                  <a:moveTo>
                    <a:pt x="16" y="0"/>
                  </a:moveTo>
                  <a:cubicBezTo>
                    <a:pt x="0" y="45"/>
                    <a:pt x="47" y="133"/>
                    <a:pt x="59" y="144"/>
                  </a:cubicBezTo>
                  <a:cubicBezTo>
                    <a:pt x="8" y="54"/>
                    <a:pt x="16" y="0"/>
                    <a:pt x="16" y="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grpSp>
        <p:nvGrpSpPr>
          <p:cNvPr id="1028" name="Google Shape;1028;p81"/>
          <p:cNvGrpSpPr/>
          <p:nvPr/>
        </p:nvGrpSpPr>
        <p:grpSpPr>
          <a:xfrm>
            <a:off x="0" y="5007562"/>
            <a:ext cx="515890" cy="1147722"/>
            <a:chOff x="1901" y="2020"/>
            <a:chExt cx="1059" cy="1767"/>
          </a:xfrm>
        </p:grpSpPr>
        <p:sp>
          <p:nvSpPr>
            <p:cNvPr id="1029" name="Google Shape;1029;p81"/>
            <p:cNvSpPr/>
            <p:nvPr/>
          </p:nvSpPr>
          <p:spPr>
            <a:xfrm>
              <a:off x="1901" y="2020"/>
              <a:ext cx="1059" cy="1640"/>
            </a:xfrm>
            <a:custGeom>
              <a:avLst/>
              <a:gdLst/>
              <a:ahLst/>
              <a:cxnLst/>
              <a:rect l="l" t="t" r="r" b="b"/>
              <a:pathLst>
                <a:path w="448" h="694" extrusionOk="0">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0" name="Google Shape;1030;p81"/>
            <p:cNvSpPr/>
            <p:nvPr/>
          </p:nvSpPr>
          <p:spPr>
            <a:xfrm>
              <a:off x="1901" y="2136"/>
              <a:ext cx="952" cy="1365"/>
            </a:xfrm>
            <a:custGeom>
              <a:avLst/>
              <a:gdLst/>
              <a:ahLst/>
              <a:cxnLst/>
              <a:rect l="l" t="t" r="r" b="b"/>
              <a:pathLst>
                <a:path w="403" h="578" extrusionOk="0">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1" name="Google Shape;1031;p81"/>
            <p:cNvSpPr/>
            <p:nvPr/>
          </p:nvSpPr>
          <p:spPr>
            <a:xfrm>
              <a:off x="1993" y="2495"/>
              <a:ext cx="314" cy="853"/>
            </a:xfrm>
            <a:custGeom>
              <a:avLst/>
              <a:gdLst/>
              <a:ahLst/>
              <a:cxnLst/>
              <a:rect l="l" t="t" r="r" b="b"/>
              <a:pathLst>
                <a:path w="133" h="361" extrusionOk="0">
                  <a:moveTo>
                    <a:pt x="0" y="361"/>
                  </a:moveTo>
                  <a:cubicBezTo>
                    <a:pt x="101" y="293"/>
                    <a:pt x="133" y="39"/>
                    <a:pt x="125" y="0"/>
                  </a:cubicBezTo>
                  <a:cubicBezTo>
                    <a:pt x="98" y="261"/>
                    <a:pt x="0" y="361"/>
                    <a:pt x="0" y="361"/>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2" name="Google Shape;1032;p81"/>
            <p:cNvSpPr/>
            <p:nvPr/>
          </p:nvSpPr>
          <p:spPr>
            <a:xfrm>
              <a:off x="2151" y="2949"/>
              <a:ext cx="542" cy="290"/>
            </a:xfrm>
            <a:custGeom>
              <a:avLst/>
              <a:gdLst/>
              <a:ahLst/>
              <a:cxnLst/>
              <a:rect l="l" t="t" r="r" b="b"/>
              <a:pathLst>
                <a:path w="229" h="123" extrusionOk="0">
                  <a:moveTo>
                    <a:pt x="0" y="105"/>
                  </a:moveTo>
                  <a:cubicBezTo>
                    <a:pt x="79" y="123"/>
                    <a:pt x="214" y="22"/>
                    <a:pt x="229" y="0"/>
                  </a:cubicBezTo>
                  <a:cubicBezTo>
                    <a:pt x="92" y="107"/>
                    <a:pt x="0" y="105"/>
                    <a:pt x="0" y="105"/>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3" name="Google Shape;1033;p81"/>
            <p:cNvSpPr/>
            <p:nvPr/>
          </p:nvSpPr>
          <p:spPr>
            <a:xfrm>
              <a:off x="2071" y="3341"/>
              <a:ext cx="359" cy="87"/>
            </a:xfrm>
            <a:custGeom>
              <a:avLst/>
              <a:gdLst/>
              <a:ahLst/>
              <a:cxnLst/>
              <a:rect l="l" t="t" r="r" b="b"/>
              <a:pathLst>
                <a:path w="152" h="37" extrusionOk="0">
                  <a:moveTo>
                    <a:pt x="0" y="0"/>
                  </a:moveTo>
                  <a:cubicBezTo>
                    <a:pt x="33" y="37"/>
                    <a:pt x="136" y="37"/>
                    <a:pt x="152" y="31"/>
                  </a:cubicBezTo>
                  <a:cubicBezTo>
                    <a:pt x="45" y="34"/>
                    <a:pt x="0" y="0"/>
                    <a:pt x="0" y="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4" name="Google Shape;1034;p81"/>
            <p:cNvSpPr/>
            <p:nvPr/>
          </p:nvSpPr>
          <p:spPr>
            <a:xfrm>
              <a:off x="1901" y="3034"/>
              <a:ext cx="144" cy="137"/>
            </a:xfrm>
            <a:custGeom>
              <a:avLst/>
              <a:gdLst/>
              <a:ahLst/>
              <a:cxnLst/>
              <a:rect l="l" t="t" r="r" b="b"/>
              <a:pathLst>
                <a:path w="61" h="58" extrusionOk="0">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5" name="Google Shape;1035;p81"/>
            <p:cNvSpPr/>
            <p:nvPr/>
          </p:nvSpPr>
          <p:spPr>
            <a:xfrm>
              <a:off x="1901" y="3279"/>
              <a:ext cx="113" cy="40"/>
            </a:xfrm>
            <a:custGeom>
              <a:avLst/>
              <a:gdLst/>
              <a:ahLst/>
              <a:cxnLst/>
              <a:rect l="l" t="t" r="r" b="b"/>
              <a:pathLst>
                <a:path w="48" h="17" extrusionOk="0">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6" name="Google Shape;1036;p81"/>
            <p:cNvSpPr/>
            <p:nvPr/>
          </p:nvSpPr>
          <p:spPr>
            <a:xfrm>
              <a:off x="1903" y="3454"/>
              <a:ext cx="196" cy="333"/>
            </a:xfrm>
            <a:custGeom>
              <a:avLst/>
              <a:gdLst/>
              <a:ahLst/>
              <a:cxnLst/>
              <a:rect l="l" t="t" r="r" b="b"/>
              <a:pathLst>
                <a:path w="83" h="141" extrusionOk="0">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grpSp>
        <p:nvGrpSpPr>
          <p:cNvPr id="1037" name="Google Shape;1037;p81"/>
          <p:cNvGrpSpPr/>
          <p:nvPr/>
        </p:nvGrpSpPr>
        <p:grpSpPr>
          <a:xfrm rot="-1651836">
            <a:off x="8357437" y="105148"/>
            <a:ext cx="506303" cy="772505"/>
            <a:chOff x="4634" y="754"/>
            <a:chExt cx="1164" cy="1332"/>
          </a:xfrm>
        </p:grpSpPr>
        <p:sp>
          <p:nvSpPr>
            <p:cNvPr id="1038" name="Google Shape;1038;p81"/>
            <p:cNvSpPr/>
            <p:nvPr/>
          </p:nvSpPr>
          <p:spPr>
            <a:xfrm>
              <a:off x="4634" y="754"/>
              <a:ext cx="1164" cy="1235"/>
            </a:xfrm>
            <a:custGeom>
              <a:avLst/>
              <a:gdLst/>
              <a:ahLst/>
              <a:cxnLst/>
              <a:rect l="l" t="t" r="r" b="b"/>
              <a:pathLst>
                <a:path w="493" h="523" extrusionOk="0">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39" name="Google Shape;1039;p81"/>
            <p:cNvSpPr/>
            <p:nvPr/>
          </p:nvSpPr>
          <p:spPr>
            <a:xfrm>
              <a:off x="4733" y="829"/>
              <a:ext cx="987" cy="1002"/>
            </a:xfrm>
            <a:custGeom>
              <a:avLst/>
              <a:gdLst/>
              <a:ahLst/>
              <a:cxnLst/>
              <a:rect l="l" t="t" r="r" b="b"/>
              <a:pathLst>
                <a:path w="418" h="424" extrusionOk="0">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0" name="Google Shape;1040;p81"/>
            <p:cNvSpPr/>
            <p:nvPr/>
          </p:nvSpPr>
          <p:spPr>
            <a:xfrm>
              <a:off x="5118" y="1094"/>
              <a:ext cx="163" cy="696"/>
            </a:xfrm>
            <a:custGeom>
              <a:avLst/>
              <a:gdLst/>
              <a:ahLst/>
              <a:cxnLst/>
              <a:rect l="l" t="t" r="r" b="b"/>
              <a:pathLst>
                <a:path w="69" h="295" extrusionOk="0">
                  <a:moveTo>
                    <a:pt x="53" y="295"/>
                  </a:moveTo>
                  <a:cubicBezTo>
                    <a:pt x="53" y="295"/>
                    <a:pt x="12" y="195"/>
                    <a:pt x="69" y="0"/>
                  </a:cubicBezTo>
                  <a:cubicBezTo>
                    <a:pt x="52" y="26"/>
                    <a:pt x="0" y="217"/>
                    <a:pt x="53" y="29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1" name="Google Shape;1041;p81"/>
            <p:cNvSpPr/>
            <p:nvPr/>
          </p:nvSpPr>
          <p:spPr>
            <a:xfrm>
              <a:off x="4858" y="1299"/>
              <a:ext cx="317" cy="338"/>
            </a:xfrm>
            <a:custGeom>
              <a:avLst/>
              <a:gdLst/>
              <a:ahLst/>
              <a:cxnLst/>
              <a:rect l="l" t="t" r="r" b="b"/>
              <a:pathLst>
                <a:path w="134" h="143" extrusionOk="0">
                  <a:moveTo>
                    <a:pt x="134" y="143"/>
                  </a:moveTo>
                  <a:cubicBezTo>
                    <a:pt x="134" y="143"/>
                    <a:pt x="68" y="117"/>
                    <a:pt x="0" y="0"/>
                  </a:cubicBezTo>
                  <a:cubicBezTo>
                    <a:pt x="5" y="20"/>
                    <a:pt x="72" y="133"/>
                    <a:pt x="134" y="143"/>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2" name="Google Shape;1042;p81"/>
            <p:cNvSpPr/>
            <p:nvPr/>
          </p:nvSpPr>
          <p:spPr>
            <a:xfrm>
              <a:off x="4912" y="1710"/>
              <a:ext cx="277" cy="95"/>
            </a:xfrm>
            <a:custGeom>
              <a:avLst/>
              <a:gdLst/>
              <a:ahLst/>
              <a:cxnLst/>
              <a:rect l="l" t="t" r="r" b="b"/>
              <a:pathLst>
                <a:path w="117" h="40" extrusionOk="0">
                  <a:moveTo>
                    <a:pt x="117" y="22"/>
                  </a:moveTo>
                  <a:cubicBezTo>
                    <a:pt x="117" y="22"/>
                    <a:pt x="75" y="34"/>
                    <a:pt x="0" y="0"/>
                  </a:cubicBezTo>
                  <a:cubicBezTo>
                    <a:pt x="9" y="8"/>
                    <a:pt x="82" y="40"/>
                    <a:pt x="117" y="22"/>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3" name="Google Shape;1043;p81"/>
            <p:cNvSpPr/>
            <p:nvPr/>
          </p:nvSpPr>
          <p:spPr>
            <a:xfrm>
              <a:off x="5257" y="1401"/>
              <a:ext cx="387" cy="260"/>
            </a:xfrm>
            <a:custGeom>
              <a:avLst/>
              <a:gdLst/>
              <a:ahLst/>
              <a:cxnLst/>
              <a:rect l="l" t="t" r="r" b="b"/>
              <a:pathLst>
                <a:path w="164" h="110" extrusionOk="0">
                  <a:moveTo>
                    <a:pt x="0" y="105"/>
                  </a:moveTo>
                  <a:cubicBezTo>
                    <a:pt x="0" y="105"/>
                    <a:pt x="70" y="96"/>
                    <a:pt x="164" y="0"/>
                  </a:cubicBezTo>
                  <a:cubicBezTo>
                    <a:pt x="155" y="18"/>
                    <a:pt x="62" y="110"/>
                    <a:pt x="0" y="105"/>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4" name="Google Shape;1044;p81"/>
            <p:cNvSpPr/>
            <p:nvPr/>
          </p:nvSpPr>
          <p:spPr>
            <a:xfrm>
              <a:off x="5238" y="1701"/>
              <a:ext cx="373" cy="118"/>
            </a:xfrm>
            <a:custGeom>
              <a:avLst/>
              <a:gdLst/>
              <a:ahLst/>
              <a:cxnLst/>
              <a:rect l="l" t="t" r="r" b="b"/>
              <a:pathLst>
                <a:path w="158" h="50" extrusionOk="0">
                  <a:moveTo>
                    <a:pt x="0" y="26"/>
                  </a:moveTo>
                  <a:cubicBezTo>
                    <a:pt x="0" y="26"/>
                    <a:pt x="55" y="43"/>
                    <a:pt x="158" y="0"/>
                  </a:cubicBezTo>
                  <a:cubicBezTo>
                    <a:pt x="144" y="11"/>
                    <a:pt x="45" y="50"/>
                    <a:pt x="0" y="26"/>
                  </a:cubicBezTo>
                  <a:close/>
                </a:path>
              </a:pathLst>
            </a:custGeom>
            <a:solidFill>
              <a:srgbClr val="6E401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5" name="Google Shape;1045;p81"/>
            <p:cNvSpPr/>
            <p:nvPr/>
          </p:nvSpPr>
          <p:spPr>
            <a:xfrm>
              <a:off x="5042" y="1847"/>
              <a:ext cx="187" cy="239"/>
            </a:xfrm>
            <a:custGeom>
              <a:avLst/>
              <a:gdLst/>
              <a:ahLst/>
              <a:cxnLst/>
              <a:rect l="l" t="t" r="r" b="b"/>
              <a:pathLst>
                <a:path w="79" h="101" extrusionOk="0">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grpSp>
        <p:nvGrpSpPr>
          <p:cNvPr id="1046" name="Google Shape;1046;p81"/>
          <p:cNvGrpSpPr/>
          <p:nvPr/>
        </p:nvGrpSpPr>
        <p:grpSpPr>
          <a:xfrm flipH="1">
            <a:off x="8086999" y="2958795"/>
            <a:ext cx="771182" cy="1140705"/>
            <a:chOff x="2052" y="995"/>
            <a:chExt cx="768" cy="852"/>
          </a:xfrm>
        </p:grpSpPr>
        <p:sp>
          <p:nvSpPr>
            <p:cNvPr id="1047" name="Google Shape;1047;p81"/>
            <p:cNvSpPr/>
            <p:nvPr/>
          </p:nvSpPr>
          <p:spPr>
            <a:xfrm>
              <a:off x="2430" y="1616"/>
              <a:ext cx="151" cy="231"/>
            </a:xfrm>
            <a:custGeom>
              <a:avLst/>
              <a:gdLst/>
              <a:ahLst/>
              <a:cxnLst/>
              <a:rect l="l" t="t" r="r" b="b"/>
              <a:pathLst>
                <a:path w="64" h="98" extrusionOk="0">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8" name="Google Shape;1048;p81"/>
            <p:cNvSpPr/>
            <p:nvPr/>
          </p:nvSpPr>
          <p:spPr>
            <a:xfrm>
              <a:off x="2052" y="995"/>
              <a:ext cx="768" cy="729"/>
            </a:xfrm>
            <a:custGeom>
              <a:avLst/>
              <a:gdLst/>
              <a:ahLst/>
              <a:cxnLst/>
              <a:rect l="l" t="t" r="r" b="b"/>
              <a:pathLst>
                <a:path w="325" h="309" extrusionOk="0">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49" name="Google Shape;1049;p81"/>
            <p:cNvSpPr/>
            <p:nvPr/>
          </p:nvSpPr>
          <p:spPr>
            <a:xfrm>
              <a:off x="2090" y="1054"/>
              <a:ext cx="650" cy="677"/>
            </a:xfrm>
            <a:custGeom>
              <a:avLst/>
              <a:gdLst/>
              <a:ahLst/>
              <a:cxnLst/>
              <a:rect l="l" t="t" r="r" b="b"/>
              <a:pathLst>
                <a:path w="275" h="287" extrusionOk="0">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50" name="Google Shape;1050;p81"/>
            <p:cNvSpPr/>
            <p:nvPr/>
          </p:nvSpPr>
          <p:spPr>
            <a:xfrm>
              <a:off x="2322" y="1198"/>
              <a:ext cx="212" cy="429"/>
            </a:xfrm>
            <a:custGeom>
              <a:avLst/>
              <a:gdLst/>
              <a:ahLst/>
              <a:cxnLst/>
              <a:rect l="l" t="t" r="r" b="b"/>
              <a:pathLst>
                <a:path w="90" h="182" extrusionOk="0">
                  <a:moveTo>
                    <a:pt x="75" y="182"/>
                  </a:moveTo>
                  <a:cubicBezTo>
                    <a:pt x="75" y="182"/>
                    <a:pt x="79" y="111"/>
                    <a:pt x="0" y="0"/>
                  </a:cubicBezTo>
                  <a:cubicBezTo>
                    <a:pt x="16" y="12"/>
                    <a:pt x="90" y="121"/>
                    <a:pt x="75" y="182"/>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51" name="Google Shape;1051;p81"/>
            <p:cNvSpPr/>
            <p:nvPr/>
          </p:nvSpPr>
          <p:spPr>
            <a:xfrm>
              <a:off x="2508" y="1235"/>
              <a:ext cx="128" cy="281"/>
            </a:xfrm>
            <a:custGeom>
              <a:avLst/>
              <a:gdLst/>
              <a:ahLst/>
              <a:cxnLst/>
              <a:rect l="l" t="t" r="r" b="b"/>
              <a:pathLst>
                <a:path w="54" h="119" extrusionOk="0">
                  <a:moveTo>
                    <a:pt x="0" y="119"/>
                  </a:moveTo>
                  <a:cubicBezTo>
                    <a:pt x="0" y="119"/>
                    <a:pt x="36" y="88"/>
                    <a:pt x="52" y="0"/>
                  </a:cubicBezTo>
                  <a:cubicBezTo>
                    <a:pt x="54" y="14"/>
                    <a:pt x="36" y="99"/>
                    <a:pt x="0" y="119"/>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52" name="Google Shape;1052;p81"/>
            <p:cNvSpPr/>
            <p:nvPr/>
          </p:nvSpPr>
          <p:spPr>
            <a:xfrm>
              <a:off x="2539" y="1500"/>
              <a:ext cx="163" cy="101"/>
            </a:xfrm>
            <a:custGeom>
              <a:avLst/>
              <a:gdLst/>
              <a:ahLst/>
              <a:cxnLst/>
              <a:rect l="l" t="t" r="r" b="b"/>
              <a:pathLst>
                <a:path w="69" h="43" extrusionOk="0">
                  <a:moveTo>
                    <a:pt x="0" y="40"/>
                  </a:moveTo>
                  <a:cubicBezTo>
                    <a:pt x="0" y="40"/>
                    <a:pt x="29" y="38"/>
                    <a:pt x="69" y="0"/>
                  </a:cubicBezTo>
                  <a:cubicBezTo>
                    <a:pt x="65" y="7"/>
                    <a:pt x="25" y="43"/>
                    <a:pt x="0" y="4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53" name="Google Shape;1053;p81"/>
            <p:cNvSpPr/>
            <p:nvPr/>
          </p:nvSpPr>
          <p:spPr>
            <a:xfrm>
              <a:off x="2303" y="1604"/>
              <a:ext cx="177" cy="59"/>
            </a:xfrm>
            <a:custGeom>
              <a:avLst/>
              <a:gdLst/>
              <a:ahLst/>
              <a:cxnLst/>
              <a:rect l="l" t="t" r="r" b="b"/>
              <a:pathLst>
                <a:path w="75" h="25" extrusionOk="0">
                  <a:moveTo>
                    <a:pt x="75" y="0"/>
                  </a:moveTo>
                  <a:cubicBezTo>
                    <a:pt x="75" y="0"/>
                    <a:pt x="54" y="20"/>
                    <a:pt x="0" y="23"/>
                  </a:cubicBezTo>
                  <a:cubicBezTo>
                    <a:pt x="7" y="25"/>
                    <a:pt x="60" y="21"/>
                    <a:pt x="75" y="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sp>
          <p:nvSpPr>
            <p:cNvPr id="1054" name="Google Shape;1054;p81"/>
            <p:cNvSpPr/>
            <p:nvPr/>
          </p:nvSpPr>
          <p:spPr>
            <a:xfrm>
              <a:off x="2161" y="1472"/>
              <a:ext cx="300" cy="111"/>
            </a:xfrm>
            <a:custGeom>
              <a:avLst/>
              <a:gdLst/>
              <a:ahLst/>
              <a:cxnLst/>
              <a:rect l="l" t="t" r="r" b="b"/>
              <a:pathLst>
                <a:path w="127" h="47" extrusionOk="0">
                  <a:moveTo>
                    <a:pt x="127" y="30"/>
                  </a:moveTo>
                  <a:cubicBezTo>
                    <a:pt x="127" y="30"/>
                    <a:pt x="80" y="39"/>
                    <a:pt x="0" y="0"/>
                  </a:cubicBezTo>
                  <a:cubicBezTo>
                    <a:pt x="9" y="10"/>
                    <a:pt x="88" y="47"/>
                    <a:pt x="127" y="30"/>
                  </a:cubicBezTo>
                  <a:close/>
                </a:path>
              </a:pathLst>
            </a:custGeom>
            <a:solidFill>
              <a:srgbClr val="7087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Microsoft JhengHei"/>
                <a:ea typeface="Microsoft JhengHei"/>
                <a:cs typeface="Microsoft JhengHei"/>
                <a:sym typeface="Microsoft JhengHei"/>
              </a:endParaRPr>
            </a:p>
          </p:txBody>
        </p:sp>
      </p:grpSp>
      <p:sp>
        <p:nvSpPr>
          <p:cNvPr id="1055" name="Google Shape;1055;p81"/>
          <p:cNvSpPr txBox="1">
            <a:spLocks noGrp="1"/>
          </p:cNvSpPr>
          <p:nvPr>
            <p:ph type="dt" idx="10"/>
          </p:nvPr>
        </p:nvSpPr>
        <p:spPr>
          <a:xfrm>
            <a:off x="6656832" y="6601968"/>
            <a:ext cx="72009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00">
                <a:solidFill>
                  <a:schemeClr val="dk1"/>
                </a:solidFill>
                <a:latin typeface="Microsoft JhengHei"/>
                <a:ea typeface="Microsoft JhengHei"/>
                <a:cs typeface="Microsoft JhengHei"/>
                <a:sym typeface="Microsoft JhengHei"/>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056" name="Google Shape;1056;p81"/>
          <p:cNvSpPr txBox="1">
            <a:spLocks noGrp="1"/>
          </p:cNvSpPr>
          <p:nvPr>
            <p:ph type="ftr" idx="11"/>
          </p:nvPr>
        </p:nvSpPr>
        <p:spPr>
          <a:xfrm>
            <a:off x="1141810" y="6601968"/>
            <a:ext cx="5233845"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cap="none">
                <a:solidFill>
                  <a:schemeClr val="dk1"/>
                </a:solidFill>
                <a:latin typeface="Microsoft JhengHei"/>
                <a:ea typeface="Microsoft JhengHei"/>
                <a:cs typeface="Microsoft JhengHei"/>
                <a:sym typeface="Microsoft JhengHei"/>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057" name="Google Shape;1057;p81"/>
          <p:cNvSpPr txBox="1">
            <a:spLocks noGrp="1"/>
          </p:cNvSpPr>
          <p:nvPr>
            <p:ph type="sldNum" idx="12"/>
          </p:nvPr>
        </p:nvSpPr>
        <p:spPr>
          <a:xfrm>
            <a:off x="7517511" y="6601968"/>
            <a:ext cx="48006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a:solidFill>
                  <a:schemeClr val="dk1"/>
                </a:solidFill>
                <a:latin typeface="Microsoft JhengHei"/>
                <a:ea typeface="Microsoft JhengHei"/>
                <a:cs typeface="Microsoft JhengHei"/>
                <a:sym typeface="Microsoft JhengHei"/>
              </a:defRPr>
            </a:lvl1pPr>
            <a:lvl2pPr marL="0" marR="0" lvl="1" indent="0" algn="r" rtl="0">
              <a:spcBef>
                <a:spcPts val="0"/>
              </a:spcBef>
              <a:buNone/>
              <a:defRPr sz="600">
                <a:solidFill>
                  <a:schemeClr val="dk1"/>
                </a:solidFill>
                <a:latin typeface="Microsoft JhengHei"/>
                <a:ea typeface="Microsoft JhengHei"/>
                <a:cs typeface="Microsoft JhengHei"/>
                <a:sym typeface="Microsoft JhengHei"/>
              </a:defRPr>
            </a:lvl2pPr>
            <a:lvl3pPr marL="0" marR="0" lvl="2" indent="0" algn="r" rtl="0">
              <a:spcBef>
                <a:spcPts val="0"/>
              </a:spcBef>
              <a:buNone/>
              <a:defRPr sz="600">
                <a:solidFill>
                  <a:schemeClr val="dk1"/>
                </a:solidFill>
                <a:latin typeface="Microsoft JhengHei"/>
                <a:ea typeface="Microsoft JhengHei"/>
                <a:cs typeface="Microsoft JhengHei"/>
                <a:sym typeface="Microsoft JhengHei"/>
              </a:defRPr>
            </a:lvl3pPr>
            <a:lvl4pPr marL="0" marR="0" lvl="3" indent="0" algn="r" rtl="0">
              <a:spcBef>
                <a:spcPts val="0"/>
              </a:spcBef>
              <a:buNone/>
              <a:defRPr sz="600">
                <a:solidFill>
                  <a:schemeClr val="dk1"/>
                </a:solidFill>
                <a:latin typeface="Microsoft JhengHei"/>
                <a:ea typeface="Microsoft JhengHei"/>
                <a:cs typeface="Microsoft JhengHei"/>
                <a:sym typeface="Microsoft JhengHei"/>
              </a:defRPr>
            </a:lvl4pPr>
            <a:lvl5pPr marL="0" marR="0" lvl="4" indent="0" algn="r" rtl="0">
              <a:spcBef>
                <a:spcPts val="0"/>
              </a:spcBef>
              <a:buNone/>
              <a:defRPr sz="600">
                <a:solidFill>
                  <a:schemeClr val="dk1"/>
                </a:solidFill>
                <a:latin typeface="Microsoft JhengHei"/>
                <a:ea typeface="Microsoft JhengHei"/>
                <a:cs typeface="Microsoft JhengHei"/>
                <a:sym typeface="Microsoft JhengHei"/>
              </a:defRPr>
            </a:lvl5pPr>
            <a:lvl6pPr marL="0" marR="0" lvl="5" indent="0" algn="r" rtl="0">
              <a:spcBef>
                <a:spcPts val="0"/>
              </a:spcBef>
              <a:buNone/>
              <a:defRPr sz="600">
                <a:solidFill>
                  <a:schemeClr val="dk1"/>
                </a:solidFill>
                <a:latin typeface="Microsoft JhengHei"/>
                <a:ea typeface="Microsoft JhengHei"/>
                <a:cs typeface="Microsoft JhengHei"/>
                <a:sym typeface="Microsoft JhengHei"/>
              </a:defRPr>
            </a:lvl6pPr>
            <a:lvl7pPr marL="0" marR="0" lvl="6" indent="0" algn="r" rtl="0">
              <a:spcBef>
                <a:spcPts val="0"/>
              </a:spcBef>
              <a:buNone/>
              <a:defRPr sz="600">
                <a:solidFill>
                  <a:schemeClr val="dk1"/>
                </a:solidFill>
                <a:latin typeface="Microsoft JhengHei"/>
                <a:ea typeface="Microsoft JhengHei"/>
                <a:cs typeface="Microsoft JhengHei"/>
                <a:sym typeface="Microsoft JhengHei"/>
              </a:defRPr>
            </a:lvl7pPr>
            <a:lvl8pPr marL="0" marR="0" lvl="7" indent="0" algn="r" rtl="0">
              <a:spcBef>
                <a:spcPts val="0"/>
              </a:spcBef>
              <a:buNone/>
              <a:defRPr sz="600">
                <a:solidFill>
                  <a:schemeClr val="dk1"/>
                </a:solidFill>
                <a:latin typeface="Microsoft JhengHei"/>
                <a:ea typeface="Microsoft JhengHei"/>
                <a:cs typeface="Microsoft JhengHei"/>
                <a:sym typeface="Microsoft JhengHei"/>
              </a:defRPr>
            </a:lvl8pPr>
            <a:lvl9pPr marL="0" marR="0" lvl="8" indent="0" algn="r" rtl="0">
              <a:spcBef>
                <a:spcPts val="0"/>
              </a:spcBef>
              <a:buNone/>
              <a:defRPr sz="600">
                <a:solidFill>
                  <a:schemeClr val="dk1"/>
                </a:solidFill>
                <a:latin typeface="Microsoft JhengHei"/>
                <a:ea typeface="Microsoft JhengHei"/>
                <a:cs typeface="Microsoft JhengHei"/>
                <a:sym typeface="Microsoft JhengHe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36">
          <p15:clr>
            <a:srgbClr val="F26B43"/>
          </p15:clr>
        </p15:guide>
        <p15:guide id="2" pos="2880">
          <p15:clr>
            <a:srgbClr val="F26B43"/>
          </p15:clr>
        </p15:guide>
        <p15:guide id="3" orient="horz" pos="3552">
          <p15:clr>
            <a:srgbClr val="F26B43"/>
          </p15:clr>
        </p15:guide>
        <p15:guide id="4" pos="5040">
          <p15:clr>
            <a:srgbClr val="F26B43"/>
          </p15:clr>
        </p15:guide>
        <p15:guide id="5" pos="7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jyes.ntpc.edu.tw/"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6"/>
        <p:cNvGrpSpPr/>
        <p:nvPr/>
      </p:nvGrpSpPr>
      <p:grpSpPr>
        <a:xfrm>
          <a:off x="0" y="0"/>
          <a:ext cx="0" cy="0"/>
          <a:chOff x="0" y="0"/>
          <a:chExt cx="0" cy="0"/>
        </a:xfrm>
      </p:grpSpPr>
      <p:sp>
        <p:nvSpPr>
          <p:cNvPr id="1747" name="Google Shape;1747;p1"/>
          <p:cNvSpPr txBox="1">
            <a:spLocks noGrp="1"/>
          </p:cNvSpPr>
          <p:nvPr>
            <p:ph type="ctrTitle"/>
          </p:nvPr>
        </p:nvSpPr>
        <p:spPr>
          <a:xfrm>
            <a:off x="301829" y="639573"/>
            <a:ext cx="6248400" cy="2390775"/>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rgbClr val="3333FF"/>
              </a:buClr>
              <a:buSzPts val="3600"/>
              <a:buFont typeface="DFKai-SB"/>
              <a:buNone/>
            </a:pPr>
            <a:r>
              <a:rPr lang="zh-TW" sz="3600" b="1">
                <a:solidFill>
                  <a:srgbClr val="3333FF"/>
                </a:solidFill>
                <a:latin typeface="DFKai-SB"/>
                <a:ea typeface="DFKai-SB"/>
                <a:cs typeface="DFKai-SB"/>
                <a:sym typeface="DFKai-SB"/>
              </a:rPr>
              <a:t>正義國小112學年度第一學期</a:t>
            </a:r>
            <a:br>
              <a:rPr lang="zh-TW" sz="3600" b="1">
                <a:solidFill>
                  <a:srgbClr val="3333FF"/>
                </a:solidFill>
                <a:latin typeface="DFKai-SB"/>
                <a:ea typeface="DFKai-SB"/>
                <a:cs typeface="DFKai-SB"/>
                <a:sym typeface="DFKai-SB"/>
              </a:rPr>
            </a:br>
            <a:r>
              <a:rPr lang="zh-TW" sz="3600" b="1">
                <a:solidFill>
                  <a:srgbClr val="3333FF"/>
                </a:solidFill>
                <a:latin typeface="DFKai-SB"/>
                <a:ea typeface="DFKai-SB"/>
                <a:cs typeface="DFKai-SB"/>
                <a:sym typeface="DFKai-SB"/>
              </a:rPr>
              <a:t>家  長  日</a:t>
            </a:r>
            <a:br>
              <a:rPr lang="zh-TW" sz="3600" b="1">
                <a:solidFill>
                  <a:srgbClr val="3333FF"/>
                </a:solidFill>
                <a:latin typeface="DFKai-SB"/>
                <a:ea typeface="DFKai-SB"/>
                <a:cs typeface="DFKai-SB"/>
                <a:sym typeface="DFKai-SB"/>
              </a:rPr>
            </a:br>
            <a:r>
              <a:rPr lang="zh-TW" sz="3600" b="1">
                <a:solidFill>
                  <a:srgbClr val="3333FF"/>
                </a:solidFill>
                <a:latin typeface="DFKai-SB"/>
                <a:ea typeface="DFKai-SB"/>
                <a:cs typeface="DFKai-SB"/>
                <a:sym typeface="DFKai-SB"/>
              </a:rPr>
              <a:t>～校 務 簡 報 ～</a:t>
            </a:r>
            <a:endParaRPr/>
          </a:p>
        </p:txBody>
      </p:sp>
      <p:pic>
        <p:nvPicPr>
          <p:cNvPr id="1748" name="Google Shape;1748;p1"/>
          <p:cNvPicPr preferRelativeResize="0"/>
          <p:nvPr/>
        </p:nvPicPr>
        <p:blipFill rotWithShape="1">
          <a:blip r:embed="rId4">
            <a:alphaModFix/>
          </a:blip>
          <a:srcRect/>
          <a:stretch/>
        </p:blipFill>
        <p:spPr>
          <a:xfrm>
            <a:off x="7805022" y="5729681"/>
            <a:ext cx="1347367" cy="11450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Google Shape;2113;p41"/>
          <p:cNvSpPr txBox="1">
            <a:spLocks noGrp="1"/>
          </p:cNvSpPr>
          <p:nvPr>
            <p:ph type="title"/>
          </p:nvPr>
        </p:nvSpPr>
        <p:spPr>
          <a:xfrm>
            <a:off x="1900082" y="427823"/>
            <a:ext cx="5343835" cy="6933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600CC"/>
              </a:buClr>
              <a:buSzPts val="4800"/>
              <a:buNone/>
            </a:pPr>
            <a:r>
              <a:rPr lang="zh-TW" sz="4800" b="1">
                <a:solidFill>
                  <a:srgbClr val="6600CC"/>
                </a:solidFill>
                <a:latin typeface="DFKai-SB"/>
                <a:ea typeface="DFKai-SB"/>
                <a:cs typeface="DFKai-SB"/>
                <a:sym typeface="DFKai-SB"/>
              </a:rPr>
              <a:t>營養午餐</a:t>
            </a:r>
            <a:endParaRPr sz="4800" b="1">
              <a:solidFill>
                <a:srgbClr val="6600CC"/>
              </a:solidFill>
              <a:latin typeface="DFKai-SB"/>
              <a:ea typeface="DFKai-SB"/>
              <a:cs typeface="DFKai-SB"/>
              <a:sym typeface="DFKai-SB"/>
            </a:endParaRPr>
          </a:p>
        </p:txBody>
      </p:sp>
      <p:sp>
        <p:nvSpPr>
          <p:cNvPr id="2114" name="Google Shape;2114;p41"/>
          <p:cNvSpPr txBox="1">
            <a:spLocks noGrp="1"/>
          </p:cNvSpPr>
          <p:nvPr>
            <p:ph type="body" idx="1"/>
          </p:nvPr>
        </p:nvSpPr>
        <p:spPr>
          <a:xfrm>
            <a:off x="865221" y="1191593"/>
            <a:ext cx="7548937" cy="4749838"/>
          </a:xfrm>
          <a:prstGeom prst="rect">
            <a:avLst/>
          </a:prstGeom>
          <a:noFill/>
          <a:ln>
            <a:noFill/>
          </a:ln>
        </p:spPr>
        <p:txBody>
          <a:bodyPr spcFirstLastPara="1" wrap="square" lIns="91425" tIns="45700" rIns="91425" bIns="45700" anchor="t" anchorCtr="0">
            <a:noAutofit/>
          </a:bodyPr>
          <a:lstStyle/>
          <a:p>
            <a:pPr marL="205740" lvl="0" indent="-171450" algn="l" rtl="0">
              <a:lnSpc>
                <a:spcPct val="100000"/>
              </a:lnSpc>
              <a:spcBef>
                <a:spcPts val="0"/>
              </a:spcBef>
              <a:spcAft>
                <a:spcPts val="0"/>
              </a:spcAft>
              <a:buSzPts val="2400"/>
              <a:buChar char="•"/>
            </a:pPr>
            <a:r>
              <a:rPr lang="zh-TW" sz="2400">
                <a:latin typeface="DFKai-SB"/>
                <a:ea typeface="DFKai-SB"/>
                <a:cs typeface="DFKai-SB"/>
                <a:sym typeface="DFKai-SB"/>
              </a:rPr>
              <a:t>每週二上整天課，可選擇訂營養午餐或帶便當到2F總務處蒸飯（訂購營養午餐者請</a:t>
            </a:r>
            <a:r>
              <a:rPr lang="zh-TW" sz="2400" b="1" u="sng">
                <a:latin typeface="DFKai-SB"/>
                <a:ea typeface="DFKai-SB"/>
                <a:cs typeface="DFKai-SB"/>
                <a:sym typeface="DFKai-SB"/>
              </a:rPr>
              <a:t>自行攜帶餐具1套</a:t>
            </a:r>
            <a:r>
              <a:rPr lang="zh-TW" sz="2400">
                <a:latin typeface="DFKai-SB"/>
                <a:ea typeface="DFKai-SB"/>
                <a:cs typeface="DFKai-SB"/>
                <a:sym typeface="DFKai-SB"/>
              </a:rPr>
              <a:t>）。家長如送餐請將飯盒送到警衛室旁餐盒架依標示學年位置放置，勿送至教室內。</a:t>
            </a:r>
            <a:endParaRPr/>
          </a:p>
          <a:p>
            <a:pPr marL="205740" lvl="0" indent="-171450" algn="l" rtl="0">
              <a:lnSpc>
                <a:spcPct val="100000"/>
              </a:lnSpc>
              <a:spcBef>
                <a:spcPts val="1350"/>
              </a:spcBef>
              <a:spcAft>
                <a:spcPts val="0"/>
              </a:spcAft>
              <a:buSzPts val="2400"/>
              <a:buChar char="•"/>
            </a:pPr>
            <a:r>
              <a:rPr lang="zh-TW" sz="2400">
                <a:latin typeface="DFKai-SB"/>
                <a:ea typeface="DFKai-SB"/>
                <a:cs typeface="DFKai-SB"/>
                <a:sym typeface="DFKai-SB"/>
              </a:rPr>
              <a:t>校園內</a:t>
            </a:r>
            <a:r>
              <a:rPr lang="zh-TW" sz="2400" b="1" u="sng">
                <a:latin typeface="DFKai-SB"/>
                <a:ea typeface="DFKai-SB"/>
                <a:cs typeface="DFKai-SB"/>
                <a:sym typeface="DFKai-SB"/>
              </a:rPr>
              <a:t>禁用免洗餐具</a:t>
            </a:r>
            <a:r>
              <a:rPr lang="zh-TW" sz="2400">
                <a:latin typeface="DFKai-SB"/>
                <a:ea typeface="DFKai-SB"/>
                <a:cs typeface="DFKai-SB"/>
                <a:sym typeface="DFKai-SB"/>
              </a:rPr>
              <a:t>，請讓孩子攜帶使用環保餐具。</a:t>
            </a:r>
            <a:endParaRPr/>
          </a:p>
          <a:p>
            <a:pPr marL="205740" lvl="0" indent="-171450" algn="l" rtl="0">
              <a:lnSpc>
                <a:spcPct val="100000"/>
              </a:lnSpc>
              <a:spcBef>
                <a:spcPts val="1350"/>
              </a:spcBef>
              <a:spcAft>
                <a:spcPts val="0"/>
              </a:spcAft>
              <a:buSzPts val="2400"/>
              <a:buChar char="•"/>
            </a:pPr>
            <a:r>
              <a:rPr lang="zh-TW" sz="2400">
                <a:latin typeface="DFKai-SB"/>
                <a:ea typeface="DFKai-SB"/>
                <a:cs typeface="DFKai-SB"/>
                <a:sym typeface="DFKai-SB"/>
              </a:rPr>
              <a:t>學生須</a:t>
            </a:r>
            <a:r>
              <a:rPr lang="zh-TW" sz="2400" b="1" u="sng">
                <a:latin typeface="DFKai-SB"/>
                <a:ea typeface="DFKai-SB"/>
                <a:cs typeface="DFKai-SB"/>
                <a:sym typeface="DFKai-SB"/>
              </a:rPr>
              <a:t>自備潔牙用具一套</a:t>
            </a:r>
            <a:r>
              <a:rPr lang="zh-TW" sz="2400">
                <a:latin typeface="DFKai-SB"/>
                <a:ea typeface="DFKai-SB"/>
                <a:cs typeface="DFKai-SB"/>
                <a:sym typeface="DFKai-SB"/>
              </a:rPr>
              <a:t>（含牙刷、牙膏、鏡子、漱口杯2個）</a:t>
            </a:r>
            <a:r>
              <a:rPr lang="zh-TW" sz="2400"/>
              <a:t>，</a:t>
            </a:r>
            <a:r>
              <a:rPr lang="zh-TW" sz="2400">
                <a:latin typeface="DFKai-SB"/>
                <a:ea typeface="DFKai-SB"/>
                <a:cs typeface="DFKai-SB"/>
                <a:sym typeface="DFKai-SB"/>
              </a:rPr>
              <a:t>每週二實施含氟漱口水。</a:t>
            </a:r>
            <a:endParaRPr sz="2400">
              <a:latin typeface="DFKai-SB"/>
              <a:ea typeface="DFKai-SB"/>
              <a:cs typeface="DFKai-SB"/>
              <a:sym typeface="DFKai-SB"/>
            </a:endParaRPr>
          </a:p>
          <a:p>
            <a:pPr marL="205740" lvl="0" indent="-171450" algn="l" rtl="0">
              <a:lnSpc>
                <a:spcPct val="100000"/>
              </a:lnSpc>
              <a:spcBef>
                <a:spcPts val="1350"/>
              </a:spcBef>
              <a:spcAft>
                <a:spcPts val="0"/>
              </a:spcAft>
              <a:buSzPts val="2400"/>
              <a:buChar char="•"/>
            </a:pPr>
            <a:r>
              <a:rPr lang="zh-TW" sz="2400" b="1">
                <a:solidFill>
                  <a:srgbClr val="FF0000"/>
                </a:solidFill>
                <a:latin typeface="DFKai-SB"/>
                <a:ea typeface="DFKai-SB"/>
                <a:cs typeface="DFKai-SB"/>
                <a:sym typeface="DFKai-SB"/>
              </a:rPr>
              <a:t>早午餐補助</a:t>
            </a:r>
            <a:r>
              <a:rPr lang="zh-TW" sz="2400">
                <a:latin typeface="DFKai-SB"/>
                <a:ea typeface="DFKai-SB"/>
                <a:cs typeface="DFKai-SB"/>
                <a:sym typeface="DFKai-SB"/>
              </a:rPr>
              <a:t>(低收入戶、本人身心障礙、中低收入身分者、家庭突發因素致無力支付午餐費學生)，請提出需求申請，若有其他特殊狀況，請打以下專線：</a:t>
            </a:r>
            <a:endParaRPr/>
          </a:p>
          <a:p>
            <a:pPr marL="205740" lvl="0" indent="-19050" algn="l" rtl="0">
              <a:lnSpc>
                <a:spcPct val="100000"/>
              </a:lnSpc>
              <a:spcBef>
                <a:spcPts val="1350"/>
              </a:spcBef>
              <a:spcAft>
                <a:spcPts val="0"/>
              </a:spcAft>
              <a:buSzPts val="2400"/>
              <a:buNone/>
            </a:pPr>
            <a:endParaRPr sz="2400">
              <a:latin typeface="DFKai-SB"/>
              <a:ea typeface="DFKai-SB"/>
              <a:cs typeface="DFKai-SB"/>
              <a:sym typeface="DFKai-SB"/>
            </a:endParaRPr>
          </a:p>
        </p:txBody>
      </p:sp>
      <p:pic>
        <p:nvPicPr>
          <p:cNvPr id="2115" name="Google Shape;2115;p41" descr="C:\Users\aa1031\AppData\Local\Microsoft\Windows\Temporary Internet Files\Content.IE5\KA0J5C6L\MC900343399[1].wmf"/>
          <p:cNvPicPr preferRelativeResize="0"/>
          <p:nvPr/>
        </p:nvPicPr>
        <p:blipFill rotWithShape="1">
          <a:blip r:embed="rId3">
            <a:alphaModFix/>
          </a:blip>
          <a:srcRect/>
          <a:stretch/>
        </p:blipFill>
        <p:spPr>
          <a:xfrm flipH="1">
            <a:off x="6429081" y="5426275"/>
            <a:ext cx="1777430" cy="1502426"/>
          </a:xfrm>
          <a:prstGeom prst="rect">
            <a:avLst/>
          </a:prstGeom>
          <a:noFill/>
          <a:ln>
            <a:noFill/>
          </a:ln>
        </p:spPr>
      </p:pic>
      <p:sp>
        <p:nvSpPr>
          <p:cNvPr id="2116" name="Google Shape;2116;p41"/>
          <p:cNvSpPr/>
          <p:nvPr/>
        </p:nvSpPr>
        <p:spPr>
          <a:xfrm>
            <a:off x="7763797" y="2210673"/>
            <a:ext cx="1380203" cy="1409349"/>
          </a:xfrm>
          <a:prstGeom prst="heart">
            <a:avLst/>
          </a:prstGeom>
          <a:solidFill>
            <a:srgbClr val="FF0000">
              <a:alpha val="47450"/>
            </a:srgbClr>
          </a:solidFill>
          <a:ln w="12700" cap="flat" cmpd="sng">
            <a:solidFill>
              <a:srgbClr val="AB5C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mbria"/>
              <a:buNone/>
            </a:pPr>
            <a:r>
              <a:rPr lang="zh-TW" sz="1800" b="0" i="0" u="none" strike="noStrike" cap="none">
                <a:solidFill>
                  <a:srgbClr val="FFFFFF"/>
                </a:solidFill>
                <a:latin typeface="Cambria"/>
                <a:ea typeface="Cambria"/>
                <a:cs typeface="Cambria"/>
                <a:sym typeface="Cambria"/>
              </a:rPr>
              <a:t> </a:t>
            </a:r>
            <a:endParaRPr sz="1800" b="0" i="0" u="none" strike="noStrike" cap="none">
              <a:solidFill>
                <a:srgbClr val="000000"/>
              </a:solidFill>
              <a:latin typeface="Cambria"/>
              <a:ea typeface="Cambria"/>
              <a:cs typeface="Cambria"/>
              <a:sym typeface="Cambria"/>
            </a:endParaRPr>
          </a:p>
        </p:txBody>
      </p:sp>
      <p:sp>
        <p:nvSpPr>
          <p:cNvPr id="2117" name="Google Shape;2117;p41"/>
          <p:cNvSpPr txBox="1"/>
          <p:nvPr/>
        </p:nvSpPr>
        <p:spPr>
          <a:xfrm>
            <a:off x="8046269" y="2636599"/>
            <a:ext cx="8152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DFKai-SB"/>
              <a:buNone/>
            </a:pPr>
            <a:r>
              <a:rPr lang="zh-TW" sz="2400" b="1" i="0" u="none" strike="noStrike" cap="none">
                <a:solidFill>
                  <a:srgbClr val="000000"/>
                </a:solidFill>
                <a:latin typeface="DFKai-SB"/>
                <a:ea typeface="DFKai-SB"/>
                <a:cs typeface="DFKai-SB"/>
                <a:sym typeface="DFKai-SB"/>
              </a:rPr>
              <a:t>環保 </a:t>
            </a:r>
            <a:endParaRPr sz="1800" b="0" i="0" u="none" strike="noStrike" cap="none">
              <a:solidFill>
                <a:srgbClr val="000000"/>
              </a:solidFill>
              <a:latin typeface="Cambria"/>
              <a:ea typeface="Cambria"/>
              <a:cs typeface="Cambria"/>
              <a:sym typeface="Cambria"/>
            </a:endParaRPr>
          </a:p>
        </p:txBody>
      </p:sp>
      <p:sp>
        <p:nvSpPr>
          <p:cNvPr id="2118" name="Google Shape;2118;p41"/>
          <p:cNvSpPr/>
          <p:nvPr/>
        </p:nvSpPr>
        <p:spPr>
          <a:xfrm>
            <a:off x="52435" y="148527"/>
            <a:ext cx="1380203" cy="1409349"/>
          </a:xfrm>
          <a:prstGeom prst="heart">
            <a:avLst/>
          </a:prstGeom>
          <a:solidFill>
            <a:srgbClr val="FF0000">
              <a:alpha val="47450"/>
            </a:srgbClr>
          </a:solidFill>
          <a:ln w="12700" cap="flat" cmpd="sng">
            <a:solidFill>
              <a:srgbClr val="AB5C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mbria"/>
              <a:buNone/>
            </a:pPr>
            <a:r>
              <a:rPr lang="zh-TW" sz="1800" b="0" i="0" u="none" strike="noStrike" cap="none">
                <a:solidFill>
                  <a:srgbClr val="FFFFFF"/>
                </a:solidFill>
                <a:latin typeface="Cambria"/>
                <a:ea typeface="Cambria"/>
                <a:cs typeface="Cambria"/>
                <a:sym typeface="Cambria"/>
              </a:rPr>
              <a:t> </a:t>
            </a:r>
            <a:endParaRPr sz="1800" b="0" i="0" u="none" strike="noStrike" cap="none">
              <a:solidFill>
                <a:srgbClr val="000000"/>
              </a:solidFill>
              <a:latin typeface="Cambria"/>
              <a:ea typeface="Cambria"/>
              <a:cs typeface="Cambria"/>
              <a:sym typeface="Cambria"/>
            </a:endParaRPr>
          </a:p>
        </p:txBody>
      </p:sp>
      <p:sp>
        <p:nvSpPr>
          <p:cNvPr id="2119" name="Google Shape;2119;p41"/>
          <p:cNvSpPr txBox="1"/>
          <p:nvPr/>
        </p:nvSpPr>
        <p:spPr>
          <a:xfrm>
            <a:off x="313411" y="543669"/>
            <a:ext cx="8152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DFKai-SB"/>
              <a:buNone/>
            </a:pPr>
            <a:r>
              <a:rPr lang="zh-TW" sz="2400" b="1" i="0" u="none" strike="noStrike" cap="none">
                <a:solidFill>
                  <a:srgbClr val="000000"/>
                </a:solidFill>
                <a:latin typeface="DFKai-SB"/>
                <a:ea typeface="DFKai-SB"/>
                <a:cs typeface="DFKai-SB"/>
                <a:sym typeface="DFKai-SB"/>
              </a:rPr>
              <a:t>健康 </a:t>
            </a:r>
            <a:endParaRPr sz="1800" b="0" i="0" u="none" strike="noStrike" cap="none">
              <a:solidFill>
                <a:srgbClr val="000000"/>
              </a:solidFill>
              <a:latin typeface="Cambria"/>
              <a:ea typeface="Cambria"/>
              <a:cs typeface="Cambria"/>
              <a:sym typeface="Cambria"/>
            </a:endParaRPr>
          </a:p>
        </p:txBody>
      </p:sp>
      <p:pic>
        <p:nvPicPr>
          <p:cNvPr id="2120" name="Google Shape;2120;p41"/>
          <p:cNvPicPr preferRelativeResize="0"/>
          <p:nvPr/>
        </p:nvPicPr>
        <p:blipFill rotWithShape="1">
          <a:blip r:embed="rId4">
            <a:alphaModFix/>
          </a:blip>
          <a:srcRect/>
          <a:stretch/>
        </p:blipFill>
        <p:spPr>
          <a:xfrm>
            <a:off x="337852" y="5941431"/>
            <a:ext cx="527369" cy="429841"/>
          </a:xfrm>
          <a:prstGeom prst="rect">
            <a:avLst/>
          </a:prstGeom>
          <a:noFill/>
          <a:ln>
            <a:noFill/>
          </a:ln>
        </p:spPr>
      </p:pic>
      <p:sp>
        <p:nvSpPr>
          <p:cNvPr id="2121" name="Google Shape;2121;p41"/>
          <p:cNvSpPr/>
          <p:nvPr/>
        </p:nvSpPr>
        <p:spPr>
          <a:xfrm>
            <a:off x="865221" y="5920939"/>
            <a:ext cx="809926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2400"/>
              <a:buFont typeface="PMingLiu"/>
              <a:buNone/>
            </a:pPr>
            <a:r>
              <a:rPr lang="zh-TW" sz="2400" b="1" i="0" u="none" strike="noStrike" cap="none">
                <a:solidFill>
                  <a:srgbClr val="7030A0"/>
                </a:solidFill>
                <a:latin typeface="Microsoft JhengHei"/>
                <a:ea typeface="Microsoft JhengHei"/>
                <a:cs typeface="Microsoft JhengHei"/>
                <a:sym typeface="Microsoft JhengHei"/>
              </a:rPr>
              <a:t>專線: 29853138＃1013   環教組  蘇郁荏 組長</a:t>
            </a:r>
            <a:endParaRPr sz="2400" b="1" i="0" u="none" strike="noStrike" cap="none">
              <a:solidFill>
                <a:srgbClr val="7030A0"/>
              </a:solidFill>
              <a:latin typeface="Microsoft JhengHei"/>
              <a:ea typeface="Microsoft JhengHei"/>
              <a:cs typeface="Microsoft JhengHei"/>
              <a:sym typeface="Microsoft JhengHe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1"/>
        <p:cNvGrpSpPr/>
        <p:nvPr/>
      </p:nvGrpSpPr>
      <p:grpSpPr>
        <a:xfrm>
          <a:off x="0" y="0"/>
          <a:ext cx="0" cy="0"/>
          <a:chOff x="0" y="0"/>
          <a:chExt cx="0" cy="0"/>
        </a:xfrm>
      </p:grpSpPr>
      <p:pic>
        <p:nvPicPr>
          <p:cNvPr id="2202" name="Google Shape;2202;p49"/>
          <p:cNvPicPr preferRelativeResize="0"/>
          <p:nvPr/>
        </p:nvPicPr>
        <p:blipFill rotWithShape="1">
          <a:blip r:embed="rId4">
            <a:alphaModFix/>
          </a:blip>
          <a:srcRect/>
          <a:stretch/>
        </p:blipFill>
        <p:spPr>
          <a:xfrm>
            <a:off x="296883" y="2013789"/>
            <a:ext cx="1846242" cy="1572559"/>
          </a:xfrm>
          <a:prstGeom prst="rect">
            <a:avLst/>
          </a:prstGeom>
          <a:noFill/>
          <a:ln>
            <a:noFill/>
          </a:ln>
        </p:spPr>
      </p:pic>
      <p:sp>
        <p:nvSpPr>
          <p:cNvPr id="2203" name="Google Shape;2203;p49"/>
          <p:cNvSpPr txBox="1"/>
          <p:nvPr/>
        </p:nvSpPr>
        <p:spPr>
          <a:xfrm>
            <a:off x="2667000" y="2362200"/>
            <a:ext cx="15240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總</a:t>
            </a:r>
            <a:endParaRPr/>
          </a:p>
        </p:txBody>
      </p:sp>
      <p:sp>
        <p:nvSpPr>
          <p:cNvPr id="2204" name="Google Shape;2204;p49"/>
          <p:cNvSpPr/>
          <p:nvPr/>
        </p:nvSpPr>
        <p:spPr>
          <a:xfrm rot="-316564">
            <a:off x="5070591" y="2220885"/>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務</a:t>
            </a:r>
            <a:endParaRPr/>
          </a:p>
        </p:txBody>
      </p:sp>
      <p:sp>
        <p:nvSpPr>
          <p:cNvPr id="2205" name="Google Shape;2205;p49"/>
          <p:cNvSpPr/>
          <p:nvPr/>
        </p:nvSpPr>
        <p:spPr>
          <a:xfrm rot="227036">
            <a:off x="7336051" y="2013789"/>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處</a:t>
            </a:r>
            <a:endParaRPr/>
          </a:p>
        </p:txBody>
      </p:sp>
      <p:sp>
        <p:nvSpPr>
          <p:cNvPr id="2206" name="Google Shape;2206;p49"/>
          <p:cNvSpPr txBox="1"/>
          <p:nvPr/>
        </p:nvSpPr>
        <p:spPr>
          <a:xfrm>
            <a:off x="176426" y="3980768"/>
            <a:ext cx="7817017" cy="23687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zh-TW" sz="2000" b="1" i="0" u="none" strike="noStrike" cap="none">
                <a:solidFill>
                  <a:srgbClr val="000000"/>
                </a:solidFill>
                <a:latin typeface="DFKai-SB"/>
                <a:ea typeface="DFKai-SB"/>
                <a:cs typeface="DFKai-SB"/>
                <a:sym typeface="DFKai-SB"/>
              </a:rPr>
              <a:t>總務主任：鹿秉年</a:t>
            </a:r>
            <a:endParaRPr sz="2000" b="1" i="0" u="none" strike="noStrike" cap="none">
              <a:solidFill>
                <a:srgbClr val="000000"/>
              </a:solidFill>
              <a:latin typeface="DFKai-SB"/>
              <a:ea typeface="DFKai-SB"/>
              <a:cs typeface="DFKai-SB"/>
              <a:sym typeface="DFKai-SB"/>
            </a:endParaRPr>
          </a:p>
          <a:p>
            <a:pPr marL="0" marR="0" lvl="0" indent="0" algn="l" rtl="0">
              <a:lnSpc>
                <a:spcPct val="90000"/>
              </a:lnSpc>
              <a:spcBef>
                <a:spcPts val="1000"/>
              </a:spcBef>
              <a:spcAft>
                <a:spcPts val="0"/>
              </a:spcAft>
              <a:buClr>
                <a:srgbClr val="000000"/>
              </a:buClr>
              <a:buSzPts val="2000"/>
              <a:buFont typeface="Arial"/>
              <a:buNone/>
            </a:pPr>
            <a:r>
              <a:rPr lang="zh-TW" sz="2000" b="1" i="0" u="none" strike="noStrike" cap="none">
                <a:solidFill>
                  <a:srgbClr val="000000"/>
                </a:solidFill>
                <a:latin typeface="DFKai-SB"/>
                <a:ea typeface="DFKai-SB"/>
                <a:cs typeface="DFKai-SB"/>
                <a:sym typeface="DFKai-SB"/>
              </a:rPr>
              <a:t>事務組長：林敏昭   出納組長：王思雅</a:t>
            </a:r>
            <a:endParaRPr sz="2000" b="1" i="0" u="none" strike="noStrike" cap="none">
              <a:solidFill>
                <a:srgbClr val="000000"/>
              </a:solidFill>
              <a:latin typeface="DFKai-SB"/>
              <a:ea typeface="DFKai-SB"/>
              <a:cs typeface="DFKai-SB"/>
              <a:sym typeface="DFKai-SB"/>
            </a:endParaRPr>
          </a:p>
          <a:p>
            <a:pPr marL="0" marR="0" lvl="0" indent="0" algn="l" rtl="0">
              <a:lnSpc>
                <a:spcPct val="90000"/>
              </a:lnSpc>
              <a:spcBef>
                <a:spcPts val="1000"/>
              </a:spcBef>
              <a:spcAft>
                <a:spcPts val="0"/>
              </a:spcAft>
              <a:buClr>
                <a:srgbClr val="000000"/>
              </a:buClr>
              <a:buSzPts val="2000"/>
              <a:buFont typeface="Arial"/>
              <a:buNone/>
            </a:pPr>
            <a:r>
              <a:rPr lang="zh-TW" sz="2000" b="1" i="0" u="none" strike="noStrike" cap="none">
                <a:solidFill>
                  <a:srgbClr val="000000"/>
                </a:solidFill>
                <a:latin typeface="DFKai-SB"/>
                <a:ea typeface="DFKai-SB"/>
                <a:cs typeface="DFKai-SB"/>
                <a:sym typeface="DFKai-SB"/>
              </a:rPr>
              <a:t>文書組長：吳嘉雄   財產管理：謝雅青</a:t>
            </a:r>
            <a:endParaRPr sz="2000" b="1" i="0" u="none" strike="noStrike" cap="none">
              <a:solidFill>
                <a:srgbClr val="000000"/>
              </a:solidFill>
              <a:latin typeface="DFKai-SB"/>
              <a:ea typeface="DFKai-SB"/>
              <a:cs typeface="DFKai-SB"/>
              <a:sym typeface="DFKai-SB"/>
            </a:endParaRPr>
          </a:p>
          <a:p>
            <a:pPr marL="0" marR="0" lvl="0" indent="0" algn="l" rtl="0">
              <a:lnSpc>
                <a:spcPct val="90000"/>
              </a:lnSpc>
              <a:spcBef>
                <a:spcPts val="1000"/>
              </a:spcBef>
              <a:spcAft>
                <a:spcPts val="0"/>
              </a:spcAft>
              <a:buClr>
                <a:srgbClr val="000000"/>
              </a:buClr>
              <a:buSzPts val="2000"/>
              <a:buFont typeface="Arial"/>
              <a:buNone/>
            </a:pPr>
            <a:r>
              <a:rPr lang="zh-TW" sz="2000" b="1" i="0" u="none" strike="noStrike" cap="none">
                <a:solidFill>
                  <a:srgbClr val="000000"/>
                </a:solidFill>
                <a:latin typeface="DFKai-SB"/>
                <a:ea typeface="DFKai-SB"/>
                <a:cs typeface="DFKai-SB"/>
                <a:sym typeface="DFKai-SB"/>
              </a:rPr>
              <a:t>總務處工作同仁：</a:t>
            </a:r>
            <a:endParaRPr sz="2000" b="1" i="0" u="none" strike="noStrike" cap="none">
              <a:solidFill>
                <a:srgbClr val="000000"/>
              </a:solidFill>
              <a:latin typeface="DFKai-SB"/>
              <a:ea typeface="DFKai-SB"/>
              <a:cs typeface="DFKai-SB"/>
              <a:sym typeface="DFKai-SB"/>
            </a:endParaRPr>
          </a:p>
          <a:p>
            <a:pPr marL="0" marR="0" lvl="0" indent="0" algn="l" rtl="0">
              <a:lnSpc>
                <a:spcPct val="90000"/>
              </a:lnSpc>
              <a:spcBef>
                <a:spcPts val="1000"/>
              </a:spcBef>
              <a:spcAft>
                <a:spcPts val="0"/>
              </a:spcAft>
              <a:buClr>
                <a:srgbClr val="000000"/>
              </a:buClr>
              <a:buSzPts val="2000"/>
              <a:buFont typeface="Arial"/>
              <a:buNone/>
            </a:pPr>
            <a:r>
              <a:rPr lang="zh-TW" sz="2000" b="1" i="0" u="none" strike="noStrike" cap="none">
                <a:solidFill>
                  <a:srgbClr val="000000"/>
                </a:solidFill>
                <a:latin typeface="DFKai-SB"/>
                <a:ea typeface="DFKai-SB"/>
                <a:cs typeface="DFKai-SB"/>
                <a:sym typeface="DFKai-SB"/>
              </a:rPr>
              <a:t>陳弘毅、張美雪、張菁芬</a:t>
            </a:r>
            <a:endParaRPr sz="2000" b="1" i="0" u="none" strike="noStrike" cap="none">
              <a:solidFill>
                <a:srgbClr val="000000"/>
              </a:solidFill>
              <a:latin typeface="DFKai-SB"/>
              <a:ea typeface="DFKai-SB"/>
              <a:cs typeface="DFKai-SB"/>
              <a:sym typeface="DFKai-SB"/>
            </a:endParaRPr>
          </a:p>
          <a:p>
            <a:pPr marL="0" marR="0" lvl="0" indent="0" algn="l" rtl="0">
              <a:lnSpc>
                <a:spcPct val="90000"/>
              </a:lnSpc>
              <a:spcBef>
                <a:spcPts val="1000"/>
              </a:spcBef>
              <a:spcAft>
                <a:spcPts val="0"/>
              </a:spcAft>
              <a:buClr>
                <a:srgbClr val="000000"/>
              </a:buClr>
              <a:buSzPts val="2000"/>
              <a:buFont typeface="Arial"/>
              <a:buNone/>
            </a:pPr>
            <a:r>
              <a:rPr lang="zh-TW" sz="2000" b="1" i="0" u="none" strike="noStrike" cap="none">
                <a:solidFill>
                  <a:srgbClr val="000000"/>
                </a:solidFill>
                <a:latin typeface="DFKai-SB"/>
                <a:ea typeface="DFKai-SB"/>
                <a:cs typeface="DFKai-SB"/>
                <a:sym typeface="DFKai-SB"/>
              </a:rPr>
              <a:t>王玉琪、盧玲琼、卓訓麒</a:t>
            </a:r>
            <a:endParaRPr sz="2000" b="1" i="0" u="none" strike="noStrike" cap="none">
              <a:solidFill>
                <a:srgbClr val="000000"/>
              </a:solidFill>
              <a:latin typeface="DFKai-SB"/>
              <a:ea typeface="DFKai-SB"/>
              <a:cs typeface="DFKai-SB"/>
              <a:sym typeface="DFKai-SB"/>
            </a:endParaRPr>
          </a:p>
          <a:p>
            <a:pPr marL="0" marR="0" lvl="0" indent="0" algn="l" rtl="0">
              <a:lnSpc>
                <a:spcPct val="90000"/>
              </a:lnSpc>
              <a:spcBef>
                <a:spcPts val="1000"/>
              </a:spcBef>
              <a:spcAft>
                <a:spcPts val="0"/>
              </a:spcAft>
              <a:buClr>
                <a:srgbClr val="000000"/>
              </a:buClr>
              <a:buSzPts val="2000"/>
              <a:buFont typeface="Arial"/>
              <a:buNone/>
            </a:pPr>
            <a:r>
              <a:rPr lang="zh-TW" sz="2000" b="1" i="0" u="none" strike="noStrike" cap="none">
                <a:solidFill>
                  <a:srgbClr val="000000"/>
                </a:solidFill>
                <a:latin typeface="DFKai-SB"/>
                <a:ea typeface="DFKai-SB"/>
                <a:cs typeface="DFKai-SB"/>
                <a:sym typeface="DFKai-SB"/>
              </a:rPr>
              <a:t>黃光明、陳郁勳</a:t>
            </a:r>
            <a:endParaRPr sz="2000" b="1" i="0" u="none" strike="noStrike" cap="none">
              <a:solidFill>
                <a:srgbClr val="000000"/>
              </a:solidFill>
              <a:latin typeface="DFKai-SB"/>
              <a:ea typeface="DFKai-SB"/>
              <a:cs typeface="DFKai-SB"/>
              <a:sym typeface="DFKai-S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5"/>
        <p:cNvGrpSpPr/>
        <p:nvPr/>
      </p:nvGrpSpPr>
      <p:grpSpPr>
        <a:xfrm>
          <a:off x="0" y="0"/>
          <a:ext cx="0" cy="0"/>
          <a:chOff x="0" y="0"/>
          <a:chExt cx="0" cy="0"/>
        </a:xfrm>
      </p:grpSpPr>
      <p:sp>
        <p:nvSpPr>
          <p:cNvPr id="2226" name="Google Shape;2226;p52"/>
          <p:cNvSpPr txBox="1">
            <a:spLocks noGrp="1"/>
          </p:cNvSpPr>
          <p:nvPr>
            <p:ph type="title"/>
          </p:nvPr>
        </p:nvSpPr>
        <p:spPr>
          <a:xfrm>
            <a:off x="345726" y="274749"/>
            <a:ext cx="7886700" cy="9302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4000"/>
              <a:buFont typeface="DFKai-SB"/>
              <a:buNone/>
            </a:pPr>
            <a:r>
              <a:rPr lang="zh-TW" sz="4000" b="1">
                <a:solidFill>
                  <a:srgbClr val="0C0C0C"/>
                </a:solidFill>
                <a:latin typeface="DFKai-SB"/>
                <a:ea typeface="DFKai-SB"/>
                <a:cs typeface="DFKai-SB"/>
                <a:sym typeface="DFKai-SB"/>
              </a:rPr>
              <a:t>🙖 校園門禁~</a:t>
            </a:r>
            <a:r>
              <a:rPr lang="zh-TW" sz="4000" b="1">
                <a:solidFill>
                  <a:srgbClr val="7030A0"/>
                </a:solidFill>
                <a:latin typeface="DFKai-SB"/>
                <a:ea typeface="DFKai-SB"/>
                <a:cs typeface="DFKai-SB"/>
                <a:sym typeface="DFKai-SB"/>
              </a:rPr>
              <a:t>親師互動與取物</a:t>
            </a:r>
            <a:endParaRPr sz="4000" b="1">
              <a:solidFill>
                <a:srgbClr val="7030A0"/>
              </a:solidFill>
              <a:latin typeface="DFKai-SB"/>
              <a:ea typeface="DFKai-SB"/>
              <a:cs typeface="DFKai-SB"/>
              <a:sym typeface="DFKai-SB"/>
            </a:endParaRPr>
          </a:p>
        </p:txBody>
      </p:sp>
      <p:sp>
        <p:nvSpPr>
          <p:cNvPr id="2227" name="Google Shape;2227;p52"/>
          <p:cNvSpPr txBox="1"/>
          <p:nvPr/>
        </p:nvSpPr>
        <p:spPr>
          <a:xfrm>
            <a:off x="934877" y="1205012"/>
            <a:ext cx="7297549" cy="4079630"/>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0000FF"/>
              </a:buClr>
              <a:buSzPts val="2800"/>
              <a:buFont typeface="Arial"/>
              <a:buNone/>
            </a:pPr>
            <a:r>
              <a:rPr lang="zh-TW" sz="2800" b="0" i="0" u="none" strike="noStrike" cap="none">
                <a:solidFill>
                  <a:srgbClr val="0000FF"/>
                </a:solidFill>
                <a:latin typeface="DFKai-SB"/>
                <a:ea typeface="DFKai-SB"/>
                <a:cs typeface="DFKai-SB"/>
                <a:sym typeface="DFKai-SB"/>
              </a:rPr>
              <a:t>家長欲和教師溝通或洽辦其他事務，請先聯繫約定時間，請受約之教師於警衛室或學務處進行互動事宜。</a:t>
            </a:r>
            <a:endParaRPr sz="2800" b="0" i="0" u="none" strike="noStrike" cap="none">
              <a:solidFill>
                <a:srgbClr val="0000FF"/>
              </a:solidFill>
              <a:latin typeface="DFKai-SB"/>
              <a:ea typeface="DFKai-SB"/>
              <a:cs typeface="DFKai-SB"/>
              <a:sym typeface="DFKai-SB"/>
            </a:endParaRPr>
          </a:p>
          <a:p>
            <a:pPr marL="0" marR="0" lvl="0" indent="0" algn="l" rtl="0">
              <a:lnSpc>
                <a:spcPct val="120000"/>
              </a:lnSpc>
              <a:spcBef>
                <a:spcPts val="1000"/>
              </a:spcBef>
              <a:spcAft>
                <a:spcPts val="0"/>
              </a:spcAft>
              <a:buClr>
                <a:srgbClr val="000000"/>
              </a:buClr>
              <a:buSzPts val="2800"/>
              <a:buFont typeface="Arial"/>
              <a:buNone/>
            </a:pPr>
            <a:r>
              <a:rPr lang="zh-TW" sz="2800" b="0" i="0" u="none" strike="noStrike" cap="none">
                <a:solidFill>
                  <a:srgbClr val="000000"/>
                </a:solidFill>
                <a:latin typeface="DFKai-SB"/>
                <a:ea typeface="DFKai-SB"/>
                <a:cs typeface="DFKai-SB"/>
                <a:sym typeface="DFKai-SB"/>
              </a:rPr>
              <a:t>送物品給孩子，請將物品放置警衛室，由執勤人員通知，讓小朋友下課時至警衛室領取。</a:t>
            </a:r>
            <a:endParaRPr/>
          </a:p>
          <a:p>
            <a:pPr marL="0" marR="0" lvl="0" indent="0" algn="l" rtl="0">
              <a:lnSpc>
                <a:spcPct val="100000"/>
              </a:lnSpc>
              <a:spcBef>
                <a:spcPts val="1000"/>
              </a:spcBef>
              <a:spcAft>
                <a:spcPts val="0"/>
              </a:spcAft>
              <a:buClr>
                <a:schemeClr val="dk1"/>
              </a:buClr>
              <a:buSzPts val="2000"/>
              <a:buFont typeface="Arial"/>
              <a:buNone/>
            </a:pPr>
            <a:endParaRPr sz="2000" b="0" i="0" u="none" strike="noStrike" cap="none">
              <a:solidFill>
                <a:srgbClr val="000000"/>
              </a:solidFill>
              <a:latin typeface="DFKai-SB"/>
              <a:ea typeface="DFKai-SB"/>
              <a:cs typeface="DFKai-SB"/>
              <a:sym typeface="DFKai-SB"/>
            </a:endParaRPr>
          </a:p>
          <a:p>
            <a:pPr marL="0" marR="0" lvl="0" indent="0" algn="l" rtl="0">
              <a:lnSpc>
                <a:spcPct val="100000"/>
              </a:lnSpc>
              <a:spcBef>
                <a:spcPts val="1000"/>
              </a:spcBef>
              <a:spcAft>
                <a:spcPts val="0"/>
              </a:spcAft>
              <a:buClr>
                <a:schemeClr val="dk1"/>
              </a:buClr>
              <a:buSzPts val="2800"/>
              <a:buFont typeface="Arial"/>
              <a:buNone/>
            </a:pPr>
            <a:endParaRPr sz="2800" b="0" i="0" u="none" strike="noStrike" cap="none">
              <a:solidFill>
                <a:srgbClr val="000000"/>
              </a:solidFill>
              <a:latin typeface="DFKai-SB"/>
              <a:ea typeface="DFKai-SB"/>
              <a:cs typeface="DFKai-SB"/>
              <a:sym typeface="DFKai-SB"/>
            </a:endParaRPr>
          </a:p>
        </p:txBody>
      </p:sp>
      <p:pic>
        <p:nvPicPr>
          <p:cNvPr id="2228" name="Google Shape;2228;p52"/>
          <p:cNvPicPr preferRelativeResize="0"/>
          <p:nvPr/>
        </p:nvPicPr>
        <p:blipFill rotWithShape="1">
          <a:blip r:embed="rId4">
            <a:alphaModFix/>
          </a:blip>
          <a:srcRect/>
          <a:stretch/>
        </p:blipFill>
        <p:spPr>
          <a:xfrm>
            <a:off x="4409038" y="4185565"/>
            <a:ext cx="3276541" cy="2505926"/>
          </a:xfrm>
          <a:prstGeom prst="rect">
            <a:avLst/>
          </a:prstGeom>
          <a:noFill/>
          <a:ln>
            <a:noFill/>
          </a:ln>
        </p:spPr>
      </p:pic>
      <p:sp>
        <p:nvSpPr>
          <p:cNvPr id="2229" name="Google Shape;2229;p52"/>
          <p:cNvSpPr/>
          <p:nvPr/>
        </p:nvSpPr>
        <p:spPr>
          <a:xfrm>
            <a:off x="6503363" y="4697174"/>
            <a:ext cx="746523" cy="664411"/>
          </a:xfrm>
          <a:prstGeom prst="hear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7"/>
        <p:cNvGrpSpPr/>
        <p:nvPr/>
      </p:nvGrpSpPr>
      <p:grpSpPr>
        <a:xfrm>
          <a:off x="0" y="0"/>
          <a:ext cx="0" cy="0"/>
          <a:chOff x="0" y="0"/>
          <a:chExt cx="0" cy="0"/>
        </a:xfrm>
      </p:grpSpPr>
      <p:pic>
        <p:nvPicPr>
          <p:cNvPr id="2278" name="Google Shape;2278;p59"/>
          <p:cNvPicPr preferRelativeResize="0"/>
          <p:nvPr/>
        </p:nvPicPr>
        <p:blipFill rotWithShape="1">
          <a:blip r:embed="rId4">
            <a:alphaModFix/>
          </a:blip>
          <a:srcRect/>
          <a:stretch/>
        </p:blipFill>
        <p:spPr>
          <a:xfrm>
            <a:off x="296883" y="2013789"/>
            <a:ext cx="1846242" cy="1572559"/>
          </a:xfrm>
          <a:prstGeom prst="rect">
            <a:avLst/>
          </a:prstGeom>
          <a:noFill/>
          <a:ln>
            <a:noFill/>
          </a:ln>
        </p:spPr>
      </p:pic>
      <p:sp>
        <p:nvSpPr>
          <p:cNvPr id="2279" name="Google Shape;2279;p59"/>
          <p:cNvSpPr txBox="1"/>
          <p:nvPr/>
        </p:nvSpPr>
        <p:spPr>
          <a:xfrm>
            <a:off x="2667000" y="2362200"/>
            <a:ext cx="15240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a:solidFill>
                  <a:srgbClr val="0070C0"/>
                </a:solidFill>
                <a:latin typeface="DFKai-SB"/>
                <a:ea typeface="DFKai-SB"/>
                <a:cs typeface="DFKai-SB"/>
                <a:sym typeface="DFKai-SB"/>
              </a:rPr>
              <a:t>輔</a:t>
            </a:r>
            <a:endParaRPr sz="8800" b="1" i="0" u="none" strike="noStrike" cap="none">
              <a:solidFill>
                <a:srgbClr val="0070C0"/>
              </a:solidFill>
              <a:latin typeface="DFKai-SB"/>
              <a:ea typeface="DFKai-SB"/>
              <a:cs typeface="DFKai-SB"/>
              <a:sym typeface="DFKai-SB"/>
            </a:endParaRPr>
          </a:p>
        </p:txBody>
      </p:sp>
      <p:sp>
        <p:nvSpPr>
          <p:cNvPr id="2280" name="Google Shape;2280;p59"/>
          <p:cNvSpPr/>
          <p:nvPr/>
        </p:nvSpPr>
        <p:spPr>
          <a:xfrm rot="-316564">
            <a:off x="5070591" y="2220885"/>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a:solidFill>
                  <a:srgbClr val="0070C0"/>
                </a:solidFill>
                <a:latin typeface="DFKai-SB"/>
                <a:ea typeface="DFKai-SB"/>
                <a:cs typeface="DFKai-SB"/>
                <a:sym typeface="DFKai-SB"/>
              </a:rPr>
              <a:t>導</a:t>
            </a:r>
            <a:endParaRPr sz="8800" b="1" i="0" u="none" strike="noStrike" cap="none">
              <a:solidFill>
                <a:srgbClr val="0070C0"/>
              </a:solidFill>
              <a:latin typeface="DFKai-SB"/>
              <a:ea typeface="DFKai-SB"/>
              <a:cs typeface="DFKai-SB"/>
              <a:sym typeface="DFKai-SB"/>
            </a:endParaRPr>
          </a:p>
        </p:txBody>
      </p:sp>
      <p:sp>
        <p:nvSpPr>
          <p:cNvPr id="2281" name="Google Shape;2281;p59"/>
          <p:cNvSpPr/>
          <p:nvPr/>
        </p:nvSpPr>
        <p:spPr>
          <a:xfrm rot="227036">
            <a:off x="7336051" y="2013789"/>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a:solidFill>
                  <a:srgbClr val="0070C0"/>
                </a:solidFill>
                <a:latin typeface="DFKai-SB"/>
                <a:ea typeface="DFKai-SB"/>
                <a:cs typeface="DFKai-SB"/>
                <a:sym typeface="DFKai-SB"/>
              </a:rPr>
              <a:t>室</a:t>
            </a:r>
            <a:endParaRPr sz="8800" b="1" i="0" u="none" strike="noStrike" cap="none">
              <a:solidFill>
                <a:srgbClr val="0070C0"/>
              </a:solidFill>
              <a:latin typeface="DFKai-SB"/>
              <a:ea typeface="DFKai-SB"/>
              <a:cs typeface="DFKai-SB"/>
              <a:sym typeface="DFKai-SB"/>
            </a:endParaRPr>
          </a:p>
        </p:txBody>
      </p:sp>
      <p:sp>
        <p:nvSpPr>
          <p:cNvPr id="2282" name="Google Shape;2282;p59"/>
          <p:cNvSpPr txBox="1"/>
          <p:nvPr/>
        </p:nvSpPr>
        <p:spPr>
          <a:xfrm>
            <a:off x="2667000" y="4254130"/>
            <a:ext cx="4277731" cy="199822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2800"/>
              <a:buFont typeface="Arial"/>
              <a:buNone/>
            </a:pPr>
            <a:r>
              <a:rPr lang="zh-TW" sz="2800" b="1" i="0" u="none" strike="noStrike" cap="none">
                <a:solidFill>
                  <a:srgbClr val="000000"/>
                </a:solidFill>
                <a:latin typeface="DFKai-SB"/>
                <a:ea typeface="DFKai-SB"/>
                <a:cs typeface="DFKai-SB"/>
                <a:sym typeface="DFKai-SB"/>
              </a:rPr>
              <a:t>謝</a:t>
            </a:r>
            <a:r>
              <a:rPr lang="zh-TW" sz="2800" b="1">
                <a:solidFill>
                  <a:srgbClr val="000000"/>
                </a:solidFill>
                <a:latin typeface="DFKai-SB"/>
                <a:ea typeface="DFKai-SB"/>
                <a:cs typeface="DFKai-SB"/>
                <a:sym typeface="DFKai-SB"/>
              </a:rPr>
              <a:t>恩澤</a:t>
            </a:r>
            <a:r>
              <a:rPr lang="zh-TW" sz="2800" b="1" i="0" u="none" strike="noStrike" cap="none">
                <a:solidFill>
                  <a:srgbClr val="000000"/>
                </a:solidFill>
                <a:latin typeface="DFKai-SB"/>
                <a:ea typeface="DFKai-SB"/>
                <a:cs typeface="DFKai-SB"/>
                <a:sym typeface="DFKai-SB"/>
              </a:rPr>
              <a:t>主任</a:t>
            </a:r>
            <a:endParaRPr sz="2800" b="1" i="0" u="none" strike="noStrike" cap="none">
              <a:solidFill>
                <a:srgbClr val="000000"/>
              </a:solidFill>
              <a:latin typeface="DFKai-SB"/>
              <a:ea typeface="DFKai-SB"/>
              <a:cs typeface="DFKai-SB"/>
              <a:sym typeface="DFKai-SB"/>
            </a:endParaRPr>
          </a:p>
          <a:p>
            <a:pPr marL="0" marR="0" lvl="0" indent="0" algn="ctr" rtl="0">
              <a:lnSpc>
                <a:spcPct val="90000"/>
              </a:lnSpc>
              <a:spcBef>
                <a:spcPts val="1000"/>
              </a:spcBef>
              <a:spcAft>
                <a:spcPts val="0"/>
              </a:spcAft>
              <a:buClr>
                <a:srgbClr val="000000"/>
              </a:buClr>
              <a:buSzPts val="2800"/>
              <a:buFont typeface="Arial"/>
              <a:buNone/>
            </a:pPr>
            <a:r>
              <a:rPr lang="zh-TW" sz="2800" b="1">
                <a:solidFill>
                  <a:srgbClr val="000000"/>
                </a:solidFill>
                <a:latin typeface="DFKai-SB"/>
                <a:ea typeface="DFKai-SB"/>
                <a:cs typeface="DFKai-SB"/>
                <a:sym typeface="DFKai-SB"/>
              </a:rPr>
              <a:t>黃齡瑤組長 陳錦芬組長</a:t>
            </a:r>
            <a:endParaRPr/>
          </a:p>
          <a:p>
            <a:pPr marL="0" marR="0" lvl="0" indent="0" algn="ctr" rtl="0">
              <a:lnSpc>
                <a:spcPct val="90000"/>
              </a:lnSpc>
              <a:spcBef>
                <a:spcPts val="1000"/>
              </a:spcBef>
              <a:spcAft>
                <a:spcPts val="0"/>
              </a:spcAft>
              <a:buClr>
                <a:srgbClr val="000000"/>
              </a:buClr>
              <a:buSzPts val="2800"/>
              <a:buFont typeface="Arial"/>
              <a:buNone/>
            </a:pPr>
            <a:r>
              <a:rPr lang="zh-TW" sz="2800" b="1">
                <a:solidFill>
                  <a:srgbClr val="000000"/>
                </a:solidFill>
                <a:latin typeface="DFKai-SB"/>
                <a:ea typeface="DFKai-SB"/>
                <a:cs typeface="DFKai-SB"/>
                <a:sym typeface="DFKai-SB"/>
              </a:rPr>
              <a:t>施伯靜專輔 洪培倫專輔</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1"/>
        <p:cNvGrpSpPr/>
        <p:nvPr/>
      </p:nvGrpSpPr>
      <p:grpSpPr>
        <a:xfrm>
          <a:off x="0" y="0"/>
          <a:ext cx="0" cy="0"/>
          <a:chOff x="0" y="0"/>
          <a:chExt cx="0" cy="0"/>
        </a:xfrm>
      </p:grpSpPr>
      <p:sp>
        <p:nvSpPr>
          <p:cNvPr id="2332" name="Google Shape;2332;p62"/>
          <p:cNvSpPr txBox="1"/>
          <p:nvPr/>
        </p:nvSpPr>
        <p:spPr>
          <a:xfrm>
            <a:off x="4727830" y="4940162"/>
            <a:ext cx="34392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800"/>
              <a:buFont typeface="Noto Sans Symbols"/>
              <a:buNone/>
            </a:pPr>
            <a:r>
              <a:rPr lang="zh-TW" sz="2800" b="1" i="1">
                <a:solidFill>
                  <a:srgbClr val="002060"/>
                </a:solidFill>
                <a:latin typeface="Arial"/>
                <a:ea typeface="Arial"/>
                <a:cs typeface="Arial"/>
                <a:sym typeface="Arial"/>
              </a:rPr>
              <a:t>誠摯邀請您一同參與!</a:t>
            </a:r>
            <a:endParaRPr sz="2800" b="1" i="1">
              <a:solidFill>
                <a:srgbClr val="002060"/>
              </a:solidFill>
              <a:latin typeface="Arial"/>
              <a:ea typeface="Arial"/>
              <a:cs typeface="Arial"/>
              <a:sym typeface="Arial"/>
            </a:endParaRPr>
          </a:p>
        </p:txBody>
      </p:sp>
      <p:sp>
        <p:nvSpPr>
          <p:cNvPr id="2333" name="Google Shape;2333;p62"/>
          <p:cNvSpPr/>
          <p:nvPr/>
        </p:nvSpPr>
        <p:spPr>
          <a:xfrm>
            <a:off x="474705" y="2401634"/>
            <a:ext cx="3971045" cy="2092881"/>
          </a:xfrm>
          <a:prstGeom prst="rect">
            <a:avLst/>
          </a:prstGeom>
          <a:noFill/>
          <a:ln w="158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1" i="1" u="sng">
                <a:solidFill>
                  <a:srgbClr val="7030A0"/>
                </a:solidFill>
                <a:latin typeface="Arial"/>
                <a:ea typeface="Arial"/>
                <a:cs typeface="Arial"/>
                <a:sym typeface="Arial"/>
              </a:rPr>
              <a:t>第一場</a:t>
            </a:r>
            <a:endParaRPr sz="1800" b="1" i="1" u="sng">
              <a:solidFill>
                <a:srgbClr val="7030A0"/>
              </a:solidFill>
              <a:latin typeface="Arial"/>
              <a:ea typeface="Arial"/>
              <a:cs typeface="Arial"/>
              <a:sym typeface="Arial"/>
            </a:endParaRPr>
          </a:p>
          <a:p>
            <a:pPr marL="0" marR="0" lvl="0" indent="0" algn="l" rtl="0">
              <a:spcBef>
                <a:spcPts val="1200"/>
              </a:spcBef>
              <a:spcAft>
                <a:spcPts val="0"/>
              </a:spcAft>
              <a:buNone/>
            </a:pPr>
            <a:r>
              <a:rPr lang="zh-TW" sz="1800" b="1">
                <a:solidFill>
                  <a:schemeClr val="dk1"/>
                </a:solidFill>
                <a:latin typeface="DFKai-SB"/>
                <a:ea typeface="DFKai-SB"/>
                <a:cs typeface="DFKai-SB"/>
                <a:sym typeface="DFKai-SB"/>
              </a:rPr>
              <a:t>主題：當情緒來敲門&amp;當孩子的好朋友</a:t>
            </a:r>
            <a:endParaRPr sz="1800" b="1">
              <a:solidFill>
                <a:schemeClr val="dk1"/>
              </a:solidFill>
              <a:latin typeface="DFKai-SB"/>
              <a:ea typeface="DFKai-SB"/>
              <a:cs typeface="DFKai-SB"/>
              <a:sym typeface="DFKai-SB"/>
            </a:endParaRPr>
          </a:p>
          <a:p>
            <a:pPr marL="0" marR="0" lvl="0" indent="0" algn="l" rtl="0">
              <a:spcBef>
                <a:spcPts val="1200"/>
              </a:spcBef>
              <a:spcAft>
                <a:spcPts val="0"/>
              </a:spcAft>
              <a:buNone/>
            </a:pPr>
            <a:r>
              <a:rPr lang="zh-TW" sz="1800" b="1">
                <a:solidFill>
                  <a:schemeClr val="dk1"/>
                </a:solidFill>
                <a:latin typeface="DFKai-SB"/>
                <a:ea typeface="DFKai-SB"/>
                <a:cs typeface="DFKai-SB"/>
                <a:sym typeface="DFKai-SB"/>
              </a:rPr>
              <a:t>日期：10/18(三) 晚上7點~9點</a:t>
            </a:r>
            <a:endParaRPr sz="1800" b="1">
              <a:solidFill>
                <a:schemeClr val="dk1"/>
              </a:solidFill>
              <a:latin typeface="DFKai-SB"/>
              <a:ea typeface="DFKai-SB"/>
              <a:cs typeface="DFKai-SB"/>
              <a:sym typeface="DFKai-SB"/>
            </a:endParaRPr>
          </a:p>
          <a:p>
            <a:pPr marL="0" marR="0" lvl="0" indent="0" algn="l" rtl="0">
              <a:spcBef>
                <a:spcPts val="1200"/>
              </a:spcBef>
              <a:spcAft>
                <a:spcPts val="0"/>
              </a:spcAft>
              <a:buNone/>
            </a:pPr>
            <a:r>
              <a:rPr lang="zh-TW" sz="1800" b="1">
                <a:solidFill>
                  <a:schemeClr val="dk1"/>
                </a:solidFill>
                <a:latin typeface="DFKai-SB"/>
                <a:ea typeface="DFKai-SB"/>
                <a:cs typeface="DFKai-SB"/>
                <a:sym typeface="DFKai-SB"/>
              </a:rPr>
              <a:t>講師：專輔 洪培倫 老師</a:t>
            </a:r>
            <a:endParaRPr sz="1800" b="1">
              <a:solidFill>
                <a:schemeClr val="dk1"/>
              </a:solidFill>
              <a:latin typeface="DFKai-SB"/>
              <a:ea typeface="DFKai-SB"/>
              <a:cs typeface="DFKai-SB"/>
              <a:sym typeface="DFKai-SB"/>
            </a:endParaRPr>
          </a:p>
          <a:p>
            <a:pPr marL="0" marR="0" lvl="0" indent="0" algn="l" rtl="0">
              <a:spcBef>
                <a:spcPts val="1200"/>
              </a:spcBef>
              <a:spcAft>
                <a:spcPts val="0"/>
              </a:spcAft>
              <a:buNone/>
            </a:pPr>
            <a:r>
              <a:rPr lang="zh-TW" sz="1800" b="1">
                <a:solidFill>
                  <a:schemeClr val="dk1"/>
                </a:solidFill>
                <a:latin typeface="DFKai-SB"/>
                <a:ea typeface="DFKai-SB"/>
                <a:cs typeface="DFKai-SB"/>
                <a:sym typeface="DFKai-SB"/>
              </a:rPr>
              <a:t>地點：正義國小4F視聽教室</a:t>
            </a:r>
            <a:endParaRPr sz="1800" b="1">
              <a:solidFill>
                <a:schemeClr val="dk1"/>
              </a:solidFill>
              <a:latin typeface="DFKai-SB"/>
              <a:ea typeface="DFKai-SB"/>
              <a:cs typeface="DFKai-SB"/>
              <a:sym typeface="DFKai-SB"/>
            </a:endParaRPr>
          </a:p>
        </p:txBody>
      </p:sp>
      <p:sp>
        <p:nvSpPr>
          <p:cNvPr id="2334" name="Google Shape;2334;p62"/>
          <p:cNvSpPr/>
          <p:nvPr/>
        </p:nvSpPr>
        <p:spPr>
          <a:xfrm>
            <a:off x="4798579" y="2407201"/>
            <a:ext cx="3971045" cy="2092881"/>
          </a:xfrm>
          <a:prstGeom prst="rect">
            <a:avLst/>
          </a:prstGeom>
          <a:noFill/>
          <a:ln w="15875" cap="flat" cmpd="thickThin">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1" i="1" u="sng">
                <a:solidFill>
                  <a:srgbClr val="7030A0"/>
                </a:solidFill>
                <a:latin typeface="Arial"/>
                <a:ea typeface="Arial"/>
                <a:cs typeface="Arial"/>
                <a:sym typeface="Arial"/>
              </a:rPr>
              <a:t>第二場</a:t>
            </a:r>
            <a:endParaRPr sz="1800" b="1" i="1" u="sng">
              <a:solidFill>
                <a:srgbClr val="7030A0"/>
              </a:solidFill>
              <a:latin typeface="Arial"/>
              <a:ea typeface="Arial"/>
              <a:cs typeface="Arial"/>
              <a:sym typeface="Arial"/>
            </a:endParaRPr>
          </a:p>
          <a:p>
            <a:pPr marL="0" marR="0" lvl="0" indent="0" algn="l" rtl="0">
              <a:spcBef>
                <a:spcPts val="1200"/>
              </a:spcBef>
              <a:spcAft>
                <a:spcPts val="0"/>
              </a:spcAft>
              <a:buNone/>
            </a:pPr>
            <a:r>
              <a:rPr lang="zh-TW" sz="1800" b="1">
                <a:solidFill>
                  <a:srgbClr val="0070C0"/>
                </a:solidFill>
                <a:latin typeface="DFKai-SB"/>
                <a:ea typeface="DFKai-SB"/>
                <a:cs typeface="DFKai-SB"/>
                <a:sym typeface="DFKai-SB"/>
              </a:rPr>
              <a:t>主題：正向教養功夫篇</a:t>
            </a:r>
            <a:endParaRPr/>
          </a:p>
          <a:p>
            <a:pPr marL="0" marR="0" lvl="0" indent="0" algn="l" rtl="0">
              <a:spcBef>
                <a:spcPts val="1200"/>
              </a:spcBef>
              <a:spcAft>
                <a:spcPts val="0"/>
              </a:spcAft>
              <a:buNone/>
            </a:pPr>
            <a:r>
              <a:rPr lang="zh-TW" sz="1800" b="1">
                <a:solidFill>
                  <a:srgbClr val="0070C0"/>
                </a:solidFill>
                <a:latin typeface="DFKai-SB"/>
                <a:ea typeface="DFKai-SB"/>
                <a:cs typeface="DFKai-SB"/>
                <a:sym typeface="DFKai-SB"/>
              </a:rPr>
              <a:t>日期：11/15(三) 晚上7點~9點</a:t>
            </a:r>
            <a:endParaRPr sz="1800" b="1">
              <a:solidFill>
                <a:srgbClr val="0070C0"/>
              </a:solidFill>
              <a:latin typeface="DFKai-SB"/>
              <a:ea typeface="DFKai-SB"/>
              <a:cs typeface="DFKai-SB"/>
              <a:sym typeface="DFKai-SB"/>
            </a:endParaRPr>
          </a:p>
          <a:p>
            <a:pPr marL="0" marR="0" lvl="0" indent="0" algn="l" rtl="0">
              <a:spcBef>
                <a:spcPts val="1200"/>
              </a:spcBef>
              <a:spcAft>
                <a:spcPts val="0"/>
              </a:spcAft>
              <a:buNone/>
            </a:pPr>
            <a:r>
              <a:rPr lang="zh-TW" sz="1800" b="1">
                <a:solidFill>
                  <a:srgbClr val="0070C0"/>
                </a:solidFill>
                <a:latin typeface="DFKai-SB"/>
                <a:ea typeface="DFKai-SB"/>
                <a:cs typeface="DFKai-SB"/>
                <a:sym typeface="DFKai-SB"/>
              </a:rPr>
              <a:t>講師：家庭教育中心特聘講師</a:t>
            </a:r>
            <a:endParaRPr sz="1800" b="1">
              <a:solidFill>
                <a:srgbClr val="0070C0"/>
              </a:solidFill>
              <a:latin typeface="DFKai-SB"/>
              <a:ea typeface="DFKai-SB"/>
              <a:cs typeface="DFKai-SB"/>
              <a:sym typeface="DFKai-SB"/>
            </a:endParaRPr>
          </a:p>
          <a:p>
            <a:pPr marL="0" marR="0" lvl="0" indent="0" algn="l" rtl="0">
              <a:spcBef>
                <a:spcPts val="1200"/>
              </a:spcBef>
              <a:spcAft>
                <a:spcPts val="0"/>
              </a:spcAft>
              <a:buNone/>
            </a:pPr>
            <a:r>
              <a:rPr lang="zh-TW" sz="1800" b="1">
                <a:solidFill>
                  <a:srgbClr val="0070C0"/>
                </a:solidFill>
                <a:latin typeface="DFKai-SB"/>
                <a:ea typeface="DFKai-SB"/>
                <a:cs typeface="DFKai-SB"/>
                <a:sym typeface="DFKai-SB"/>
              </a:rPr>
              <a:t>地點：正義國小4F視聽教室</a:t>
            </a:r>
            <a:endParaRPr sz="1800">
              <a:solidFill>
                <a:srgbClr val="0070C0"/>
              </a:solidFill>
              <a:latin typeface="DFKai-SB"/>
              <a:ea typeface="DFKai-SB"/>
              <a:cs typeface="DFKai-SB"/>
              <a:sym typeface="DFKai-SB"/>
            </a:endParaRPr>
          </a:p>
        </p:txBody>
      </p:sp>
      <p:pic>
        <p:nvPicPr>
          <p:cNvPr id="2335" name="Google Shape;2335;p62"/>
          <p:cNvPicPr preferRelativeResize="0"/>
          <p:nvPr/>
        </p:nvPicPr>
        <p:blipFill rotWithShape="1">
          <a:blip r:embed="rId3">
            <a:alphaModFix/>
          </a:blip>
          <a:srcRect/>
          <a:stretch/>
        </p:blipFill>
        <p:spPr>
          <a:xfrm>
            <a:off x="6839746" y="60360"/>
            <a:ext cx="1775421" cy="2266495"/>
          </a:xfrm>
          <a:prstGeom prst="rect">
            <a:avLst/>
          </a:prstGeom>
          <a:noFill/>
          <a:ln>
            <a:noFill/>
          </a:ln>
        </p:spPr>
      </p:pic>
      <p:pic>
        <p:nvPicPr>
          <p:cNvPr id="2336" name="Google Shape;2336;p62"/>
          <p:cNvPicPr preferRelativeResize="0"/>
          <p:nvPr/>
        </p:nvPicPr>
        <p:blipFill rotWithShape="1">
          <a:blip r:embed="rId4">
            <a:alphaModFix/>
          </a:blip>
          <a:srcRect/>
          <a:stretch/>
        </p:blipFill>
        <p:spPr>
          <a:xfrm>
            <a:off x="1227668" y="4475440"/>
            <a:ext cx="3117755" cy="2078503"/>
          </a:xfrm>
          <a:prstGeom prst="rect">
            <a:avLst/>
          </a:prstGeom>
          <a:noFill/>
          <a:ln>
            <a:noFill/>
          </a:ln>
        </p:spPr>
      </p:pic>
      <p:pic>
        <p:nvPicPr>
          <p:cNvPr id="2337" name="Google Shape;2337;p62"/>
          <p:cNvPicPr preferRelativeResize="0"/>
          <p:nvPr/>
        </p:nvPicPr>
        <p:blipFill rotWithShape="1">
          <a:blip r:embed="rId5">
            <a:alphaModFix/>
          </a:blip>
          <a:srcRect/>
          <a:stretch/>
        </p:blipFill>
        <p:spPr>
          <a:xfrm>
            <a:off x="0" y="0"/>
            <a:ext cx="3227612" cy="2420709"/>
          </a:xfrm>
          <a:prstGeom prst="rect">
            <a:avLst/>
          </a:prstGeom>
          <a:noFill/>
          <a:ln>
            <a:noFill/>
          </a:ln>
        </p:spPr>
      </p:pic>
      <p:sp>
        <p:nvSpPr>
          <p:cNvPr id="2338" name="Google Shape;2338;p62"/>
          <p:cNvSpPr/>
          <p:nvPr/>
        </p:nvSpPr>
        <p:spPr>
          <a:xfrm>
            <a:off x="2195958" y="0"/>
            <a:ext cx="4738242" cy="1980044"/>
          </a:xfrm>
          <a:prstGeom prst="irregularSeal2">
            <a:avLst/>
          </a:prstGeom>
          <a:gradFill>
            <a:gsLst>
              <a:gs pos="0">
                <a:srgbClr val="FEF3D8"/>
              </a:gs>
              <a:gs pos="50000">
                <a:srgbClr val="FFE09B"/>
              </a:gs>
              <a:gs pos="100000">
                <a:srgbClr val="FFCE53"/>
              </a:gs>
            </a:gsLst>
            <a:lin ang="5400000" scaled="0"/>
          </a:gra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zh-TW" sz="3600" b="1">
                <a:solidFill>
                  <a:srgbClr val="7030A0"/>
                </a:solidFill>
                <a:latin typeface="Arial"/>
                <a:ea typeface="Arial"/>
                <a:cs typeface="Arial"/>
                <a:sym typeface="Arial"/>
              </a:rPr>
              <a:t>親職講座</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3"/>
        <p:cNvGrpSpPr/>
        <p:nvPr/>
      </p:nvGrpSpPr>
      <p:grpSpPr>
        <a:xfrm>
          <a:off x="0" y="0"/>
          <a:ext cx="0" cy="0"/>
          <a:chOff x="0" y="0"/>
          <a:chExt cx="0" cy="0"/>
        </a:xfrm>
      </p:grpSpPr>
      <p:pic>
        <p:nvPicPr>
          <p:cNvPr id="1784" name="Google Shape;1784;p6"/>
          <p:cNvPicPr preferRelativeResize="0"/>
          <p:nvPr/>
        </p:nvPicPr>
        <p:blipFill rotWithShape="1">
          <a:blip r:embed="rId4">
            <a:alphaModFix/>
          </a:blip>
          <a:srcRect/>
          <a:stretch/>
        </p:blipFill>
        <p:spPr>
          <a:xfrm>
            <a:off x="296883" y="2013789"/>
            <a:ext cx="1846242" cy="1572559"/>
          </a:xfrm>
          <a:prstGeom prst="rect">
            <a:avLst/>
          </a:prstGeom>
          <a:noFill/>
          <a:ln>
            <a:noFill/>
          </a:ln>
        </p:spPr>
      </p:pic>
      <p:sp>
        <p:nvSpPr>
          <p:cNvPr id="1785" name="Google Shape;1785;p6"/>
          <p:cNvSpPr txBox="1"/>
          <p:nvPr/>
        </p:nvSpPr>
        <p:spPr>
          <a:xfrm>
            <a:off x="2667000" y="2362200"/>
            <a:ext cx="15240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教</a:t>
            </a:r>
            <a:endParaRPr sz="8800" b="1" i="0" u="none" strike="noStrike" cap="none">
              <a:solidFill>
                <a:srgbClr val="0070C0"/>
              </a:solidFill>
              <a:latin typeface="DFKai-SB"/>
              <a:ea typeface="DFKai-SB"/>
              <a:cs typeface="DFKai-SB"/>
              <a:sym typeface="DFKai-SB"/>
            </a:endParaRPr>
          </a:p>
        </p:txBody>
      </p:sp>
      <p:sp>
        <p:nvSpPr>
          <p:cNvPr id="1786" name="Google Shape;1786;p6"/>
          <p:cNvSpPr/>
          <p:nvPr/>
        </p:nvSpPr>
        <p:spPr>
          <a:xfrm rot="-316564">
            <a:off x="5070591" y="2220885"/>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務</a:t>
            </a:r>
            <a:endParaRPr/>
          </a:p>
        </p:txBody>
      </p:sp>
      <p:sp>
        <p:nvSpPr>
          <p:cNvPr id="1787" name="Google Shape;1787;p6"/>
          <p:cNvSpPr/>
          <p:nvPr/>
        </p:nvSpPr>
        <p:spPr>
          <a:xfrm rot="227036">
            <a:off x="7336051" y="2013789"/>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處</a:t>
            </a:r>
            <a:endParaRPr/>
          </a:p>
        </p:txBody>
      </p:sp>
      <p:sp>
        <p:nvSpPr>
          <p:cNvPr id="1788" name="Google Shape;1788;p6"/>
          <p:cNvSpPr txBox="1"/>
          <p:nvPr/>
        </p:nvSpPr>
        <p:spPr>
          <a:xfrm>
            <a:off x="581025" y="3949330"/>
            <a:ext cx="6477000" cy="260387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2800"/>
              <a:buFont typeface="Arial"/>
              <a:buNone/>
            </a:pPr>
            <a:r>
              <a:rPr lang="zh-TW" sz="2800" b="1" i="0" u="none" strike="noStrike" cap="none">
                <a:solidFill>
                  <a:srgbClr val="000000"/>
                </a:solidFill>
                <a:latin typeface="DFKai-SB"/>
                <a:ea typeface="DFKai-SB"/>
                <a:cs typeface="DFKai-SB"/>
                <a:sym typeface="DFKai-SB"/>
              </a:rPr>
              <a:t>胡仁惠主任</a:t>
            </a:r>
            <a:endParaRPr sz="2800" b="1" i="0" u="none" strike="noStrike" cap="none">
              <a:solidFill>
                <a:srgbClr val="000000"/>
              </a:solidFill>
              <a:latin typeface="DFKai-SB"/>
              <a:ea typeface="DFKai-SB"/>
              <a:cs typeface="DFKai-SB"/>
              <a:sym typeface="DFKai-SB"/>
            </a:endParaRPr>
          </a:p>
          <a:p>
            <a:pPr marL="0" marR="0" lvl="0" indent="0" algn="ctr" rtl="0">
              <a:lnSpc>
                <a:spcPct val="90000"/>
              </a:lnSpc>
              <a:spcBef>
                <a:spcPts val="1000"/>
              </a:spcBef>
              <a:spcAft>
                <a:spcPts val="0"/>
              </a:spcAft>
              <a:buClr>
                <a:srgbClr val="000000"/>
              </a:buClr>
              <a:buSzPts val="2800"/>
              <a:buFont typeface="Arial"/>
              <a:buNone/>
            </a:pPr>
            <a:r>
              <a:rPr lang="zh-TW" sz="2800" b="1" i="0" u="none" strike="noStrike" cap="none">
                <a:solidFill>
                  <a:srgbClr val="000000"/>
                </a:solidFill>
                <a:latin typeface="DFKai-SB"/>
                <a:ea typeface="DFKai-SB"/>
                <a:cs typeface="DFKai-SB"/>
                <a:sym typeface="DFKai-SB"/>
              </a:rPr>
              <a:t>  詹育琦組長(教學) 吳宜螢組長(課研)</a:t>
            </a:r>
            <a:endParaRPr/>
          </a:p>
          <a:p>
            <a:pPr marL="0" marR="0" lvl="0" indent="0" algn="ctr" rtl="0">
              <a:lnSpc>
                <a:spcPct val="90000"/>
              </a:lnSpc>
              <a:spcBef>
                <a:spcPts val="1000"/>
              </a:spcBef>
              <a:spcAft>
                <a:spcPts val="0"/>
              </a:spcAft>
              <a:buClr>
                <a:srgbClr val="000000"/>
              </a:buClr>
              <a:buSzPts val="2800"/>
              <a:buFont typeface="Arial"/>
              <a:buNone/>
            </a:pPr>
            <a:r>
              <a:rPr lang="zh-TW" sz="2800" b="1" i="0" u="none" strike="noStrike" cap="none">
                <a:solidFill>
                  <a:srgbClr val="000000"/>
                </a:solidFill>
                <a:latin typeface="DFKai-SB"/>
                <a:ea typeface="DFKai-SB"/>
                <a:cs typeface="DFKai-SB"/>
                <a:sym typeface="DFKai-SB"/>
              </a:rPr>
              <a:t>  簡盈安組長(設備) 鄭怡龍組長(註冊)</a:t>
            </a:r>
            <a:endParaRPr/>
          </a:p>
          <a:p>
            <a:pPr marL="0" marR="0" lvl="0" indent="0" algn="l" rtl="0">
              <a:lnSpc>
                <a:spcPct val="90000"/>
              </a:lnSpc>
              <a:spcBef>
                <a:spcPts val="1000"/>
              </a:spcBef>
              <a:spcAft>
                <a:spcPts val="0"/>
              </a:spcAft>
              <a:buClr>
                <a:srgbClr val="000000"/>
              </a:buClr>
              <a:buSzPts val="2800"/>
              <a:buFont typeface="Arial"/>
              <a:buNone/>
            </a:pPr>
            <a:r>
              <a:rPr lang="zh-TW" sz="2800" b="1" i="0" u="none" strike="noStrike" cap="none">
                <a:solidFill>
                  <a:srgbClr val="000000"/>
                </a:solidFill>
                <a:latin typeface="DFKai-SB"/>
                <a:ea typeface="DFKai-SB"/>
                <a:cs typeface="DFKai-SB"/>
                <a:sym typeface="DFKai-SB"/>
              </a:rPr>
              <a:t>  詹博文組長(資訊)</a:t>
            </a:r>
            <a:endParaRPr sz="2800" b="1" i="0" u="none" strike="noStrike" cap="none">
              <a:solidFill>
                <a:srgbClr val="000000"/>
              </a:solidFill>
              <a:latin typeface="DFKai-SB"/>
              <a:ea typeface="DFKai-SB"/>
              <a:cs typeface="DFKai-SB"/>
              <a:sym typeface="DFKai-SB"/>
            </a:endParaRPr>
          </a:p>
          <a:p>
            <a:pPr marL="0" marR="0" lvl="0" indent="0" algn="l" rtl="0">
              <a:lnSpc>
                <a:spcPct val="90000"/>
              </a:lnSpc>
              <a:spcBef>
                <a:spcPts val="1000"/>
              </a:spcBef>
              <a:spcAft>
                <a:spcPts val="0"/>
              </a:spcAft>
              <a:buClr>
                <a:schemeClr val="dk1"/>
              </a:buClr>
              <a:buSzPts val="2800"/>
              <a:buFont typeface="Arial"/>
              <a:buNone/>
            </a:pPr>
            <a:endParaRPr sz="2800" b="1" i="0" u="none" strike="noStrike" cap="none">
              <a:solidFill>
                <a:srgbClr val="000000"/>
              </a:solidFill>
              <a:latin typeface="DFKai-SB"/>
              <a:ea typeface="DFKai-SB"/>
              <a:cs typeface="DFKai-SB"/>
              <a:sym typeface="DFKai-S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10"/>
          <p:cNvSpPr txBox="1">
            <a:spLocks noGrp="1"/>
          </p:cNvSpPr>
          <p:nvPr>
            <p:ph type="title"/>
          </p:nvPr>
        </p:nvSpPr>
        <p:spPr>
          <a:xfrm>
            <a:off x="628650" y="-95794"/>
            <a:ext cx="7886700" cy="7986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zh-TW" sz="4000">
                <a:latin typeface="DFKai-SB"/>
                <a:ea typeface="DFKai-SB"/>
                <a:cs typeface="DFKai-SB"/>
                <a:sym typeface="DFKai-SB"/>
              </a:rPr>
              <a:t>🙖 學校溝通聯繫管道</a:t>
            </a:r>
            <a:endParaRPr sz="4000">
              <a:latin typeface="DFKai-SB"/>
              <a:ea typeface="DFKai-SB"/>
              <a:cs typeface="DFKai-SB"/>
              <a:sym typeface="DFKai-SB"/>
            </a:endParaRPr>
          </a:p>
        </p:txBody>
      </p:sp>
      <p:sp>
        <p:nvSpPr>
          <p:cNvPr id="1811" name="Google Shape;1811;p10"/>
          <p:cNvSpPr txBox="1">
            <a:spLocks noGrp="1"/>
          </p:cNvSpPr>
          <p:nvPr>
            <p:ph type="body" idx="1"/>
          </p:nvPr>
        </p:nvSpPr>
        <p:spPr>
          <a:xfrm>
            <a:off x="733193" y="917886"/>
            <a:ext cx="7230515" cy="470344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1800"/>
              <a:buNone/>
            </a:pPr>
            <a:r>
              <a:rPr lang="zh-TW" sz="2800">
                <a:latin typeface="DFKai-SB"/>
                <a:ea typeface="DFKai-SB"/>
                <a:cs typeface="DFKai-SB"/>
                <a:sym typeface="DFKai-SB"/>
              </a:rPr>
              <a:t>親愛的家長您好：</a:t>
            </a:r>
            <a:endParaRPr/>
          </a:p>
          <a:p>
            <a:pPr marL="0" lvl="0" indent="0" algn="l" rtl="0">
              <a:lnSpc>
                <a:spcPct val="150000"/>
              </a:lnSpc>
              <a:spcBef>
                <a:spcPts val="600"/>
              </a:spcBef>
              <a:spcAft>
                <a:spcPts val="0"/>
              </a:spcAft>
              <a:buSzPts val="1800"/>
              <a:buNone/>
            </a:pPr>
            <a:r>
              <a:rPr lang="zh-TW" sz="2400">
                <a:latin typeface="DFKai-SB"/>
                <a:ea typeface="DFKai-SB"/>
                <a:cs typeface="DFKai-SB"/>
                <a:sym typeface="DFKai-SB"/>
              </a:rPr>
              <a:t>若您對正義國小有任何建議事項，除了直接與老師溝通外亦可利用以下管道提出建議，謝謝您！</a:t>
            </a:r>
            <a:endParaRPr sz="2400">
              <a:latin typeface="DFKai-SB"/>
              <a:ea typeface="DFKai-SB"/>
              <a:cs typeface="DFKai-SB"/>
              <a:sym typeface="DFKai-SB"/>
            </a:endParaRPr>
          </a:p>
          <a:p>
            <a:pPr marL="457200" lvl="0" indent="-342900" algn="l" rtl="0">
              <a:lnSpc>
                <a:spcPct val="150000"/>
              </a:lnSpc>
              <a:spcBef>
                <a:spcPts val="600"/>
              </a:spcBef>
              <a:spcAft>
                <a:spcPts val="0"/>
              </a:spcAft>
              <a:buSzPts val="1800"/>
              <a:buFont typeface="Noto Sans Symbols"/>
              <a:buChar char="⮚"/>
            </a:pPr>
            <a:r>
              <a:rPr lang="zh-TW" sz="2400">
                <a:latin typeface="DFKai-SB"/>
                <a:ea typeface="DFKai-SB"/>
                <a:cs typeface="DFKai-SB"/>
                <a:sym typeface="DFKai-SB"/>
              </a:rPr>
              <a:t> 電話：</a:t>
            </a:r>
            <a:r>
              <a:rPr lang="zh-TW" sz="2400">
                <a:solidFill>
                  <a:srgbClr val="3333FF"/>
                </a:solidFill>
                <a:latin typeface="DFKai-SB"/>
                <a:ea typeface="DFKai-SB"/>
                <a:cs typeface="DFKai-SB"/>
                <a:sym typeface="DFKai-SB"/>
              </a:rPr>
              <a:t>29853138-2066</a:t>
            </a:r>
            <a:endParaRPr/>
          </a:p>
          <a:p>
            <a:pPr marL="457200" lvl="0" indent="-342900" algn="l" rtl="0">
              <a:lnSpc>
                <a:spcPct val="150000"/>
              </a:lnSpc>
              <a:spcBef>
                <a:spcPts val="600"/>
              </a:spcBef>
              <a:spcAft>
                <a:spcPts val="0"/>
              </a:spcAft>
              <a:buSzPts val="1800"/>
              <a:buFont typeface="Noto Sans Symbols"/>
              <a:buChar char="⮚"/>
            </a:pPr>
            <a:r>
              <a:rPr lang="zh-TW" sz="3000">
                <a:solidFill>
                  <a:srgbClr val="FF0000"/>
                </a:solidFill>
                <a:latin typeface="DFKai-SB"/>
                <a:ea typeface="DFKai-SB"/>
                <a:cs typeface="DFKai-SB"/>
                <a:sym typeface="DFKai-SB"/>
              </a:rPr>
              <a:t>正義國小FB的Messenger留言</a:t>
            </a:r>
            <a:endParaRPr sz="2400" b="1" u="sng">
              <a:solidFill>
                <a:srgbClr val="3333FF"/>
              </a:solidFill>
              <a:latin typeface="DFKai-SB"/>
              <a:ea typeface="DFKai-SB"/>
              <a:cs typeface="DFKai-SB"/>
              <a:sym typeface="DFKai-SB"/>
            </a:endParaRPr>
          </a:p>
        </p:txBody>
      </p:sp>
      <p:pic>
        <p:nvPicPr>
          <p:cNvPr id="1812" name="Google Shape;1812;p10"/>
          <p:cNvPicPr preferRelativeResize="0"/>
          <p:nvPr/>
        </p:nvPicPr>
        <p:blipFill rotWithShape="1">
          <a:blip r:embed="rId3">
            <a:alphaModFix/>
          </a:blip>
          <a:srcRect/>
          <a:stretch/>
        </p:blipFill>
        <p:spPr>
          <a:xfrm>
            <a:off x="6711630" y="2796699"/>
            <a:ext cx="1937419" cy="39606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5" name="Google Shape;1825;p12"/>
          <p:cNvSpPr txBox="1">
            <a:spLocks noGrp="1"/>
          </p:cNvSpPr>
          <p:nvPr>
            <p:ph type="title"/>
          </p:nvPr>
        </p:nvSpPr>
        <p:spPr>
          <a:xfrm>
            <a:off x="0" y="966650"/>
            <a:ext cx="8951052" cy="2913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zh-TW" sz="4000" b="1">
                <a:solidFill>
                  <a:srgbClr val="6600CC"/>
                </a:solidFill>
                <a:latin typeface="DFKai-SB"/>
                <a:ea typeface="DFKai-SB"/>
                <a:cs typeface="DFKai-SB"/>
                <a:sym typeface="DFKai-SB"/>
              </a:rPr>
              <a:t>正義國小網站及APP</a:t>
            </a:r>
            <a:br>
              <a:rPr lang="zh-TW" sz="4000" b="1">
                <a:solidFill>
                  <a:srgbClr val="6600CC"/>
                </a:solidFill>
                <a:latin typeface="DFKai-SB"/>
                <a:ea typeface="DFKai-SB"/>
                <a:cs typeface="DFKai-SB"/>
                <a:sym typeface="DFKai-SB"/>
              </a:rPr>
            </a:br>
            <a:r>
              <a:rPr lang="zh-TW" sz="4400" b="1">
                <a:solidFill>
                  <a:srgbClr val="FF0000"/>
                </a:solidFill>
                <a:latin typeface="DFKai-SB"/>
                <a:ea typeface="DFKai-SB"/>
                <a:cs typeface="DFKai-SB"/>
                <a:sym typeface="DFKai-SB"/>
              </a:rPr>
              <a:t>隨時更新   優質服務</a:t>
            </a:r>
            <a:endParaRPr/>
          </a:p>
        </p:txBody>
      </p:sp>
      <p:sp>
        <p:nvSpPr>
          <p:cNvPr id="1826" name="Google Shape;1826;p12"/>
          <p:cNvSpPr/>
          <p:nvPr/>
        </p:nvSpPr>
        <p:spPr>
          <a:xfrm>
            <a:off x="1105250" y="1159799"/>
            <a:ext cx="7934247" cy="41008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zh-TW" sz="2000" b="0" i="0" u="none" strike="noStrike" cap="none">
                <a:solidFill>
                  <a:schemeClr val="dk1"/>
                </a:solidFill>
                <a:latin typeface="DFKai-SB"/>
                <a:ea typeface="DFKai-SB"/>
                <a:cs typeface="DFKai-SB"/>
                <a:sym typeface="DFKai-SB"/>
              </a:rPr>
              <a:t>1. 學校網址</a:t>
            </a:r>
            <a:r>
              <a:rPr lang="zh-TW" sz="2000" b="0" i="0" u="sng" strike="noStrike" cap="none">
                <a:solidFill>
                  <a:srgbClr val="FF0000"/>
                </a:solidFill>
                <a:latin typeface="DFKai-SB"/>
                <a:ea typeface="DFKai-SB"/>
                <a:cs typeface="DFKai-SB"/>
                <a:sym typeface="DFKai-SB"/>
                <a:hlinkClick r:id="rId3">
                  <a:extLst>
                    <a:ext uri="{A12FA001-AC4F-418D-AE19-62706E023703}">
                      <ahyp:hlinkClr xmlns:ahyp="http://schemas.microsoft.com/office/drawing/2018/hyperlinkcolor" val="tx"/>
                    </a:ext>
                  </a:extLst>
                </a:hlinkClick>
              </a:rPr>
              <a:t>http://www.jyes.ntpc.edu.tw/</a:t>
            </a:r>
            <a:endParaRPr sz="2000" b="0" i="0" u="none" strike="noStrike" cap="none">
              <a:solidFill>
                <a:srgbClr val="FF0000"/>
              </a:solidFill>
              <a:latin typeface="DFKai-SB"/>
              <a:ea typeface="DFKai-SB"/>
              <a:cs typeface="DFKai-SB"/>
              <a:sym typeface="DFKai-SB"/>
            </a:endParaRPr>
          </a:p>
          <a:p>
            <a:pPr marL="0" marR="0" lvl="0" indent="0" algn="l" rtl="0">
              <a:lnSpc>
                <a:spcPct val="150000"/>
              </a:lnSpc>
              <a:spcBef>
                <a:spcPts val="0"/>
              </a:spcBef>
              <a:spcAft>
                <a:spcPts val="0"/>
              </a:spcAft>
              <a:buNone/>
            </a:pPr>
            <a:r>
              <a:rPr lang="zh-TW" sz="2000" b="0" i="0" u="none" strike="noStrike" cap="none">
                <a:solidFill>
                  <a:schemeClr val="dk1"/>
                </a:solidFill>
                <a:latin typeface="DFKai-SB"/>
                <a:ea typeface="DFKai-SB"/>
                <a:cs typeface="DFKai-SB"/>
                <a:sym typeface="DFKai-SB"/>
              </a:rPr>
              <a:t>2. 欲加入此行事曆接收推送，請至您的裝置內的行事曆app，打開</a:t>
            </a:r>
            <a:endParaRPr sz="2000" b="0" i="0" u="none" strike="noStrike" cap="none">
              <a:solidFill>
                <a:schemeClr val="dk1"/>
              </a:solidFill>
              <a:latin typeface="DFKai-SB"/>
              <a:ea typeface="DFKai-SB"/>
              <a:cs typeface="DFKai-SB"/>
              <a:sym typeface="DFKai-SB"/>
            </a:endParaRPr>
          </a:p>
          <a:p>
            <a:pPr marL="0" marR="0" lvl="0" indent="0" algn="l" rtl="0">
              <a:lnSpc>
                <a:spcPct val="150000"/>
              </a:lnSpc>
              <a:spcBef>
                <a:spcPts val="0"/>
              </a:spcBef>
              <a:spcAft>
                <a:spcPts val="0"/>
              </a:spcAft>
              <a:buNone/>
            </a:pPr>
            <a:r>
              <a:rPr lang="zh-TW" sz="2000" b="0" i="0" u="none" strike="noStrike" cap="none">
                <a:solidFill>
                  <a:schemeClr val="dk1"/>
                </a:solidFill>
                <a:latin typeface="DFKai-SB"/>
                <a:ea typeface="DFKai-SB"/>
                <a:cs typeface="DFKai-SB"/>
                <a:sym typeface="DFKai-SB"/>
              </a:rPr>
              <a:t>  【訂閱行事曆】的功能中貼上以下網址即可接收學校公開行事曆。            </a:t>
            </a:r>
            <a:endParaRPr/>
          </a:p>
          <a:p>
            <a:pPr marL="457200" marR="0" lvl="1" indent="0" algn="l" rtl="0">
              <a:lnSpc>
                <a:spcPct val="150000"/>
              </a:lnSpc>
              <a:spcBef>
                <a:spcPts val="0"/>
              </a:spcBef>
              <a:spcAft>
                <a:spcPts val="0"/>
              </a:spcAft>
              <a:buNone/>
            </a:pPr>
            <a:r>
              <a:rPr lang="zh-TW" sz="2000" b="0" i="0" u="none" strike="noStrike" cap="none">
                <a:solidFill>
                  <a:schemeClr val="accent1"/>
                </a:solidFill>
                <a:latin typeface="DFKai-SB"/>
                <a:ea typeface="DFKai-SB"/>
                <a:cs typeface="DFKai-SB"/>
                <a:sym typeface="DFKai-SB"/>
              </a:rPr>
              <a:t>https://calendar.google.com/calendar/ical/jyes%40jyes.ntpc.edu.tw/public/basic.ics </a:t>
            </a:r>
            <a:r>
              <a:rPr lang="zh-TW" sz="1600" b="0" i="0" u="none" strike="noStrike" cap="none">
                <a:solidFill>
                  <a:schemeClr val="dk1"/>
                </a:solidFill>
                <a:latin typeface="DFKai-SB"/>
                <a:ea typeface="DFKai-SB"/>
                <a:cs typeface="DFKai-SB"/>
                <a:sym typeface="DFKai-SB"/>
              </a:rPr>
              <a:t>《備註：不同裝置內各行事曆app的匯入訂閱，</a:t>
            </a:r>
            <a:endParaRPr sz="1600" b="0" i="0" u="none" strike="noStrike" cap="none">
              <a:solidFill>
                <a:schemeClr val="dk1"/>
              </a:solidFill>
              <a:latin typeface="DFKai-SB"/>
              <a:ea typeface="DFKai-SB"/>
              <a:cs typeface="DFKai-SB"/>
              <a:sym typeface="DFKai-SB"/>
            </a:endParaRPr>
          </a:p>
          <a:p>
            <a:pPr marL="0" marR="0" lvl="0" indent="0" algn="l" rtl="0">
              <a:lnSpc>
                <a:spcPct val="150000"/>
              </a:lnSpc>
              <a:spcBef>
                <a:spcPts val="0"/>
              </a:spcBef>
              <a:spcAft>
                <a:spcPts val="0"/>
              </a:spcAft>
              <a:buNone/>
            </a:pPr>
            <a:r>
              <a:rPr lang="zh-TW" sz="1600" b="0" i="0" u="none" strike="noStrike" cap="none">
                <a:solidFill>
                  <a:schemeClr val="dk1"/>
                </a:solidFill>
                <a:latin typeface="DFKai-SB"/>
                <a:ea typeface="DFKai-SB"/>
                <a:cs typeface="DFKai-SB"/>
                <a:sym typeface="DFKai-SB"/>
              </a:rPr>
              <a:t>    請參照原廠說明或該公司的軟體說明書》</a:t>
            </a:r>
            <a:endParaRPr/>
          </a:p>
          <a:p>
            <a:pPr marL="0" marR="0" lvl="0" indent="0" algn="l" rtl="0">
              <a:lnSpc>
                <a:spcPct val="150000"/>
              </a:lnSpc>
              <a:spcBef>
                <a:spcPts val="0"/>
              </a:spcBef>
              <a:spcAft>
                <a:spcPts val="0"/>
              </a:spcAft>
              <a:buNone/>
            </a:pPr>
            <a:r>
              <a:rPr lang="zh-TW" sz="2000" b="0" i="0" u="none" strike="noStrike" cap="none">
                <a:solidFill>
                  <a:schemeClr val="dk1"/>
                </a:solidFill>
                <a:latin typeface="DFKai-SB"/>
                <a:ea typeface="DFKai-SB"/>
                <a:cs typeface="DFKai-SB"/>
                <a:sym typeface="DFKai-SB"/>
              </a:rPr>
              <a:t>3. 教育局fb介紹:</a:t>
            </a:r>
            <a:endParaRPr sz="2000" b="0" i="0" u="none" strike="noStrike" cap="none">
              <a:solidFill>
                <a:srgbClr val="FF0000"/>
              </a:solidFill>
              <a:latin typeface="DFKai-SB"/>
              <a:ea typeface="DFKai-SB"/>
              <a:cs typeface="DFKai-SB"/>
              <a:sym typeface="DFKai-SB"/>
            </a:endParaRPr>
          </a:p>
          <a:p>
            <a:pPr marL="0" marR="0" lvl="0" indent="0" algn="l" rtl="0">
              <a:lnSpc>
                <a:spcPct val="150000"/>
              </a:lnSpc>
              <a:spcBef>
                <a:spcPts val="0"/>
              </a:spcBef>
              <a:spcAft>
                <a:spcPts val="0"/>
              </a:spcAft>
              <a:buNone/>
            </a:pPr>
            <a:r>
              <a:rPr lang="zh-TW" sz="2000" b="0" i="0" u="none" strike="noStrike" cap="none">
                <a:solidFill>
                  <a:schemeClr val="dk1"/>
                </a:solidFill>
                <a:latin typeface="DFKai-SB"/>
                <a:ea typeface="DFKai-SB"/>
                <a:cs typeface="DFKai-SB"/>
                <a:sym typeface="DFKai-SB"/>
              </a:rPr>
              <a:t>4. 學校最新消息APP：手機安裝</a:t>
            </a:r>
            <a:r>
              <a:rPr lang="zh-TW" sz="2000" b="1" i="0" u="sng" strike="noStrike" cap="none">
                <a:solidFill>
                  <a:srgbClr val="3333FF"/>
                </a:solidFill>
                <a:latin typeface="DFKai-SB"/>
                <a:ea typeface="DFKai-SB"/>
                <a:cs typeface="DFKai-SB"/>
                <a:sym typeface="DFKai-SB"/>
              </a:rPr>
              <a:t>新北校園通</a:t>
            </a:r>
            <a:r>
              <a:rPr lang="zh-TW" sz="2000" b="0" i="0" u="none" strike="noStrike" cap="none">
                <a:solidFill>
                  <a:schemeClr val="dk1"/>
                </a:solidFill>
                <a:latin typeface="DFKai-SB"/>
                <a:ea typeface="DFKai-SB"/>
                <a:cs typeface="DFKai-SB"/>
                <a:sym typeface="DFKai-SB"/>
              </a:rPr>
              <a:t>，  </a:t>
            </a:r>
            <a:endParaRPr/>
          </a:p>
          <a:p>
            <a:pPr marL="0" marR="0" lvl="0" indent="0" algn="l" rtl="0">
              <a:lnSpc>
                <a:spcPct val="150000"/>
              </a:lnSpc>
              <a:spcBef>
                <a:spcPts val="0"/>
              </a:spcBef>
              <a:spcAft>
                <a:spcPts val="0"/>
              </a:spcAft>
              <a:buNone/>
            </a:pPr>
            <a:r>
              <a:rPr lang="zh-TW" sz="2000" b="0" i="0" u="none" strike="noStrike" cap="none">
                <a:solidFill>
                  <a:schemeClr val="dk1"/>
                </a:solidFill>
                <a:latin typeface="DFKai-SB"/>
                <a:ea typeface="DFKai-SB"/>
                <a:cs typeface="DFKai-SB"/>
                <a:sym typeface="DFKai-SB"/>
              </a:rPr>
              <a:t>   訂閱正義國小。</a:t>
            </a:r>
            <a:r>
              <a:rPr lang="zh-TW" sz="2000" b="0" i="0" u="none" strike="noStrike" cap="none">
                <a:solidFill>
                  <a:srgbClr val="FF0000"/>
                </a:solidFill>
                <a:latin typeface="DFKai-SB"/>
                <a:ea typeface="DFKai-SB"/>
                <a:cs typeface="DFKai-SB"/>
                <a:sym typeface="DFKai-SB"/>
              </a:rPr>
              <a:t>請假或相關資料查詢十分簡便</a:t>
            </a:r>
            <a:endParaRPr sz="2000" b="0" i="0" u="none" strike="noStrike" cap="none">
              <a:solidFill>
                <a:srgbClr val="FF0000"/>
              </a:solidFill>
              <a:latin typeface="DFKai-SB"/>
              <a:ea typeface="DFKai-SB"/>
              <a:cs typeface="DFKai-SB"/>
              <a:sym typeface="DFKai-SB"/>
            </a:endParaRPr>
          </a:p>
        </p:txBody>
      </p:sp>
      <p:pic>
        <p:nvPicPr>
          <p:cNvPr id="1827" name="Google Shape;1827;p12"/>
          <p:cNvPicPr preferRelativeResize="0"/>
          <p:nvPr/>
        </p:nvPicPr>
        <p:blipFill rotWithShape="1">
          <a:blip r:embed="rId4">
            <a:alphaModFix/>
          </a:blip>
          <a:srcRect/>
          <a:stretch/>
        </p:blipFill>
        <p:spPr>
          <a:xfrm>
            <a:off x="3717148" y="3898373"/>
            <a:ext cx="2056635" cy="401103"/>
          </a:xfrm>
          <a:prstGeom prst="rect">
            <a:avLst/>
          </a:prstGeom>
          <a:noFill/>
          <a:ln>
            <a:noFill/>
          </a:ln>
        </p:spPr>
      </p:pic>
      <p:pic>
        <p:nvPicPr>
          <p:cNvPr id="1828" name="Google Shape;1828;p12"/>
          <p:cNvPicPr preferRelativeResize="0"/>
          <p:nvPr/>
        </p:nvPicPr>
        <p:blipFill rotWithShape="1">
          <a:blip r:embed="rId5">
            <a:alphaModFix/>
          </a:blip>
          <a:srcRect b="12164"/>
          <a:stretch/>
        </p:blipFill>
        <p:spPr>
          <a:xfrm>
            <a:off x="7134846" y="3625631"/>
            <a:ext cx="1629500" cy="3095897"/>
          </a:xfrm>
          <a:prstGeom prst="rect">
            <a:avLst/>
          </a:prstGeom>
          <a:noFill/>
          <a:ln>
            <a:noFill/>
          </a:ln>
        </p:spPr>
      </p:pic>
      <p:pic>
        <p:nvPicPr>
          <p:cNvPr id="1829" name="Google Shape;1829;p12"/>
          <p:cNvPicPr preferRelativeResize="0"/>
          <p:nvPr/>
        </p:nvPicPr>
        <p:blipFill rotWithShape="1">
          <a:blip r:embed="rId6">
            <a:alphaModFix/>
          </a:blip>
          <a:srcRect t="4063" b="56113"/>
          <a:stretch/>
        </p:blipFill>
        <p:spPr>
          <a:xfrm>
            <a:off x="4026198" y="5556760"/>
            <a:ext cx="1803673" cy="15536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3"/>
        <p:cNvGrpSpPr/>
        <p:nvPr/>
      </p:nvGrpSpPr>
      <p:grpSpPr>
        <a:xfrm>
          <a:off x="0" y="0"/>
          <a:ext cx="0" cy="0"/>
          <a:chOff x="0" y="0"/>
          <a:chExt cx="0" cy="0"/>
        </a:xfrm>
      </p:grpSpPr>
      <p:pic>
        <p:nvPicPr>
          <p:cNvPr id="1984" name="Google Shape;1984;p28"/>
          <p:cNvPicPr preferRelativeResize="0"/>
          <p:nvPr/>
        </p:nvPicPr>
        <p:blipFill rotWithShape="1">
          <a:blip r:embed="rId4">
            <a:alphaModFix/>
          </a:blip>
          <a:srcRect/>
          <a:stretch/>
        </p:blipFill>
        <p:spPr>
          <a:xfrm>
            <a:off x="296883" y="2013789"/>
            <a:ext cx="1846242" cy="1572559"/>
          </a:xfrm>
          <a:prstGeom prst="rect">
            <a:avLst/>
          </a:prstGeom>
          <a:noFill/>
          <a:ln>
            <a:noFill/>
          </a:ln>
        </p:spPr>
      </p:pic>
      <p:sp>
        <p:nvSpPr>
          <p:cNvPr id="1985" name="Google Shape;1985;p28"/>
          <p:cNvSpPr txBox="1"/>
          <p:nvPr/>
        </p:nvSpPr>
        <p:spPr>
          <a:xfrm>
            <a:off x="2667000" y="2362200"/>
            <a:ext cx="15240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學</a:t>
            </a:r>
            <a:endParaRPr/>
          </a:p>
        </p:txBody>
      </p:sp>
      <p:sp>
        <p:nvSpPr>
          <p:cNvPr id="1986" name="Google Shape;1986;p28"/>
          <p:cNvSpPr/>
          <p:nvPr/>
        </p:nvSpPr>
        <p:spPr>
          <a:xfrm rot="-316564">
            <a:off x="5070591" y="2220885"/>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務</a:t>
            </a:r>
            <a:endParaRPr/>
          </a:p>
        </p:txBody>
      </p:sp>
      <p:sp>
        <p:nvSpPr>
          <p:cNvPr id="1987" name="Google Shape;1987;p28"/>
          <p:cNvSpPr/>
          <p:nvPr/>
        </p:nvSpPr>
        <p:spPr>
          <a:xfrm rot="227036">
            <a:off x="7336051" y="2013789"/>
            <a:ext cx="13147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8800"/>
              <a:buFont typeface="DFKai-SB"/>
              <a:buNone/>
            </a:pPr>
            <a:r>
              <a:rPr lang="zh-TW" sz="8800" b="1" i="0" u="none" strike="noStrike" cap="none">
                <a:solidFill>
                  <a:srgbClr val="0070C0"/>
                </a:solidFill>
                <a:latin typeface="DFKai-SB"/>
                <a:ea typeface="DFKai-SB"/>
                <a:cs typeface="DFKai-SB"/>
                <a:sym typeface="DFKai-SB"/>
              </a:rPr>
              <a:t>處</a:t>
            </a:r>
            <a:endParaRPr/>
          </a:p>
        </p:txBody>
      </p:sp>
      <p:sp>
        <p:nvSpPr>
          <p:cNvPr id="1988" name="Google Shape;1988;p28"/>
          <p:cNvSpPr txBox="1"/>
          <p:nvPr/>
        </p:nvSpPr>
        <p:spPr>
          <a:xfrm>
            <a:off x="2143125" y="4254130"/>
            <a:ext cx="5913330" cy="260387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zh-TW" sz="2800" b="1">
                <a:solidFill>
                  <a:srgbClr val="000000"/>
                </a:solidFill>
                <a:latin typeface="DFKai-SB"/>
                <a:ea typeface="DFKai-SB"/>
                <a:cs typeface="DFKai-SB"/>
                <a:sym typeface="DFKai-SB"/>
              </a:rPr>
              <a:t>李振洋主任</a:t>
            </a:r>
            <a:endParaRPr/>
          </a:p>
          <a:p>
            <a:pPr marL="0" marR="0" lvl="0" indent="0" algn="l" rtl="0">
              <a:lnSpc>
                <a:spcPct val="90000"/>
              </a:lnSpc>
              <a:spcBef>
                <a:spcPts val="1000"/>
              </a:spcBef>
              <a:spcAft>
                <a:spcPts val="0"/>
              </a:spcAft>
              <a:buClr>
                <a:srgbClr val="000000"/>
              </a:buClr>
              <a:buSzPct val="100000"/>
              <a:buFont typeface="Arial"/>
              <a:buNone/>
            </a:pPr>
            <a:r>
              <a:rPr lang="zh-TW" sz="2800" b="1">
                <a:solidFill>
                  <a:srgbClr val="000000"/>
                </a:solidFill>
                <a:latin typeface="DFKai-SB"/>
                <a:ea typeface="DFKai-SB"/>
                <a:cs typeface="DFKai-SB"/>
                <a:sym typeface="DFKai-SB"/>
              </a:rPr>
              <a:t>生教組：范君綺組長</a:t>
            </a:r>
            <a:endParaRPr/>
          </a:p>
          <a:p>
            <a:pPr marL="0" marR="0" lvl="0" indent="0" algn="l" rtl="0">
              <a:lnSpc>
                <a:spcPct val="90000"/>
              </a:lnSpc>
              <a:spcBef>
                <a:spcPts val="1000"/>
              </a:spcBef>
              <a:spcAft>
                <a:spcPts val="0"/>
              </a:spcAft>
              <a:buClr>
                <a:srgbClr val="000000"/>
              </a:buClr>
              <a:buSzPct val="100000"/>
              <a:buFont typeface="Arial"/>
              <a:buNone/>
            </a:pPr>
            <a:r>
              <a:rPr lang="zh-TW" sz="2800" b="1">
                <a:solidFill>
                  <a:srgbClr val="000000"/>
                </a:solidFill>
                <a:latin typeface="DFKai-SB"/>
                <a:ea typeface="DFKai-SB"/>
                <a:cs typeface="DFKai-SB"/>
                <a:sym typeface="DFKai-SB"/>
              </a:rPr>
              <a:t>活動組：王韋憲組長 </a:t>
            </a:r>
            <a:endParaRPr/>
          </a:p>
          <a:p>
            <a:pPr marL="0" marR="0" lvl="0" indent="0" algn="l" rtl="0">
              <a:lnSpc>
                <a:spcPct val="90000"/>
              </a:lnSpc>
              <a:spcBef>
                <a:spcPts val="1000"/>
              </a:spcBef>
              <a:spcAft>
                <a:spcPts val="0"/>
              </a:spcAft>
              <a:buClr>
                <a:srgbClr val="000000"/>
              </a:buClr>
              <a:buSzPct val="100000"/>
              <a:buFont typeface="Arial"/>
              <a:buNone/>
            </a:pPr>
            <a:r>
              <a:rPr lang="zh-TW" sz="2800" b="1">
                <a:solidFill>
                  <a:srgbClr val="000000"/>
                </a:solidFill>
                <a:latin typeface="DFKai-SB"/>
                <a:ea typeface="DFKai-SB"/>
                <a:cs typeface="DFKai-SB"/>
                <a:sym typeface="DFKai-SB"/>
              </a:rPr>
              <a:t>體育組：張欣怡組長</a:t>
            </a:r>
            <a:endParaRPr/>
          </a:p>
          <a:p>
            <a:pPr marL="0" marR="0" lvl="0" indent="0" algn="l" rtl="0">
              <a:lnSpc>
                <a:spcPct val="90000"/>
              </a:lnSpc>
              <a:spcBef>
                <a:spcPts val="1000"/>
              </a:spcBef>
              <a:spcAft>
                <a:spcPts val="0"/>
              </a:spcAft>
              <a:buClr>
                <a:srgbClr val="000000"/>
              </a:buClr>
              <a:buSzPct val="100000"/>
              <a:buFont typeface="Arial"/>
              <a:buNone/>
            </a:pPr>
            <a:r>
              <a:rPr lang="zh-TW" sz="2800" b="1">
                <a:solidFill>
                  <a:srgbClr val="000000"/>
                </a:solidFill>
                <a:latin typeface="DFKai-SB"/>
                <a:ea typeface="DFKai-SB"/>
                <a:cs typeface="DFKai-SB"/>
                <a:sym typeface="DFKai-SB"/>
              </a:rPr>
              <a:t>環教組：蘇郁荏組長</a:t>
            </a:r>
            <a:endParaRPr/>
          </a:p>
          <a:p>
            <a:pPr marL="0" marR="0" lvl="0" indent="0" algn="l" rtl="0">
              <a:lnSpc>
                <a:spcPct val="90000"/>
              </a:lnSpc>
              <a:spcBef>
                <a:spcPts val="1000"/>
              </a:spcBef>
              <a:spcAft>
                <a:spcPts val="0"/>
              </a:spcAft>
              <a:buClr>
                <a:srgbClr val="000000"/>
              </a:buClr>
              <a:buSzPct val="100000"/>
              <a:buFont typeface="Arial"/>
              <a:buNone/>
            </a:pPr>
            <a:r>
              <a:rPr lang="zh-TW" sz="2800" b="1">
                <a:solidFill>
                  <a:srgbClr val="000000"/>
                </a:solidFill>
                <a:latin typeface="DFKai-SB"/>
                <a:ea typeface="DFKai-SB"/>
                <a:cs typeface="DFKai-SB"/>
                <a:sym typeface="DFKai-SB"/>
              </a:rPr>
              <a:t>護理師：黃靖華護理師、闕竹纓護理師</a:t>
            </a:r>
            <a:endParaRPr sz="280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2800" b="1" i="0" u="none" strike="noStrike" cap="none">
              <a:solidFill>
                <a:srgbClr val="000000"/>
              </a:solidFill>
              <a:latin typeface="DFKai-SB"/>
              <a:ea typeface="DFKai-SB"/>
              <a:cs typeface="DFKai-SB"/>
              <a:sym typeface="DFKai-S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5" name="Google Shape;2005;p31"/>
          <p:cNvSpPr txBox="1">
            <a:spLocks noGrp="1"/>
          </p:cNvSpPr>
          <p:nvPr>
            <p:ph type="title"/>
          </p:nvPr>
        </p:nvSpPr>
        <p:spPr>
          <a:xfrm>
            <a:off x="2034305" y="490247"/>
            <a:ext cx="5343835" cy="87824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600CC"/>
              </a:buClr>
              <a:buSzPts val="4800"/>
              <a:buNone/>
            </a:pPr>
            <a:r>
              <a:rPr lang="zh-TW" sz="4800" b="1">
                <a:solidFill>
                  <a:srgbClr val="6600CC"/>
                </a:solidFill>
                <a:latin typeface="DFKai-SB"/>
                <a:ea typeface="DFKai-SB"/>
                <a:cs typeface="DFKai-SB"/>
                <a:sym typeface="DFKai-SB"/>
              </a:rPr>
              <a:t>服裝部分</a:t>
            </a:r>
            <a:endParaRPr/>
          </a:p>
        </p:txBody>
      </p:sp>
      <p:sp>
        <p:nvSpPr>
          <p:cNvPr id="2006" name="Google Shape;2006;p31"/>
          <p:cNvSpPr txBox="1">
            <a:spLocks noGrp="1"/>
          </p:cNvSpPr>
          <p:nvPr>
            <p:ph type="body" idx="1"/>
          </p:nvPr>
        </p:nvSpPr>
        <p:spPr>
          <a:xfrm>
            <a:off x="1114009" y="1600777"/>
            <a:ext cx="7544215" cy="2639919"/>
          </a:xfrm>
          <a:prstGeom prst="rect">
            <a:avLst/>
          </a:prstGeom>
          <a:noFill/>
          <a:ln>
            <a:noFill/>
          </a:ln>
        </p:spPr>
        <p:txBody>
          <a:bodyPr spcFirstLastPara="1" wrap="square" lIns="91425" tIns="45700" rIns="91425" bIns="45700" anchor="t" anchorCtr="0">
            <a:noAutofit/>
          </a:bodyPr>
          <a:lstStyle/>
          <a:p>
            <a:pPr marL="205740" lvl="0" indent="-171450" algn="l" rtl="0">
              <a:lnSpc>
                <a:spcPct val="100000"/>
              </a:lnSpc>
              <a:spcBef>
                <a:spcPts val="0"/>
              </a:spcBef>
              <a:spcAft>
                <a:spcPts val="0"/>
              </a:spcAft>
              <a:buSzPts val="2400"/>
              <a:buChar char="•"/>
            </a:pPr>
            <a:r>
              <a:rPr lang="zh-TW" sz="2800" dirty="0">
                <a:latin typeface="DFKai-SB"/>
                <a:ea typeface="DFKai-SB"/>
                <a:cs typeface="DFKai-SB"/>
                <a:sym typeface="DFKai-SB"/>
              </a:rPr>
              <a:t>名牌：名牌發放，請幫孩子</a:t>
            </a:r>
            <a:r>
              <a:rPr lang="zh-TW" sz="2800" u="sng" dirty="0">
                <a:latin typeface="DFKai-SB"/>
                <a:ea typeface="DFKai-SB"/>
                <a:cs typeface="DFKai-SB"/>
                <a:sym typeface="DFKai-SB"/>
              </a:rPr>
              <a:t>將名牌縫在制服左胸上</a:t>
            </a:r>
            <a:r>
              <a:rPr lang="zh-TW" sz="2800" dirty="0">
                <a:latin typeface="DFKai-SB"/>
                <a:ea typeface="DFKai-SB"/>
                <a:cs typeface="DFKai-SB"/>
                <a:sym typeface="DFKai-SB"/>
              </a:rPr>
              <a:t>。　</a:t>
            </a:r>
            <a:endParaRPr sz="2800" dirty="0"/>
          </a:p>
          <a:p>
            <a:pPr marL="205740" lvl="0" indent="-171450" algn="l" rtl="0">
              <a:lnSpc>
                <a:spcPct val="100000"/>
              </a:lnSpc>
              <a:spcBef>
                <a:spcPts val="1350"/>
              </a:spcBef>
              <a:spcAft>
                <a:spcPts val="0"/>
              </a:spcAft>
              <a:buSzPts val="2400"/>
              <a:buChar char="•"/>
            </a:pPr>
            <a:r>
              <a:rPr lang="zh-TW" sz="2800" dirty="0">
                <a:latin typeface="DFKai-SB"/>
                <a:ea typeface="DFKai-SB"/>
                <a:cs typeface="DFKai-SB"/>
                <a:sym typeface="DFKai-SB"/>
              </a:rPr>
              <a:t>服裝：</a:t>
            </a:r>
            <a:r>
              <a:rPr lang="zh-TW" sz="2800" u="sng" dirty="0">
                <a:latin typeface="DFKai-SB"/>
                <a:ea typeface="DFKai-SB"/>
                <a:cs typeface="DFKai-SB"/>
                <a:sym typeface="DFKai-SB"/>
              </a:rPr>
              <a:t>星期三穿著便服(請掛上名牌)</a:t>
            </a:r>
            <a:r>
              <a:rPr lang="zh-TW" sz="2800" dirty="0">
                <a:latin typeface="DFKai-SB"/>
                <a:ea typeface="DFKai-SB"/>
                <a:cs typeface="DFKai-SB"/>
                <a:sym typeface="DFKai-SB"/>
              </a:rPr>
              <a:t>，其餘均穿著學校運動服。</a:t>
            </a:r>
            <a:endParaRPr sz="2800" dirty="0"/>
          </a:p>
          <a:p>
            <a:pPr marL="205740" lvl="0" indent="-171450" algn="l" rtl="0">
              <a:lnSpc>
                <a:spcPct val="100000"/>
              </a:lnSpc>
              <a:spcBef>
                <a:spcPts val="1350"/>
              </a:spcBef>
              <a:spcAft>
                <a:spcPts val="0"/>
              </a:spcAft>
              <a:buSzPts val="2400"/>
              <a:buChar char="•"/>
            </a:pPr>
            <a:r>
              <a:rPr lang="zh-TW" sz="2800" b="1" u="sng" dirty="0">
                <a:solidFill>
                  <a:srgbClr val="FF0000"/>
                </a:solidFill>
                <a:latin typeface="DFKai-SB"/>
                <a:ea typeface="DFKai-SB"/>
                <a:cs typeface="DFKai-SB"/>
                <a:sym typeface="DFKai-SB"/>
              </a:rPr>
              <a:t>建議幫孩子準備兩件雨衣</a:t>
            </a:r>
            <a:r>
              <a:rPr lang="zh-TW" sz="2800" b="1" u="sng" dirty="0">
                <a:latin typeface="DFKai-SB"/>
                <a:ea typeface="DFKai-SB"/>
                <a:cs typeface="DFKai-SB"/>
                <a:sym typeface="DFKai-SB"/>
              </a:rPr>
              <a:t>，一件放在學校置物櫃備用，一件放進書包裡</a:t>
            </a:r>
            <a:r>
              <a:rPr lang="zh-TW" sz="2800" dirty="0">
                <a:latin typeface="DFKai-SB"/>
                <a:ea typeface="DFKai-SB"/>
                <a:cs typeface="DFKai-SB"/>
                <a:sym typeface="DFKai-SB"/>
              </a:rPr>
              <a:t>，下雨天穿</a:t>
            </a:r>
            <a:r>
              <a:rPr lang="zh-TW" sz="2800" b="1" u="sng" dirty="0">
                <a:latin typeface="DFKai-SB"/>
                <a:ea typeface="DFKai-SB"/>
                <a:cs typeface="DFKai-SB"/>
                <a:sym typeface="DFKai-SB"/>
              </a:rPr>
              <a:t>雨衣</a:t>
            </a:r>
            <a:r>
              <a:rPr lang="zh-TW" sz="2800" dirty="0">
                <a:latin typeface="DFKai-SB"/>
                <a:ea typeface="DFKai-SB"/>
                <a:cs typeface="DFKai-SB"/>
                <a:sym typeface="DFKai-SB"/>
              </a:rPr>
              <a:t>，勿攜帶雨傘。</a:t>
            </a:r>
            <a:r>
              <a:rPr lang="zh-TW" sz="2800" dirty="0">
                <a:solidFill>
                  <a:schemeClr val="lt1"/>
                </a:solidFill>
                <a:latin typeface="DFKai-SB"/>
                <a:ea typeface="DFKai-SB"/>
                <a:cs typeface="DFKai-SB"/>
                <a:sym typeface="DFKai-SB"/>
              </a:rPr>
              <a:t>。</a:t>
            </a:r>
            <a:endParaRP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8BE527D-2DFF-4BBE-B004-0FEA6F18C184}"/>
              </a:ext>
            </a:extLst>
          </p:cNvPr>
          <p:cNvSpPr txBox="1"/>
          <p:nvPr/>
        </p:nvSpPr>
        <p:spPr>
          <a:xfrm>
            <a:off x="602876" y="175190"/>
            <a:ext cx="7752230" cy="6986528"/>
          </a:xfrm>
          <a:prstGeom prst="rect">
            <a:avLst/>
          </a:prstGeom>
          <a:noFill/>
        </p:spPr>
        <p:txBody>
          <a:bodyPr wrap="square">
            <a:spAutoFit/>
          </a:bodyPr>
          <a:lstStyle/>
          <a:p>
            <a:r>
              <a:rPr lang="en-US" altLang="zh-TW" sz="2800" b="1" i="0" dirty="0">
                <a:solidFill>
                  <a:srgbClr val="48494E"/>
                </a:solidFill>
                <a:effectLst/>
                <a:latin typeface="Helvetica Neue"/>
              </a:rPr>
              <a:t>《</a:t>
            </a:r>
            <a:r>
              <a:rPr lang="zh-TW" altLang="en-US" sz="2800" b="1" i="0" dirty="0">
                <a:solidFill>
                  <a:srgbClr val="48494E"/>
                </a:solidFill>
                <a:effectLst/>
                <a:latin typeface="Helvetica Neue"/>
              </a:rPr>
              <a:t>防疫工作</a:t>
            </a:r>
            <a:r>
              <a:rPr lang="en-US" altLang="zh-TW" sz="2800" b="1" i="0" dirty="0">
                <a:solidFill>
                  <a:srgbClr val="48494E"/>
                </a:solidFill>
                <a:effectLst/>
                <a:latin typeface="Helvetica Neue"/>
              </a:rPr>
              <a:t>》</a:t>
            </a:r>
            <a:br>
              <a:rPr lang="zh-TW" altLang="en-US" sz="2800" dirty="0"/>
            </a:br>
            <a:r>
              <a:rPr lang="zh-TW" altLang="en-US" sz="2800" b="1" i="0" dirty="0">
                <a:solidFill>
                  <a:srgbClr val="48494E"/>
                </a:solidFill>
                <a:effectLst/>
                <a:latin typeface="Helvetica Neue"/>
              </a:rPr>
              <a:t>近期疫情升溫，</a:t>
            </a:r>
            <a:r>
              <a:rPr lang="zh-TW" altLang="en-US" sz="2800" b="1" i="0" dirty="0">
                <a:solidFill>
                  <a:srgbClr val="E74C3C"/>
                </a:solidFill>
                <a:effectLst/>
                <a:latin typeface="Helvetica Neue"/>
              </a:rPr>
              <a:t>（包含流感、新冠肺炎、腸病毒、登革熱）</a:t>
            </a:r>
            <a:r>
              <a:rPr lang="zh-TW" altLang="en-US" sz="2800" b="1" i="0" dirty="0">
                <a:solidFill>
                  <a:srgbClr val="48494E"/>
                </a:solidFill>
                <a:effectLst/>
                <a:latin typeface="Helvetica Neue"/>
              </a:rPr>
              <a:t>。提醒孩子勤洗手，多消毒，有症狀戴口罩，落實生病不上學。</a:t>
            </a:r>
            <a:br>
              <a:rPr lang="zh-TW" altLang="en-US" sz="2800" b="1" dirty="0"/>
            </a:br>
            <a:r>
              <a:rPr lang="zh-TW" altLang="en-US" sz="2800" b="1" i="0" dirty="0">
                <a:solidFill>
                  <a:srgbClr val="E74C3C"/>
                </a:solidFill>
                <a:effectLst/>
                <a:latin typeface="Helvetica Neue"/>
              </a:rPr>
              <a:t>若孩子確診流感及新冠肺炎腸病毒或登革熱，請盡速回報導師。</a:t>
            </a:r>
            <a:endParaRPr lang="en-US" altLang="zh-TW" sz="2800" b="1" i="0" dirty="0">
              <a:solidFill>
                <a:srgbClr val="E74C3C"/>
              </a:solidFill>
              <a:effectLst/>
              <a:latin typeface="Helvetica Neue"/>
            </a:endParaRPr>
          </a:p>
          <a:p>
            <a:br>
              <a:rPr lang="zh-TW" altLang="en-US" sz="2800" b="1" dirty="0"/>
            </a:br>
            <a:r>
              <a:rPr lang="zh-TW" altLang="en-US" sz="2800" b="1" i="0" dirty="0">
                <a:solidFill>
                  <a:srgbClr val="2980B9"/>
                </a:solidFill>
                <a:effectLst/>
                <a:latin typeface="Helvetica Neue"/>
              </a:rPr>
              <a:t>各種流感</a:t>
            </a:r>
            <a:r>
              <a:rPr lang="en-US" altLang="zh-TW" sz="2800" b="1" i="0" dirty="0">
                <a:solidFill>
                  <a:srgbClr val="2980B9"/>
                </a:solidFill>
                <a:effectLst/>
                <a:latin typeface="Helvetica Neue"/>
              </a:rPr>
              <a:t>(</a:t>
            </a:r>
            <a:r>
              <a:rPr lang="zh-TW" altLang="en-US" sz="2800" b="1" i="0" dirty="0">
                <a:solidFill>
                  <a:srgbClr val="2980B9"/>
                </a:solidFill>
                <a:effectLst/>
                <a:latin typeface="Helvetica Neue"/>
              </a:rPr>
              <a:t>常見如</a:t>
            </a:r>
            <a:r>
              <a:rPr lang="en-US" altLang="zh-TW" sz="2800" b="1" i="0" dirty="0">
                <a:solidFill>
                  <a:srgbClr val="2980B9"/>
                </a:solidFill>
                <a:effectLst/>
                <a:latin typeface="Helvetica Neue"/>
              </a:rPr>
              <a:t>A</a:t>
            </a:r>
            <a:r>
              <a:rPr lang="zh-TW" altLang="en-US" sz="2800" b="1" i="0" dirty="0">
                <a:solidFill>
                  <a:srgbClr val="2980B9"/>
                </a:solidFill>
                <a:effectLst/>
                <a:latin typeface="Helvetica Neue"/>
              </a:rPr>
              <a:t>流、</a:t>
            </a:r>
            <a:r>
              <a:rPr lang="en-US" altLang="zh-TW" sz="2800" b="1" i="0" dirty="0">
                <a:solidFill>
                  <a:srgbClr val="2980B9"/>
                </a:solidFill>
                <a:effectLst/>
                <a:latin typeface="Helvetica Neue"/>
              </a:rPr>
              <a:t>B</a:t>
            </a:r>
            <a:r>
              <a:rPr lang="zh-TW" altLang="en-US" sz="2800" b="1" i="0" dirty="0">
                <a:solidFill>
                  <a:srgbClr val="2980B9"/>
                </a:solidFill>
                <a:effectLst/>
                <a:latin typeface="Helvetica Neue"/>
              </a:rPr>
              <a:t>流及類流感</a:t>
            </a:r>
            <a:r>
              <a:rPr lang="en-US" altLang="zh-TW" sz="2800" b="1" i="0" dirty="0">
                <a:solidFill>
                  <a:srgbClr val="2980B9"/>
                </a:solidFill>
                <a:effectLst/>
                <a:latin typeface="Helvetica Neue"/>
              </a:rPr>
              <a:t>)</a:t>
            </a:r>
            <a:r>
              <a:rPr lang="zh-TW" altLang="en-US" sz="2800" b="1" i="0" dirty="0">
                <a:solidFill>
                  <a:srgbClr val="48494E"/>
                </a:solidFill>
                <a:effectLst/>
                <a:latin typeface="Helvetica Neue"/>
              </a:rPr>
              <a:t>：應在家休養，</a:t>
            </a:r>
            <a:r>
              <a:rPr lang="zh-TW" altLang="en-US" sz="2800" b="1" i="0" u="sng" dirty="0">
                <a:solidFill>
                  <a:srgbClr val="E74C3C"/>
                </a:solidFill>
                <a:effectLst/>
                <a:latin typeface="Helvetica Neue"/>
              </a:rPr>
              <a:t>建議克流感服用完畢後才返校上課，落實生病不上課。</a:t>
            </a:r>
            <a:endParaRPr lang="en-US" altLang="zh-TW" sz="2800" b="1" i="0" u="sng" dirty="0">
              <a:solidFill>
                <a:srgbClr val="E74C3C"/>
              </a:solidFill>
              <a:effectLst/>
              <a:latin typeface="Helvetica Neue"/>
            </a:endParaRPr>
          </a:p>
          <a:p>
            <a:br>
              <a:rPr lang="zh-TW" altLang="en-US" sz="2800" b="1" dirty="0"/>
            </a:br>
            <a:r>
              <a:rPr lang="zh-TW" altLang="en-US" sz="2800" b="1" i="0" dirty="0">
                <a:solidFill>
                  <a:srgbClr val="2980B9"/>
                </a:solidFill>
                <a:effectLst/>
                <a:latin typeface="Helvetica Neue"/>
              </a:rPr>
              <a:t>新冠肺炎：</a:t>
            </a:r>
            <a:r>
              <a:rPr lang="zh-TW" altLang="en-US" sz="2800" b="1" i="0" dirty="0">
                <a:solidFill>
                  <a:srgbClr val="48494E"/>
                </a:solidFill>
                <a:effectLst/>
                <a:latin typeface="Helvetica Neue"/>
              </a:rPr>
              <a:t>恢復為一般病假。輕症或無症狀者請依據衛生福利部最新防疫措施規定進行自主健康管理，</a:t>
            </a:r>
            <a:r>
              <a:rPr lang="zh-TW" altLang="en-US" sz="2800" b="1" i="0" u="sng" dirty="0">
                <a:solidFill>
                  <a:srgbClr val="E74C3C"/>
                </a:solidFill>
                <a:effectLst/>
                <a:latin typeface="Helvetica Neue"/>
              </a:rPr>
              <a:t>有症狀時請在家休息，並儘量避免非必要的外出。建議發燒、咳嗽、流鼻水期間避免到校。</a:t>
            </a:r>
            <a:br>
              <a:rPr lang="zh-TW" altLang="en-US" sz="2800" b="1" dirty="0"/>
            </a:br>
            <a:endParaRPr lang="zh-TW" altLang="en-US" sz="2800" b="1" dirty="0"/>
          </a:p>
        </p:txBody>
      </p:sp>
    </p:spTree>
    <p:extLst>
      <p:ext uri="{BB962C8B-B14F-4D97-AF65-F5344CB8AC3E}">
        <p14:creationId xmlns:p14="http://schemas.microsoft.com/office/powerpoint/2010/main" val="39592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A353C24-5C2A-48AC-85A9-BE41EEA0F39F}"/>
              </a:ext>
            </a:extLst>
          </p:cNvPr>
          <p:cNvSpPr txBox="1"/>
          <p:nvPr/>
        </p:nvSpPr>
        <p:spPr>
          <a:xfrm>
            <a:off x="558053" y="706288"/>
            <a:ext cx="7635688" cy="5201424"/>
          </a:xfrm>
          <a:prstGeom prst="rect">
            <a:avLst/>
          </a:prstGeom>
          <a:noFill/>
        </p:spPr>
        <p:txBody>
          <a:bodyPr wrap="square">
            <a:spAutoFit/>
          </a:bodyPr>
          <a:lstStyle/>
          <a:p>
            <a:r>
              <a:rPr lang="zh-TW" altLang="en-US" sz="2800" b="1" i="0" dirty="0">
                <a:solidFill>
                  <a:srgbClr val="2980B9"/>
                </a:solidFill>
                <a:effectLst/>
                <a:latin typeface="Helvetica Neue"/>
              </a:rPr>
              <a:t>腸病毒：</a:t>
            </a:r>
            <a:r>
              <a:rPr lang="zh-TW" altLang="en-US" sz="2800" b="1" i="0" dirty="0">
                <a:solidFill>
                  <a:srgbClr val="48494E"/>
                </a:solidFill>
                <a:effectLst/>
                <a:latin typeface="Helvetica Neue"/>
              </a:rPr>
              <a:t>孩子感染腸病毒</a:t>
            </a:r>
            <a:r>
              <a:rPr lang="zh-TW" altLang="en-US" sz="2800" b="1" i="0" dirty="0">
                <a:solidFill>
                  <a:srgbClr val="E74C3C"/>
                </a:solidFill>
                <a:effectLst/>
                <a:latin typeface="Helvetica Neue"/>
              </a:rPr>
              <a:t>建議以發病日起算，</a:t>
            </a:r>
            <a:r>
              <a:rPr lang="zh-TW" altLang="en-US" sz="2800" b="1" i="0" u="sng" dirty="0">
                <a:solidFill>
                  <a:srgbClr val="E74C3C"/>
                </a:solidFill>
                <a:effectLst/>
                <a:latin typeface="Helvetica Neue"/>
              </a:rPr>
              <a:t>請假在家休息 </a:t>
            </a:r>
            <a:r>
              <a:rPr lang="en-US" altLang="zh-TW" sz="2800" b="1" i="0" u="sng" dirty="0">
                <a:solidFill>
                  <a:srgbClr val="E74C3C"/>
                </a:solidFill>
                <a:effectLst/>
                <a:latin typeface="Helvetica Neue"/>
              </a:rPr>
              <a:t>7 </a:t>
            </a:r>
            <a:r>
              <a:rPr lang="zh-TW" altLang="en-US" sz="2800" b="1" i="0" u="sng" dirty="0">
                <a:solidFill>
                  <a:srgbClr val="E74C3C"/>
                </a:solidFill>
                <a:effectLst/>
                <a:latin typeface="Helvetica Neue"/>
              </a:rPr>
              <a:t>天</a:t>
            </a:r>
            <a:r>
              <a:rPr lang="zh-TW" altLang="en-US" sz="2800" b="1" i="0" dirty="0">
                <a:solidFill>
                  <a:srgbClr val="E74C3C"/>
                </a:solidFill>
                <a:effectLst/>
                <a:latin typeface="Helvetica Neue"/>
              </a:rPr>
              <a:t>，以減低傳染的機會，建議復課前至醫療院所回診，經醫師評估後再返校上課。</a:t>
            </a:r>
            <a:br>
              <a:rPr lang="zh-TW" altLang="en-US" sz="2800" dirty="0"/>
            </a:br>
            <a:endParaRPr lang="en-US" altLang="zh-TW" sz="2400" b="1" dirty="0">
              <a:solidFill>
                <a:srgbClr val="48494E"/>
              </a:solidFill>
              <a:latin typeface="Helvetica Neue"/>
            </a:endParaRPr>
          </a:p>
          <a:p>
            <a:br>
              <a:rPr lang="zh-TW" altLang="en-US" sz="2800" b="1" dirty="0"/>
            </a:br>
            <a:r>
              <a:rPr lang="zh-TW" altLang="en-US" sz="2800" b="1" i="0" dirty="0">
                <a:solidFill>
                  <a:srgbClr val="48494E"/>
                </a:solidFill>
                <a:effectLst/>
                <a:latin typeface="Helvetica Neue"/>
              </a:rPr>
              <a:t>學生請假一律採用校園通</a:t>
            </a:r>
            <a:r>
              <a:rPr lang="en-US" altLang="zh-TW" sz="2800" b="1" i="0" dirty="0">
                <a:solidFill>
                  <a:srgbClr val="48494E"/>
                </a:solidFill>
                <a:effectLst/>
                <a:latin typeface="Helvetica Neue"/>
              </a:rPr>
              <a:t>app</a:t>
            </a:r>
            <a:r>
              <a:rPr lang="zh-TW" altLang="en-US" sz="2800" b="1" i="0" dirty="0">
                <a:solidFill>
                  <a:srgbClr val="48494E"/>
                </a:solidFill>
                <a:effectLst/>
                <a:latin typeface="Helvetica Neue"/>
              </a:rPr>
              <a:t>請假，三天以上假單需檢附附件，可以請家長附上照片，或是導師附上家長的請假文字即可。</a:t>
            </a:r>
            <a:endParaRPr lang="en-US" altLang="zh-TW" sz="2800" b="1" i="0" dirty="0">
              <a:solidFill>
                <a:srgbClr val="48494E"/>
              </a:solidFill>
              <a:effectLst/>
              <a:latin typeface="Helvetica Neue"/>
            </a:endParaRPr>
          </a:p>
          <a:p>
            <a:endParaRPr lang="en-US" altLang="zh-TW" sz="2800" b="1" dirty="0">
              <a:solidFill>
                <a:srgbClr val="48494E"/>
              </a:solidFill>
              <a:latin typeface="Helvetica Neue"/>
            </a:endParaRPr>
          </a:p>
          <a:p>
            <a:r>
              <a:rPr lang="zh-TW" altLang="en-US" sz="2800" b="1" i="0" dirty="0">
                <a:solidFill>
                  <a:srgbClr val="48494E"/>
                </a:solidFill>
                <a:effectLst/>
                <a:latin typeface="Helvetica Neue"/>
              </a:rPr>
              <a:t>午餐退費貼條已於備課日發下，</a:t>
            </a:r>
            <a:r>
              <a:rPr lang="zh-TW" altLang="en-US" sz="2800" b="1" i="0" dirty="0">
                <a:solidFill>
                  <a:srgbClr val="E74C3C"/>
                </a:solidFill>
                <a:effectLst/>
                <a:latin typeface="Helvetica Neue"/>
              </a:rPr>
              <a:t>麻煩提醒家長，退費請</a:t>
            </a:r>
            <a:r>
              <a:rPr lang="zh-TW" altLang="en-US" sz="2800" b="1" i="0" u="sng" dirty="0">
                <a:solidFill>
                  <a:srgbClr val="E74C3C"/>
                </a:solidFill>
                <a:effectLst/>
                <a:latin typeface="Helvetica Neue"/>
              </a:rPr>
              <a:t>提早兩個工作天</a:t>
            </a:r>
            <a:r>
              <a:rPr lang="zh-TW" altLang="en-US" sz="2800" b="1" i="0" dirty="0">
                <a:solidFill>
                  <a:srgbClr val="E74C3C"/>
                </a:solidFill>
                <a:effectLst/>
                <a:latin typeface="Helvetica Neue"/>
              </a:rPr>
              <a:t>完成申請，逾時不候。</a:t>
            </a:r>
            <a:endParaRPr lang="zh-TW" altLang="en-US" sz="2800" b="1" dirty="0"/>
          </a:p>
        </p:txBody>
      </p:sp>
    </p:spTree>
    <p:extLst>
      <p:ext uri="{BB962C8B-B14F-4D97-AF65-F5344CB8AC3E}">
        <p14:creationId xmlns:p14="http://schemas.microsoft.com/office/powerpoint/2010/main" val="215689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2015" name="Google Shape;2015;p32"/>
          <p:cNvSpPr txBox="1">
            <a:spLocks noGrp="1"/>
          </p:cNvSpPr>
          <p:nvPr>
            <p:ph type="title"/>
          </p:nvPr>
        </p:nvSpPr>
        <p:spPr>
          <a:xfrm>
            <a:off x="1484130" y="388299"/>
            <a:ext cx="5604826" cy="6933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600CC"/>
              </a:buClr>
              <a:buSzPts val="4800"/>
              <a:buNone/>
            </a:pPr>
            <a:r>
              <a:rPr lang="zh-TW" sz="4800" b="1">
                <a:solidFill>
                  <a:srgbClr val="6600CC"/>
                </a:solidFill>
                <a:latin typeface="DFKai-SB"/>
                <a:ea typeface="DFKai-SB"/>
                <a:cs typeface="DFKai-SB"/>
                <a:sym typeface="DFKai-SB"/>
              </a:rPr>
              <a:t>交通安全宣導</a:t>
            </a:r>
            <a:endParaRPr/>
          </a:p>
        </p:txBody>
      </p:sp>
      <p:sp>
        <p:nvSpPr>
          <p:cNvPr id="2016" name="Google Shape;2016;p32"/>
          <p:cNvSpPr txBox="1">
            <a:spLocks noGrp="1"/>
          </p:cNvSpPr>
          <p:nvPr>
            <p:ph type="body" idx="1"/>
          </p:nvPr>
        </p:nvSpPr>
        <p:spPr>
          <a:xfrm>
            <a:off x="379378" y="1278184"/>
            <a:ext cx="8112809" cy="3245864"/>
          </a:xfrm>
          <a:prstGeom prst="rect">
            <a:avLst/>
          </a:prstGeom>
          <a:noFill/>
          <a:ln>
            <a:noFill/>
          </a:ln>
        </p:spPr>
        <p:txBody>
          <a:bodyPr spcFirstLastPara="1" wrap="square" lIns="91425" tIns="45700" rIns="91425" bIns="45700" anchor="t" anchorCtr="0">
            <a:noAutofit/>
          </a:bodyPr>
          <a:lstStyle/>
          <a:p>
            <a:pPr marL="205740" lvl="0" indent="-171450" algn="l" rtl="0">
              <a:lnSpc>
                <a:spcPct val="100000"/>
              </a:lnSpc>
              <a:spcBef>
                <a:spcPts val="0"/>
              </a:spcBef>
              <a:spcAft>
                <a:spcPts val="0"/>
              </a:spcAft>
              <a:buSzPts val="2400"/>
              <a:buChar char="•"/>
            </a:pPr>
            <a:r>
              <a:rPr lang="zh-TW" sz="2400">
                <a:latin typeface="DFKai-SB"/>
                <a:ea typeface="DFKai-SB"/>
                <a:cs typeface="DFKai-SB"/>
                <a:sym typeface="DFKai-SB"/>
              </a:rPr>
              <a:t>上放學請依本校建議之上放學路線，遵守導護志工指示，確保行的安全。</a:t>
            </a:r>
            <a:endParaRPr sz="2400">
              <a:latin typeface="DFKai-SB"/>
              <a:ea typeface="DFKai-SB"/>
              <a:cs typeface="DFKai-SB"/>
              <a:sym typeface="DFKai-SB"/>
            </a:endParaRPr>
          </a:p>
          <a:p>
            <a:pPr marL="205740" lvl="0" indent="-171450" algn="l" rtl="0">
              <a:lnSpc>
                <a:spcPct val="100000"/>
              </a:lnSpc>
              <a:spcBef>
                <a:spcPts val="0"/>
              </a:spcBef>
              <a:spcAft>
                <a:spcPts val="0"/>
              </a:spcAft>
              <a:buSzPts val="2400"/>
              <a:buChar char="•"/>
            </a:pPr>
            <a:r>
              <a:rPr lang="zh-TW" sz="2400" b="1">
                <a:solidFill>
                  <a:srgbClr val="0000FF"/>
                </a:solidFill>
                <a:latin typeface="DFKai-SB"/>
                <a:ea typeface="DFKai-SB"/>
                <a:cs typeface="DFKai-SB"/>
                <a:sym typeface="DFKai-SB"/>
              </a:rPr>
              <a:t>指導孩子遵守號誌，行走行人穿越道。</a:t>
            </a:r>
            <a:r>
              <a:rPr lang="zh-TW" sz="2400" b="1">
                <a:solidFill>
                  <a:srgbClr val="FF0000"/>
                </a:solidFill>
                <a:latin typeface="DFKai-SB"/>
                <a:ea typeface="DFKai-SB"/>
                <a:cs typeface="DFKai-SB"/>
                <a:sym typeface="DFKai-SB"/>
              </a:rPr>
              <a:t>家長請勿為了趕時間，在導護志工尚未將導護旗放下時，就先行帶孩子穿越馬路，請家長一同協助孩子養成正確的交通行走習慣！</a:t>
            </a:r>
            <a:endParaRPr sz="2400" b="1">
              <a:solidFill>
                <a:srgbClr val="FF0000"/>
              </a:solidFill>
              <a:latin typeface="DFKai-SB"/>
              <a:ea typeface="DFKai-SB"/>
              <a:cs typeface="DFKai-SB"/>
              <a:sym typeface="DFKai-SB"/>
            </a:endParaRPr>
          </a:p>
          <a:p>
            <a:pPr marL="205740" lvl="0" indent="-171450" algn="l" rtl="0">
              <a:lnSpc>
                <a:spcPct val="100000"/>
              </a:lnSpc>
              <a:spcBef>
                <a:spcPts val="0"/>
              </a:spcBef>
              <a:spcAft>
                <a:spcPts val="0"/>
              </a:spcAft>
              <a:buSzPts val="2400"/>
              <a:buChar char="•"/>
            </a:pPr>
            <a:r>
              <a:rPr lang="zh-TW" sz="2400">
                <a:latin typeface="DFKai-SB"/>
                <a:ea typeface="DFKai-SB"/>
                <a:cs typeface="DFKai-SB"/>
                <a:sym typeface="DFKai-SB"/>
              </a:rPr>
              <a:t>騎乘機車接送孩子，請大人及小孩都戴上</a:t>
            </a:r>
            <a:r>
              <a:rPr lang="zh-TW" sz="3200" b="1" u="sng">
                <a:solidFill>
                  <a:srgbClr val="FF0000"/>
                </a:solidFill>
                <a:latin typeface="DFKai-SB"/>
                <a:ea typeface="DFKai-SB"/>
                <a:cs typeface="DFKai-SB"/>
                <a:sym typeface="DFKai-SB"/>
              </a:rPr>
              <a:t>安全帽</a:t>
            </a:r>
            <a:r>
              <a:rPr lang="zh-TW" sz="2400">
                <a:latin typeface="DFKai-SB"/>
                <a:ea typeface="DFKai-SB"/>
                <a:cs typeface="DFKai-SB"/>
                <a:sym typeface="DFKai-SB"/>
              </a:rPr>
              <a:t>。</a:t>
            </a:r>
            <a:endParaRPr sz="2400">
              <a:latin typeface="DFKai-SB"/>
              <a:ea typeface="DFKai-SB"/>
              <a:cs typeface="DFKai-SB"/>
              <a:sym typeface="DFKai-SB"/>
            </a:endParaRPr>
          </a:p>
          <a:p>
            <a:pPr marL="205740" lvl="0" indent="-171450" algn="l" rtl="0">
              <a:lnSpc>
                <a:spcPct val="100000"/>
              </a:lnSpc>
              <a:spcBef>
                <a:spcPts val="0"/>
              </a:spcBef>
              <a:spcAft>
                <a:spcPts val="0"/>
              </a:spcAft>
              <a:buSzPts val="2400"/>
              <a:buChar char="•"/>
            </a:pPr>
            <a:r>
              <a:rPr lang="zh-TW" sz="2400" b="1">
                <a:solidFill>
                  <a:srgbClr val="FF0000"/>
                </a:solidFill>
                <a:latin typeface="DFKai-SB"/>
                <a:ea typeface="DFKai-SB"/>
                <a:cs typeface="DFKai-SB"/>
                <a:sym typeface="DFKai-SB"/>
              </a:rPr>
              <a:t>行走或騎乘機車，攜帶球類請務必</a:t>
            </a:r>
            <a:r>
              <a:rPr lang="zh-TW" sz="3200" b="1">
                <a:solidFill>
                  <a:srgbClr val="FF0000"/>
                </a:solidFill>
                <a:latin typeface="DFKai-SB"/>
                <a:ea typeface="DFKai-SB"/>
                <a:cs typeface="DFKai-SB"/>
                <a:sym typeface="DFKai-SB"/>
              </a:rPr>
              <a:t>使用球袋</a:t>
            </a:r>
            <a:r>
              <a:rPr lang="zh-TW" sz="2400">
                <a:latin typeface="DFKai-SB"/>
                <a:ea typeface="DFKai-SB"/>
                <a:cs typeface="DFKai-SB"/>
                <a:sym typeface="DFKai-SB"/>
              </a:rPr>
              <a:t>。</a:t>
            </a:r>
            <a:endParaRPr sz="2400">
              <a:latin typeface="DFKai-SB"/>
              <a:ea typeface="DFKai-SB"/>
              <a:cs typeface="DFKai-SB"/>
              <a:sym typeface="DFKai-SB"/>
            </a:endParaRPr>
          </a:p>
          <a:p>
            <a:pPr marL="0" lvl="0" indent="0" algn="l" rtl="0">
              <a:lnSpc>
                <a:spcPct val="100000"/>
              </a:lnSpc>
              <a:spcBef>
                <a:spcPts val="1350"/>
              </a:spcBef>
              <a:spcAft>
                <a:spcPts val="0"/>
              </a:spcAft>
              <a:buSzPts val="2400"/>
              <a:buNone/>
            </a:pPr>
            <a:endParaRPr sz="2400">
              <a:latin typeface="DFKai-SB"/>
              <a:ea typeface="DFKai-SB"/>
              <a:cs typeface="DFKai-SB"/>
              <a:sym typeface="DFKai-SB"/>
            </a:endParaRPr>
          </a:p>
        </p:txBody>
      </p:sp>
      <p:sp>
        <p:nvSpPr>
          <p:cNvPr id="2017" name="Google Shape;2017;p32"/>
          <p:cNvSpPr/>
          <p:nvPr/>
        </p:nvSpPr>
        <p:spPr>
          <a:xfrm>
            <a:off x="7173884" y="182880"/>
            <a:ext cx="1396538" cy="1095304"/>
          </a:xfrm>
          <a:prstGeom prst="heart">
            <a:avLst/>
          </a:prstGeom>
          <a:solidFill>
            <a:srgbClr val="FF0000">
              <a:alpha val="36470"/>
            </a:srgbClr>
          </a:solidFill>
          <a:ln w="12700" cap="flat" cmpd="sng">
            <a:solidFill>
              <a:srgbClr val="AB5C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mbria"/>
              <a:buNone/>
            </a:pPr>
            <a:r>
              <a:rPr lang="zh-TW" sz="1800" b="0" i="0" u="none" strike="noStrike" cap="none">
                <a:solidFill>
                  <a:srgbClr val="FFFFFF"/>
                </a:solidFill>
                <a:latin typeface="Cambria"/>
                <a:ea typeface="Cambria"/>
                <a:cs typeface="Cambria"/>
                <a:sym typeface="Cambria"/>
              </a:rPr>
              <a:t> </a:t>
            </a:r>
            <a:endParaRPr sz="1800" b="0" i="0" u="none" strike="noStrike" cap="none">
              <a:solidFill>
                <a:srgbClr val="000000"/>
              </a:solidFill>
              <a:latin typeface="Cambria"/>
              <a:ea typeface="Cambria"/>
              <a:cs typeface="Cambria"/>
              <a:sym typeface="Cambria"/>
            </a:endParaRPr>
          </a:p>
        </p:txBody>
      </p:sp>
      <p:sp>
        <p:nvSpPr>
          <p:cNvPr id="2018" name="Google Shape;2018;p32"/>
          <p:cNvSpPr txBox="1"/>
          <p:nvPr/>
        </p:nvSpPr>
        <p:spPr>
          <a:xfrm>
            <a:off x="7489767" y="487422"/>
            <a:ext cx="10024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DFKai-SB"/>
              <a:buNone/>
            </a:pPr>
            <a:r>
              <a:rPr lang="zh-TW" sz="2400" b="1" i="0" u="none" strike="noStrike" cap="none">
                <a:solidFill>
                  <a:srgbClr val="000000"/>
                </a:solidFill>
                <a:latin typeface="DFKai-SB"/>
                <a:ea typeface="DFKai-SB"/>
                <a:cs typeface="DFKai-SB"/>
                <a:sym typeface="DFKai-SB"/>
              </a:rPr>
              <a:t>守法 </a:t>
            </a:r>
            <a:endParaRPr sz="1800" b="0" i="0" u="none" strike="noStrike" cap="none">
              <a:solidFill>
                <a:srgbClr val="000000"/>
              </a:solidFill>
              <a:latin typeface="Cambria"/>
              <a:ea typeface="Cambria"/>
              <a:cs typeface="Cambria"/>
              <a:sym typeface="Cambria"/>
            </a:endParaRPr>
          </a:p>
        </p:txBody>
      </p:sp>
      <p:pic>
        <p:nvPicPr>
          <p:cNvPr id="2019" name="Google Shape;2019;p32"/>
          <p:cNvPicPr preferRelativeResize="0"/>
          <p:nvPr/>
        </p:nvPicPr>
        <p:blipFill rotWithShape="1">
          <a:blip r:embed="rId3">
            <a:alphaModFix/>
          </a:blip>
          <a:srcRect/>
          <a:stretch/>
        </p:blipFill>
        <p:spPr>
          <a:xfrm>
            <a:off x="2648750" y="4639500"/>
            <a:ext cx="3129740" cy="20802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2_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ck to School 16x9">
  <a:themeElements>
    <a:clrScheme name="Back_To_School">
      <a:dk1>
        <a:srgbClr val="000000"/>
      </a:dk1>
      <a:lt1>
        <a:srgbClr val="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ck to School 16x9">
  <a:themeElements>
    <a:clrScheme name="Back_To_School">
      <a:dk1>
        <a:srgbClr val="000000"/>
      </a:dk1>
      <a:lt1>
        <a:srgbClr val="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1177</Words>
  <Application>Microsoft Office PowerPoint</Application>
  <PresentationFormat>如螢幕大小 (4:3)</PresentationFormat>
  <Paragraphs>90</Paragraphs>
  <Slides>14</Slides>
  <Notes>12</Notes>
  <HiddenSlides>0</HiddenSlides>
  <MMClips>0</MMClips>
  <ScaleCrop>false</ScaleCrop>
  <HeadingPairs>
    <vt:vector size="6" baseType="variant">
      <vt:variant>
        <vt:lpstr>使用字型</vt:lpstr>
      </vt:variant>
      <vt:variant>
        <vt:i4>8</vt:i4>
      </vt:variant>
      <vt:variant>
        <vt:lpstr>佈景主題</vt:lpstr>
      </vt:variant>
      <vt:variant>
        <vt:i4>4</vt:i4>
      </vt:variant>
      <vt:variant>
        <vt:lpstr>投影片標題</vt:lpstr>
      </vt:variant>
      <vt:variant>
        <vt:i4>14</vt:i4>
      </vt:variant>
    </vt:vector>
  </HeadingPairs>
  <TitlesOfParts>
    <vt:vector size="26" baseType="lpstr">
      <vt:lpstr>DFKai-SB</vt:lpstr>
      <vt:lpstr>Calibri</vt:lpstr>
      <vt:lpstr>Cambria</vt:lpstr>
      <vt:lpstr>PMingLiu</vt:lpstr>
      <vt:lpstr>Arial</vt:lpstr>
      <vt:lpstr>Microsoft JhengHei</vt:lpstr>
      <vt:lpstr>Noto Sans Symbols</vt:lpstr>
      <vt:lpstr>Helvetica Neue</vt:lpstr>
      <vt:lpstr>2_Office 佈景主題</vt:lpstr>
      <vt:lpstr>1_Back to School 16x9</vt:lpstr>
      <vt:lpstr>Office 佈景主題</vt:lpstr>
      <vt:lpstr>Back to School 16x9</vt:lpstr>
      <vt:lpstr>正義國小112學年度第一學期 家  長  日 ～校 務 簡 報 ～</vt:lpstr>
      <vt:lpstr>PowerPoint 簡報</vt:lpstr>
      <vt:lpstr>🙖 學校溝通聯繫管道</vt:lpstr>
      <vt:lpstr>正義國小網站及APP 隨時更新   優質服務</vt:lpstr>
      <vt:lpstr>PowerPoint 簡報</vt:lpstr>
      <vt:lpstr>服裝部分</vt:lpstr>
      <vt:lpstr>PowerPoint 簡報</vt:lpstr>
      <vt:lpstr>PowerPoint 簡報</vt:lpstr>
      <vt:lpstr>交通安全宣導</vt:lpstr>
      <vt:lpstr>營養午餐</vt:lpstr>
      <vt:lpstr>PowerPoint 簡報</vt:lpstr>
      <vt:lpstr>🙖 校園門禁~親師互動與取物</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正義國小112學年度第一學期 家  長  日 ～校 務 簡 報 ～</dc:title>
  <dc:creator>admin</dc:creator>
  <cp:lastModifiedBy>user</cp:lastModifiedBy>
  <cp:revision>6</cp:revision>
  <dcterms:created xsi:type="dcterms:W3CDTF">2016-08-31T00:02:35Z</dcterms:created>
  <dcterms:modified xsi:type="dcterms:W3CDTF">2023-09-15T06:54:28Z</dcterms:modified>
</cp:coreProperties>
</file>