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58" r:id="rId5"/>
    <p:sldId id="259" r:id="rId6"/>
    <p:sldId id="260" r:id="rId7"/>
    <p:sldId id="261" r:id="rId8"/>
    <p:sldId id="262" r:id="rId9"/>
    <p:sldId id="264" r:id="rId10"/>
    <p:sldId id="272" r:id="rId11"/>
    <p:sldId id="265" r:id="rId12"/>
    <p:sldId id="266" r:id="rId13"/>
    <p:sldId id="267" r:id="rId14"/>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3C607D0-0087-47F2-8A27-33D2F8546611}"/>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F7215728-3968-4FEB-9752-F5525975A9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6881B32D-687D-4AC4-AE22-71AF0B0B1992}"/>
              </a:ext>
            </a:extLst>
          </p:cNvPr>
          <p:cNvSpPr>
            <a:spLocks noGrp="1"/>
          </p:cNvSpPr>
          <p:nvPr>
            <p:ph type="dt" sz="half" idx="10"/>
          </p:nvPr>
        </p:nvSpPr>
        <p:spPr/>
        <p:txBody>
          <a:bodyPr/>
          <a:lstStyle/>
          <a:p>
            <a:fld id="{816DAF65-5583-44EA-BF0C-3FE024E3A812}" type="datetimeFigureOut">
              <a:rPr lang="zh-TW" altLang="en-US" smtClean="0"/>
              <a:t>2025/5/5</a:t>
            </a:fld>
            <a:endParaRPr lang="zh-TW" altLang="en-US"/>
          </a:p>
        </p:txBody>
      </p:sp>
      <p:sp>
        <p:nvSpPr>
          <p:cNvPr id="5" name="頁尾版面配置區 4">
            <a:extLst>
              <a:ext uri="{FF2B5EF4-FFF2-40B4-BE49-F238E27FC236}">
                <a16:creationId xmlns:a16="http://schemas.microsoft.com/office/drawing/2014/main" id="{7FCC033E-8D1F-4F5C-B976-D350466AFE99}"/>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9791B12A-519C-492D-B3FE-425C2EB432FD}"/>
              </a:ext>
            </a:extLst>
          </p:cNvPr>
          <p:cNvSpPr>
            <a:spLocks noGrp="1"/>
          </p:cNvSpPr>
          <p:nvPr>
            <p:ph type="sldNum" sz="quarter" idx="12"/>
          </p:nvPr>
        </p:nvSpPr>
        <p:spPr/>
        <p:txBody>
          <a:bodyPr/>
          <a:lstStyle/>
          <a:p>
            <a:fld id="{F8992C1F-4194-48AE-9A7F-17B2BAF8AD94}" type="slidenum">
              <a:rPr lang="zh-TW" altLang="en-US" smtClean="0"/>
              <a:t>‹#›</a:t>
            </a:fld>
            <a:endParaRPr lang="zh-TW" altLang="en-US"/>
          </a:p>
        </p:txBody>
      </p:sp>
    </p:spTree>
    <p:extLst>
      <p:ext uri="{BB962C8B-B14F-4D97-AF65-F5344CB8AC3E}">
        <p14:creationId xmlns:p14="http://schemas.microsoft.com/office/powerpoint/2010/main" val="541540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00C298A-1F61-4664-9D5E-B4D54BE88106}"/>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A9602F1F-E03D-48C8-8BB6-51FF13FB6E5A}"/>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C0652D00-359B-4BB4-8593-5CF3634BF0A5}"/>
              </a:ext>
            </a:extLst>
          </p:cNvPr>
          <p:cNvSpPr>
            <a:spLocks noGrp="1"/>
          </p:cNvSpPr>
          <p:nvPr>
            <p:ph type="dt" sz="half" idx="10"/>
          </p:nvPr>
        </p:nvSpPr>
        <p:spPr/>
        <p:txBody>
          <a:bodyPr/>
          <a:lstStyle/>
          <a:p>
            <a:fld id="{816DAF65-5583-44EA-BF0C-3FE024E3A812}" type="datetimeFigureOut">
              <a:rPr lang="zh-TW" altLang="en-US" smtClean="0"/>
              <a:t>2025/5/5</a:t>
            </a:fld>
            <a:endParaRPr lang="zh-TW" altLang="en-US"/>
          </a:p>
        </p:txBody>
      </p:sp>
      <p:sp>
        <p:nvSpPr>
          <p:cNvPr id="5" name="頁尾版面配置區 4">
            <a:extLst>
              <a:ext uri="{FF2B5EF4-FFF2-40B4-BE49-F238E27FC236}">
                <a16:creationId xmlns:a16="http://schemas.microsoft.com/office/drawing/2014/main" id="{1700B22F-5CC4-4C9C-B360-AF2D1963D439}"/>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9CFA6A1C-0CE3-4987-BB09-8D0085B3D659}"/>
              </a:ext>
            </a:extLst>
          </p:cNvPr>
          <p:cNvSpPr>
            <a:spLocks noGrp="1"/>
          </p:cNvSpPr>
          <p:nvPr>
            <p:ph type="sldNum" sz="quarter" idx="12"/>
          </p:nvPr>
        </p:nvSpPr>
        <p:spPr/>
        <p:txBody>
          <a:bodyPr/>
          <a:lstStyle/>
          <a:p>
            <a:fld id="{F8992C1F-4194-48AE-9A7F-17B2BAF8AD94}" type="slidenum">
              <a:rPr lang="zh-TW" altLang="en-US" smtClean="0"/>
              <a:t>‹#›</a:t>
            </a:fld>
            <a:endParaRPr lang="zh-TW" altLang="en-US"/>
          </a:p>
        </p:txBody>
      </p:sp>
    </p:spTree>
    <p:extLst>
      <p:ext uri="{BB962C8B-B14F-4D97-AF65-F5344CB8AC3E}">
        <p14:creationId xmlns:p14="http://schemas.microsoft.com/office/powerpoint/2010/main" val="1469430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DB9176EE-446A-48D8-9837-3791C22D3D27}"/>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928EB64F-3B9A-4BBA-8D72-9D0F99CFF685}"/>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44B4A1A4-D70D-47F8-9F0A-45288CFD3D33}"/>
              </a:ext>
            </a:extLst>
          </p:cNvPr>
          <p:cNvSpPr>
            <a:spLocks noGrp="1"/>
          </p:cNvSpPr>
          <p:nvPr>
            <p:ph type="dt" sz="half" idx="10"/>
          </p:nvPr>
        </p:nvSpPr>
        <p:spPr/>
        <p:txBody>
          <a:bodyPr/>
          <a:lstStyle/>
          <a:p>
            <a:fld id="{816DAF65-5583-44EA-BF0C-3FE024E3A812}" type="datetimeFigureOut">
              <a:rPr lang="zh-TW" altLang="en-US" smtClean="0"/>
              <a:t>2025/5/5</a:t>
            </a:fld>
            <a:endParaRPr lang="zh-TW" altLang="en-US"/>
          </a:p>
        </p:txBody>
      </p:sp>
      <p:sp>
        <p:nvSpPr>
          <p:cNvPr id="5" name="頁尾版面配置區 4">
            <a:extLst>
              <a:ext uri="{FF2B5EF4-FFF2-40B4-BE49-F238E27FC236}">
                <a16:creationId xmlns:a16="http://schemas.microsoft.com/office/drawing/2014/main" id="{1CAC26E4-3728-42AB-9240-6741A327A25C}"/>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5F4FBAE7-7521-4DC1-A342-1B0A888C806B}"/>
              </a:ext>
            </a:extLst>
          </p:cNvPr>
          <p:cNvSpPr>
            <a:spLocks noGrp="1"/>
          </p:cNvSpPr>
          <p:nvPr>
            <p:ph type="sldNum" sz="quarter" idx="12"/>
          </p:nvPr>
        </p:nvSpPr>
        <p:spPr/>
        <p:txBody>
          <a:bodyPr/>
          <a:lstStyle/>
          <a:p>
            <a:fld id="{F8992C1F-4194-48AE-9A7F-17B2BAF8AD94}" type="slidenum">
              <a:rPr lang="zh-TW" altLang="en-US" smtClean="0"/>
              <a:t>‹#›</a:t>
            </a:fld>
            <a:endParaRPr lang="zh-TW" altLang="en-US"/>
          </a:p>
        </p:txBody>
      </p:sp>
    </p:spTree>
    <p:extLst>
      <p:ext uri="{BB962C8B-B14F-4D97-AF65-F5344CB8AC3E}">
        <p14:creationId xmlns:p14="http://schemas.microsoft.com/office/powerpoint/2010/main" val="3993950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1B3BBAB-960E-434B-9B70-D507C1F54A35}"/>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0BE7325E-3474-47EA-8FA1-2B5B18C0F4F0}"/>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F266C667-4BA5-4E20-BF84-43CBF7F5B2E4}"/>
              </a:ext>
            </a:extLst>
          </p:cNvPr>
          <p:cNvSpPr>
            <a:spLocks noGrp="1"/>
          </p:cNvSpPr>
          <p:nvPr>
            <p:ph type="dt" sz="half" idx="10"/>
          </p:nvPr>
        </p:nvSpPr>
        <p:spPr/>
        <p:txBody>
          <a:bodyPr/>
          <a:lstStyle/>
          <a:p>
            <a:fld id="{816DAF65-5583-44EA-BF0C-3FE024E3A812}" type="datetimeFigureOut">
              <a:rPr lang="zh-TW" altLang="en-US" smtClean="0"/>
              <a:t>2025/5/5</a:t>
            </a:fld>
            <a:endParaRPr lang="zh-TW" altLang="en-US"/>
          </a:p>
        </p:txBody>
      </p:sp>
      <p:sp>
        <p:nvSpPr>
          <p:cNvPr id="5" name="頁尾版面配置區 4">
            <a:extLst>
              <a:ext uri="{FF2B5EF4-FFF2-40B4-BE49-F238E27FC236}">
                <a16:creationId xmlns:a16="http://schemas.microsoft.com/office/drawing/2014/main" id="{B4779F55-CC65-4E3A-A3BA-1FDEA5627E4C}"/>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1D856C50-1218-44AF-A1AD-79567FE3C2E9}"/>
              </a:ext>
            </a:extLst>
          </p:cNvPr>
          <p:cNvSpPr>
            <a:spLocks noGrp="1"/>
          </p:cNvSpPr>
          <p:nvPr>
            <p:ph type="sldNum" sz="quarter" idx="12"/>
          </p:nvPr>
        </p:nvSpPr>
        <p:spPr/>
        <p:txBody>
          <a:bodyPr/>
          <a:lstStyle/>
          <a:p>
            <a:fld id="{F8992C1F-4194-48AE-9A7F-17B2BAF8AD94}" type="slidenum">
              <a:rPr lang="zh-TW" altLang="en-US" smtClean="0"/>
              <a:t>‹#›</a:t>
            </a:fld>
            <a:endParaRPr lang="zh-TW" altLang="en-US"/>
          </a:p>
        </p:txBody>
      </p:sp>
    </p:spTree>
    <p:extLst>
      <p:ext uri="{BB962C8B-B14F-4D97-AF65-F5344CB8AC3E}">
        <p14:creationId xmlns:p14="http://schemas.microsoft.com/office/powerpoint/2010/main" val="3039772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CE8667B-D318-46C1-9515-FC0C9057A61D}"/>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72541974-E0BE-42AA-9E63-A26456F04F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5F4F5AF8-8FEC-48E0-AC20-94D01D08D3C7}"/>
              </a:ext>
            </a:extLst>
          </p:cNvPr>
          <p:cNvSpPr>
            <a:spLocks noGrp="1"/>
          </p:cNvSpPr>
          <p:nvPr>
            <p:ph type="dt" sz="half" idx="10"/>
          </p:nvPr>
        </p:nvSpPr>
        <p:spPr/>
        <p:txBody>
          <a:bodyPr/>
          <a:lstStyle/>
          <a:p>
            <a:fld id="{816DAF65-5583-44EA-BF0C-3FE024E3A812}" type="datetimeFigureOut">
              <a:rPr lang="zh-TW" altLang="en-US" smtClean="0"/>
              <a:t>2025/5/5</a:t>
            </a:fld>
            <a:endParaRPr lang="zh-TW" altLang="en-US"/>
          </a:p>
        </p:txBody>
      </p:sp>
      <p:sp>
        <p:nvSpPr>
          <p:cNvPr id="5" name="頁尾版面配置區 4">
            <a:extLst>
              <a:ext uri="{FF2B5EF4-FFF2-40B4-BE49-F238E27FC236}">
                <a16:creationId xmlns:a16="http://schemas.microsoft.com/office/drawing/2014/main" id="{CDFF6D03-B240-43E0-A330-ACD5A52264B1}"/>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4A278DB0-D64F-4B77-B78F-07111545BD30}"/>
              </a:ext>
            </a:extLst>
          </p:cNvPr>
          <p:cNvSpPr>
            <a:spLocks noGrp="1"/>
          </p:cNvSpPr>
          <p:nvPr>
            <p:ph type="sldNum" sz="quarter" idx="12"/>
          </p:nvPr>
        </p:nvSpPr>
        <p:spPr/>
        <p:txBody>
          <a:bodyPr/>
          <a:lstStyle/>
          <a:p>
            <a:fld id="{F8992C1F-4194-48AE-9A7F-17B2BAF8AD94}" type="slidenum">
              <a:rPr lang="zh-TW" altLang="en-US" smtClean="0"/>
              <a:t>‹#›</a:t>
            </a:fld>
            <a:endParaRPr lang="zh-TW" altLang="en-US"/>
          </a:p>
        </p:txBody>
      </p:sp>
    </p:spTree>
    <p:extLst>
      <p:ext uri="{BB962C8B-B14F-4D97-AF65-F5344CB8AC3E}">
        <p14:creationId xmlns:p14="http://schemas.microsoft.com/office/powerpoint/2010/main" val="2911416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22C4B6A-4C73-481D-A10C-91C3659B4BA3}"/>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C4D4A82F-4195-440E-92EF-DB9DE366E869}"/>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80C1AE12-8A70-4E5A-99C7-F25F8F2851E0}"/>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01CA617B-7F1E-4028-8EA9-89860440F85D}"/>
              </a:ext>
            </a:extLst>
          </p:cNvPr>
          <p:cNvSpPr>
            <a:spLocks noGrp="1"/>
          </p:cNvSpPr>
          <p:nvPr>
            <p:ph type="dt" sz="half" idx="10"/>
          </p:nvPr>
        </p:nvSpPr>
        <p:spPr/>
        <p:txBody>
          <a:bodyPr/>
          <a:lstStyle/>
          <a:p>
            <a:fld id="{816DAF65-5583-44EA-BF0C-3FE024E3A812}" type="datetimeFigureOut">
              <a:rPr lang="zh-TW" altLang="en-US" smtClean="0"/>
              <a:t>2025/5/5</a:t>
            </a:fld>
            <a:endParaRPr lang="zh-TW" altLang="en-US"/>
          </a:p>
        </p:txBody>
      </p:sp>
      <p:sp>
        <p:nvSpPr>
          <p:cNvPr id="6" name="頁尾版面配置區 5">
            <a:extLst>
              <a:ext uri="{FF2B5EF4-FFF2-40B4-BE49-F238E27FC236}">
                <a16:creationId xmlns:a16="http://schemas.microsoft.com/office/drawing/2014/main" id="{F3EC8283-0B44-4745-B493-9588CCCC519E}"/>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D9CFC755-C727-49FD-8E1F-DACBDE4A2B4F}"/>
              </a:ext>
            </a:extLst>
          </p:cNvPr>
          <p:cNvSpPr>
            <a:spLocks noGrp="1"/>
          </p:cNvSpPr>
          <p:nvPr>
            <p:ph type="sldNum" sz="quarter" idx="12"/>
          </p:nvPr>
        </p:nvSpPr>
        <p:spPr/>
        <p:txBody>
          <a:bodyPr/>
          <a:lstStyle/>
          <a:p>
            <a:fld id="{F8992C1F-4194-48AE-9A7F-17B2BAF8AD94}" type="slidenum">
              <a:rPr lang="zh-TW" altLang="en-US" smtClean="0"/>
              <a:t>‹#›</a:t>
            </a:fld>
            <a:endParaRPr lang="zh-TW" altLang="en-US"/>
          </a:p>
        </p:txBody>
      </p:sp>
    </p:spTree>
    <p:extLst>
      <p:ext uri="{BB962C8B-B14F-4D97-AF65-F5344CB8AC3E}">
        <p14:creationId xmlns:p14="http://schemas.microsoft.com/office/powerpoint/2010/main" val="2187733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667A5CD-ADF3-42B9-9C9E-4B5FD3B65C89}"/>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29AA5611-6E3C-4552-A8C1-A1BEBA05EC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6CF69540-A478-4D01-A13A-172729D07ADB}"/>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9958D562-A4A9-4452-8E47-91D0A19100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F4E80628-E767-4823-BE58-AF4933D9EEBB}"/>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5D91C020-899E-4688-B26B-6A3B8B511A8F}"/>
              </a:ext>
            </a:extLst>
          </p:cNvPr>
          <p:cNvSpPr>
            <a:spLocks noGrp="1"/>
          </p:cNvSpPr>
          <p:nvPr>
            <p:ph type="dt" sz="half" idx="10"/>
          </p:nvPr>
        </p:nvSpPr>
        <p:spPr/>
        <p:txBody>
          <a:bodyPr/>
          <a:lstStyle/>
          <a:p>
            <a:fld id="{816DAF65-5583-44EA-BF0C-3FE024E3A812}" type="datetimeFigureOut">
              <a:rPr lang="zh-TW" altLang="en-US" smtClean="0"/>
              <a:t>2025/5/5</a:t>
            </a:fld>
            <a:endParaRPr lang="zh-TW" altLang="en-US"/>
          </a:p>
        </p:txBody>
      </p:sp>
      <p:sp>
        <p:nvSpPr>
          <p:cNvPr id="8" name="頁尾版面配置區 7">
            <a:extLst>
              <a:ext uri="{FF2B5EF4-FFF2-40B4-BE49-F238E27FC236}">
                <a16:creationId xmlns:a16="http://schemas.microsoft.com/office/drawing/2014/main" id="{BBBAE9D3-63D4-4ED1-A09D-A3A96FF0E696}"/>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1FCC6CAD-0B26-4666-A62B-267EF0076827}"/>
              </a:ext>
            </a:extLst>
          </p:cNvPr>
          <p:cNvSpPr>
            <a:spLocks noGrp="1"/>
          </p:cNvSpPr>
          <p:nvPr>
            <p:ph type="sldNum" sz="quarter" idx="12"/>
          </p:nvPr>
        </p:nvSpPr>
        <p:spPr/>
        <p:txBody>
          <a:bodyPr/>
          <a:lstStyle/>
          <a:p>
            <a:fld id="{F8992C1F-4194-48AE-9A7F-17B2BAF8AD94}" type="slidenum">
              <a:rPr lang="zh-TW" altLang="en-US" smtClean="0"/>
              <a:t>‹#›</a:t>
            </a:fld>
            <a:endParaRPr lang="zh-TW" altLang="en-US"/>
          </a:p>
        </p:txBody>
      </p:sp>
    </p:spTree>
    <p:extLst>
      <p:ext uri="{BB962C8B-B14F-4D97-AF65-F5344CB8AC3E}">
        <p14:creationId xmlns:p14="http://schemas.microsoft.com/office/powerpoint/2010/main" val="1400785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A4C9CB7-2AAF-45F0-8A29-EB2272FEF999}"/>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4F97C685-CE12-48CC-8C7A-0CFB789177B5}"/>
              </a:ext>
            </a:extLst>
          </p:cNvPr>
          <p:cNvSpPr>
            <a:spLocks noGrp="1"/>
          </p:cNvSpPr>
          <p:nvPr>
            <p:ph type="dt" sz="half" idx="10"/>
          </p:nvPr>
        </p:nvSpPr>
        <p:spPr/>
        <p:txBody>
          <a:bodyPr/>
          <a:lstStyle/>
          <a:p>
            <a:fld id="{816DAF65-5583-44EA-BF0C-3FE024E3A812}" type="datetimeFigureOut">
              <a:rPr lang="zh-TW" altLang="en-US" smtClean="0"/>
              <a:t>2025/5/5</a:t>
            </a:fld>
            <a:endParaRPr lang="zh-TW" altLang="en-US"/>
          </a:p>
        </p:txBody>
      </p:sp>
      <p:sp>
        <p:nvSpPr>
          <p:cNvPr id="4" name="頁尾版面配置區 3">
            <a:extLst>
              <a:ext uri="{FF2B5EF4-FFF2-40B4-BE49-F238E27FC236}">
                <a16:creationId xmlns:a16="http://schemas.microsoft.com/office/drawing/2014/main" id="{FDE8DCCA-D45B-4C71-B9D5-CA519A132BDB}"/>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8B2B81EC-6FA0-4939-81C4-58B515584813}"/>
              </a:ext>
            </a:extLst>
          </p:cNvPr>
          <p:cNvSpPr>
            <a:spLocks noGrp="1"/>
          </p:cNvSpPr>
          <p:nvPr>
            <p:ph type="sldNum" sz="quarter" idx="12"/>
          </p:nvPr>
        </p:nvSpPr>
        <p:spPr/>
        <p:txBody>
          <a:bodyPr/>
          <a:lstStyle/>
          <a:p>
            <a:fld id="{F8992C1F-4194-48AE-9A7F-17B2BAF8AD94}" type="slidenum">
              <a:rPr lang="zh-TW" altLang="en-US" smtClean="0"/>
              <a:t>‹#›</a:t>
            </a:fld>
            <a:endParaRPr lang="zh-TW" altLang="en-US"/>
          </a:p>
        </p:txBody>
      </p:sp>
    </p:spTree>
    <p:extLst>
      <p:ext uri="{BB962C8B-B14F-4D97-AF65-F5344CB8AC3E}">
        <p14:creationId xmlns:p14="http://schemas.microsoft.com/office/powerpoint/2010/main" val="2686360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A7D13723-F971-403E-80CC-47F03AA9E7AA}"/>
              </a:ext>
            </a:extLst>
          </p:cNvPr>
          <p:cNvSpPr>
            <a:spLocks noGrp="1"/>
          </p:cNvSpPr>
          <p:nvPr>
            <p:ph type="dt" sz="half" idx="10"/>
          </p:nvPr>
        </p:nvSpPr>
        <p:spPr/>
        <p:txBody>
          <a:bodyPr/>
          <a:lstStyle/>
          <a:p>
            <a:fld id="{816DAF65-5583-44EA-BF0C-3FE024E3A812}" type="datetimeFigureOut">
              <a:rPr lang="zh-TW" altLang="en-US" smtClean="0"/>
              <a:t>2025/5/5</a:t>
            </a:fld>
            <a:endParaRPr lang="zh-TW" altLang="en-US"/>
          </a:p>
        </p:txBody>
      </p:sp>
      <p:sp>
        <p:nvSpPr>
          <p:cNvPr id="3" name="頁尾版面配置區 2">
            <a:extLst>
              <a:ext uri="{FF2B5EF4-FFF2-40B4-BE49-F238E27FC236}">
                <a16:creationId xmlns:a16="http://schemas.microsoft.com/office/drawing/2014/main" id="{0CFB54F9-D6C7-49F3-A98C-E73A8BE6F895}"/>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02C982C1-BAAE-4F40-A11D-24B20FCB703D}"/>
              </a:ext>
            </a:extLst>
          </p:cNvPr>
          <p:cNvSpPr>
            <a:spLocks noGrp="1"/>
          </p:cNvSpPr>
          <p:nvPr>
            <p:ph type="sldNum" sz="quarter" idx="12"/>
          </p:nvPr>
        </p:nvSpPr>
        <p:spPr/>
        <p:txBody>
          <a:bodyPr/>
          <a:lstStyle/>
          <a:p>
            <a:fld id="{F8992C1F-4194-48AE-9A7F-17B2BAF8AD94}" type="slidenum">
              <a:rPr lang="zh-TW" altLang="en-US" smtClean="0"/>
              <a:t>‹#›</a:t>
            </a:fld>
            <a:endParaRPr lang="zh-TW" altLang="en-US"/>
          </a:p>
        </p:txBody>
      </p:sp>
    </p:spTree>
    <p:extLst>
      <p:ext uri="{BB962C8B-B14F-4D97-AF65-F5344CB8AC3E}">
        <p14:creationId xmlns:p14="http://schemas.microsoft.com/office/powerpoint/2010/main" val="107264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0F12EC-4903-446D-AC28-E4E88D933356}"/>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F037F9B7-155F-42E0-B42C-2A321A2A7A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8706B8FD-4943-4694-9113-E8DD39EC9E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A75F9D4E-4A2E-4241-A365-7B89D8150DC9}"/>
              </a:ext>
            </a:extLst>
          </p:cNvPr>
          <p:cNvSpPr>
            <a:spLocks noGrp="1"/>
          </p:cNvSpPr>
          <p:nvPr>
            <p:ph type="dt" sz="half" idx="10"/>
          </p:nvPr>
        </p:nvSpPr>
        <p:spPr/>
        <p:txBody>
          <a:bodyPr/>
          <a:lstStyle/>
          <a:p>
            <a:fld id="{816DAF65-5583-44EA-BF0C-3FE024E3A812}" type="datetimeFigureOut">
              <a:rPr lang="zh-TW" altLang="en-US" smtClean="0"/>
              <a:t>2025/5/5</a:t>
            </a:fld>
            <a:endParaRPr lang="zh-TW" altLang="en-US"/>
          </a:p>
        </p:txBody>
      </p:sp>
      <p:sp>
        <p:nvSpPr>
          <p:cNvPr id="6" name="頁尾版面配置區 5">
            <a:extLst>
              <a:ext uri="{FF2B5EF4-FFF2-40B4-BE49-F238E27FC236}">
                <a16:creationId xmlns:a16="http://schemas.microsoft.com/office/drawing/2014/main" id="{2401FF9E-EB85-4186-9689-8446E4F69F80}"/>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10F13FA1-651F-4AEC-9A70-A4305850A127}"/>
              </a:ext>
            </a:extLst>
          </p:cNvPr>
          <p:cNvSpPr>
            <a:spLocks noGrp="1"/>
          </p:cNvSpPr>
          <p:nvPr>
            <p:ph type="sldNum" sz="quarter" idx="12"/>
          </p:nvPr>
        </p:nvSpPr>
        <p:spPr/>
        <p:txBody>
          <a:bodyPr/>
          <a:lstStyle/>
          <a:p>
            <a:fld id="{F8992C1F-4194-48AE-9A7F-17B2BAF8AD94}" type="slidenum">
              <a:rPr lang="zh-TW" altLang="en-US" smtClean="0"/>
              <a:t>‹#›</a:t>
            </a:fld>
            <a:endParaRPr lang="zh-TW" altLang="en-US"/>
          </a:p>
        </p:txBody>
      </p:sp>
    </p:spTree>
    <p:extLst>
      <p:ext uri="{BB962C8B-B14F-4D97-AF65-F5344CB8AC3E}">
        <p14:creationId xmlns:p14="http://schemas.microsoft.com/office/powerpoint/2010/main" val="1997559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0045126-B3EE-43D3-A166-B43CE8103BA5}"/>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992B30B4-98D9-4709-816F-CBFD8E8C84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46817BC1-5F90-448E-A683-1BCA999D53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938972CA-CB00-477B-92DB-14626FDF3161}"/>
              </a:ext>
            </a:extLst>
          </p:cNvPr>
          <p:cNvSpPr>
            <a:spLocks noGrp="1"/>
          </p:cNvSpPr>
          <p:nvPr>
            <p:ph type="dt" sz="half" idx="10"/>
          </p:nvPr>
        </p:nvSpPr>
        <p:spPr/>
        <p:txBody>
          <a:bodyPr/>
          <a:lstStyle/>
          <a:p>
            <a:fld id="{816DAF65-5583-44EA-BF0C-3FE024E3A812}" type="datetimeFigureOut">
              <a:rPr lang="zh-TW" altLang="en-US" smtClean="0"/>
              <a:t>2025/5/5</a:t>
            </a:fld>
            <a:endParaRPr lang="zh-TW" altLang="en-US"/>
          </a:p>
        </p:txBody>
      </p:sp>
      <p:sp>
        <p:nvSpPr>
          <p:cNvPr id="6" name="頁尾版面配置區 5">
            <a:extLst>
              <a:ext uri="{FF2B5EF4-FFF2-40B4-BE49-F238E27FC236}">
                <a16:creationId xmlns:a16="http://schemas.microsoft.com/office/drawing/2014/main" id="{A05BC6A5-2307-41D9-A7C6-B016817C23F6}"/>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5826F7F4-A40D-41F1-85CB-667C70F0BE22}"/>
              </a:ext>
            </a:extLst>
          </p:cNvPr>
          <p:cNvSpPr>
            <a:spLocks noGrp="1"/>
          </p:cNvSpPr>
          <p:nvPr>
            <p:ph type="sldNum" sz="quarter" idx="12"/>
          </p:nvPr>
        </p:nvSpPr>
        <p:spPr/>
        <p:txBody>
          <a:bodyPr/>
          <a:lstStyle/>
          <a:p>
            <a:fld id="{F8992C1F-4194-48AE-9A7F-17B2BAF8AD94}" type="slidenum">
              <a:rPr lang="zh-TW" altLang="en-US" smtClean="0"/>
              <a:t>‹#›</a:t>
            </a:fld>
            <a:endParaRPr lang="zh-TW" altLang="en-US"/>
          </a:p>
        </p:txBody>
      </p:sp>
    </p:spTree>
    <p:extLst>
      <p:ext uri="{BB962C8B-B14F-4D97-AF65-F5344CB8AC3E}">
        <p14:creationId xmlns:p14="http://schemas.microsoft.com/office/powerpoint/2010/main" val="741423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CB5C7B38-C9C7-4AB3-860D-624CEC280C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A4403BF8-6299-4D69-ADAE-DCD314F376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14B7CE19-3D95-48D7-B3A5-865A0550CA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6DAF65-5583-44EA-BF0C-3FE024E3A812}" type="datetimeFigureOut">
              <a:rPr lang="zh-TW" altLang="en-US" smtClean="0"/>
              <a:t>2025/5/5</a:t>
            </a:fld>
            <a:endParaRPr lang="zh-TW" altLang="en-US"/>
          </a:p>
        </p:txBody>
      </p:sp>
      <p:sp>
        <p:nvSpPr>
          <p:cNvPr id="5" name="頁尾版面配置區 4">
            <a:extLst>
              <a:ext uri="{FF2B5EF4-FFF2-40B4-BE49-F238E27FC236}">
                <a16:creationId xmlns:a16="http://schemas.microsoft.com/office/drawing/2014/main" id="{8013E5CD-B518-4BC7-A0E0-91F0B3C61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16371154-7685-45CF-B441-B559066A79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992C1F-4194-48AE-9A7F-17B2BAF8AD94}" type="slidenum">
              <a:rPr lang="zh-TW" altLang="en-US" smtClean="0"/>
              <a:t>‹#›</a:t>
            </a:fld>
            <a:endParaRPr lang="zh-TW" altLang="en-US"/>
          </a:p>
        </p:txBody>
      </p:sp>
    </p:spTree>
    <p:extLst>
      <p:ext uri="{BB962C8B-B14F-4D97-AF65-F5344CB8AC3E}">
        <p14:creationId xmlns:p14="http://schemas.microsoft.com/office/powerpoint/2010/main" val="16206072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5ADAED9-1F9A-43B2-954C-E9E7126A9A75}"/>
              </a:ext>
            </a:extLst>
          </p:cNvPr>
          <p:cNvSpPr>
            <a:spLocks noGrp="1"/>
          </p:cNvSpPr>
          <p:nvPr>
            <p:ph type="ctrTitle"/>
          </p:nvPr>
        </p:nvSpPr>
        <p:spPr/>
        <p:txBody>
          <a:bodyPr/>
          <a:lstStyle/>
          <a:p>
            <a:r>
              <a:rPr lang="en-US" altLang="zh-TW" dirty="0"/>
              <a:t>113</a:t>
            </a:r>
            <a:r>
              <a:rPr lang="zh-TW" altLang="en-US" dirty="0"/>
              <a:t>下六年級畢業考</a:t>
            </a:r>
            <a:br>
              <a:rPr lang="en-US" altLang="zh-TW" dirty="0"/>
            </a:br>
            <a:r>
              <a:rPr lang="zh-TW" altLang="en-US" dirty="0"/>
              <a:t>解答</a:t>
            </a:r>
          </a:p>
        </p:txBody>
      </p:sp>
      <p:sp>
        <p:nvSpPr>
          <p:cNvPr id="3" name="副標題 2">
            <a:extLst>
              <a:ext uri="{FF2B5EF4-FFF2-40B4-BE49-F238E27FC236}">
                <a16:creationId xmlns:a16="http://schemas.microsoft.com/office/drawing/2014/main" id="{53D2AAA0-6226-4C81-B4C7-C83663E1BD3A}"/>
              </a:ext>
            </a:extLst>
          </p:cNvPr>
          <p:cNvSpPr>
            <a:spLocks noGrp="1"/>
          </p:cNvSpPr>
          <p:nvPr>
            <p:ph type="subTitle" idx="1"/>
          </p:nvPr>
        </p:nvSpPr>
        <p:spPr/>
        <p:txBody>
          <a:bodyPr/>
          <a:lstStyle/>
          <a:p>
            <a:endParaRPr lang="zh-TW" altLang="en-US"/>
          </a:p>
        </p:txBody>
      </p:sp>
    </p:spTree>
    <p:extLst>
      <p:ext uri="{BB962C8B-B14F-4D97-AF65-F5344CB8AC3E}">
        <p14:creationId xmlns:p14="http://schemas.microsoft.com/office/powerpoint/2010/main" val="653478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16DA64F9-7757-46E4-870A-FCF7C39CEC01}"/>
              </a:ext>
            </a:extLst>
          </p:cNvPr>
          <p:cNvPicPr>
            <a:picLocks noChangeAspect="1"/>
          </p:cNvPicPr>
          <p:nvPr/>
        </p:nvPicPr>
        <p:blipFill>
          <a:blip r:embed="rId2"/>
          <a:stretch>
            <a:fillRect/>
          </a:stretch>
        </p:blipFill>
        <p:spPr>
          <a:xfrm>
            <a:off x="8543365" y="182912"/>
            <a:ext cx="3548491" cy="6604927"/>
          </a:xfrm>
          <a:prstGeom prst="rect">
            <a:avLst/>
          </a:prstGeom>
        </p:spPr>
      </p:pic>
      <p:pic>
        <p:nvPicPr>
          <p:cNvPr id="5" name="圖片 4">
            <a:extLst>
              <a:ext uri="{FF2B5EF4-FFF2-40B4-BE49-F238E27FC236}">
                <a16:creationId xmlns:a16="http://schemas.microsoft.com/office/drawing/2014/main" id="{CFAC38D8-E34D-4337-A772-516722D8797F}"/>
              </a:ext>
            </a:extLst>
          </p:cNvPr>
          <p:cNvPicPr>
            <a:picLocks noChangeAspect="1"/>
          </p:cNvPicPr>
          <p:nvPr/>
        </p:nvPicPr>
        <p:blipFill>
          <a:blip r:embed="rId3"/>
          <a:stretch>
            <a:fillRect/>
          </a:stretch>
        </p:blipFill>
        <p:spPr>
          <a:xfrm>
            <a:off x="100145" y="135975"/>
            <a:ext cx="5057600" cy="2319520"/>
          </a:xfrm>
          <a:prstGeom prst="rect">
            <a:avLst/>
          </a:prstGeom>
        </p:spPr>
      </p:pic>
      <p:pic>
        <p:nvPicPr>
          <p:cNvPr id="7" name="圖片 6">
            <a:extLst>
              <a:ext uri="{FF2B5EF4-FFF2-40B4-BE49-F238E27FC236}">
                <a16:creationId xmlns:a16="http://schemas.microsoft.com/office/drawing/2014/main" id="{3B2F0C5D-CA35-4FC2-8989-8C4048994F00}"/>
              </a:ext>
            </a:extLst>
          </p:cNvPr>
          <p:cNvPicPr>
            <a:picLocks noChangeAspect="1"/>
          </p:cNvPicPr>
          <p:nvPr/>
        </p:nvPicPr>
        <p:blipFill>
          <a:blip r:embed="rId4"/>
          <a:stretch>
            <a:fillRect/>
          </a:stretch>
        </p:blipFill>
        <p:spPr>
          <a:xfrm>
            <a:off x="141250" y="2455495"/>
            <a:ext cx="4794737" cy="4193417"/>
          </a:xfrm>
          <a:prstGeom prst="rect">
            <a:avLst/>
          </a:prstGeom>
        </p:spPr>
      </p:pic>
      <p:pic>
        <p:nvPicPr>
          <p:cNvPr id="11" name="圖片 10">
            <a:extLst>
              <a:ext uri="{FF2B5EF4-FFF2-40B4-BE49-F238E27FC236}">
                <a16:creationId xmlns:a16="http://schemas.microsoft.com/office/drawing/2014/main" id="{B451FA59-9EB0-413A-A4BB-BDB5CBE10E12}"/>
              </a:ext>
            </a:extLst>
          </p:cNvPr>
          <p:cNvPicPr>
            <a:picLocks noChangeAspect="1"/>
          </p:cNvPicPr>
          <p:nvPr/>
        </p:nvPicPr>
        <p:blipFill rotWithShape="1">
          <a:blip r:embed="rId5"/>
          <a:srcRect b="15247"/>
          <a:stretch/>
        </p:blipFill>
        <p:spPr>
          <a:xfrm>
            <a:off x="5157745" y="457200"/>
            <a:ext cx="5346979" cy="2581835"/>
          </a:xfrm>
          <a:prstGeom prst="rect">
            <a:avLst/>
          </a:prstGeom>
        </p:spPr>
      </p:pic>
      <p:sp>
        <p:nvSpPr>
          <p:cNvPr id="12" name="文字方塊 11">
            <a:extLst>
              <a:ext uri="{FF2B5EF4-FFF2-40B4-BE49-F238E27FC236}">
                <a16:creationId xmlns:a16="http://schemas.microsoft.com/office/drawing/2014/main" id="{7599D942-BE7F-43C0-8579-D6163C595236}"/>
              </a:ext>
            </a:extLst>
          </p:cNvPr>
          <p:cNvSpPr txBox="1"/>
          <p:nvPr/>
        </p:nvSpPr>
        <p:spPr>
          <a:xfrm>
            <a:off x="5642028" y="182912"/>
            <a:ext cx="618565" cy="769441"/>
          </a:xfrm>
          <a:prstGeom prst="rect">
            <a:avLst/>
          </a:prstGeom>
          <a:noFill/>
        </p:spPr>
        <p:txBody>
          <a:bodyPr wrap="square" rtlCol="0">
            <a:spAutoFit/>
          </a:bodyPr>
          <a:lstStyle/>
          <a:p>
            <a:r>
              <a:rPr lang="en-US" altLang="zh-TW" sz="4400" dirty="0">
                <a:solidFill>
                  <a:srgbClr val="FF0000"/>
                </a:solidFill>
              </a:rPr>
              <a:t>A</a:t>
            </a:r>
            <a:endParaRPr lang="zh-TW" altLang="en-US" sz="4400" dirty="0">
              <a:solidFill>
                <a:srgbClr val="FF0000"/>
              </a:solidFill>
            </a:endParaRPr>
          </a:p>
        </p:txBody>
      </p:sp>
      <p:sp>
        <p:nvSpPr>
          <p:cNvPr id="14" name="文字方塊 13">
            <a:extLst>
              <a:ext uri="{FF2B5EF4-FFF2-40B4-BE49-F238E27FC236}">
                <a16:creationId xmlns:a16="http://schemas.microsoft.com/office/drawing/2014/main" id="{BFD4878B-EB82-4BDD-9F96-9E43FD359FF2}"/>
              </a:ext>
            </a:extLst>
          </p:cNvPr>
          <p:cNvSpPr txBox="1"/>
          <p:nvPr/>
        </p:nvSpPr>
        <p:spPr>
          <a:xfrm>
            <a:off x="5642028" y="1088347"/>
            <a:ext cx="618565" cy="769441"/>
          </a:xfrm>
          <a:prstGeom prst="rect">
            <a:avLst/>
          </a:prstGeom>
          <a:noFill/>
        </p:spPr>
        <p:txBody>
          <a:bodyPr wrap="square" rtlCol="0">
            <a:spAutoFit/>
          </a:bodyPr>
          <a:lstStyle/>
          <a:p>
            <a:r>
              <a:rPr lang="en-US" altLang="zh-TW" sz="4400" dirty="0">
                <a:solidFill>
                  <a:srgbClr val="FF0000"/>
                </a:solidFill>
              </a:rPr>
              <a:t>A</a:t>
            </a:r>
            <a:endParaRPr lang="zh-TW" altLang="en-US" sz="4400" dirty="0">
              <a:solidFill>
                <a:srgbClr val="FF0000"/>
              </a:solidFill>
            </a:endParaRPr>
          </a:p>
        </p:txBody>
      </p:sp>
      <p:sp>
        <p:nvSpPr>
          <p:cNvPr id="16" name="文字方塊 15">
            <a:extLst>
              <a:ext uri="{FF2B5EF4-FFF2-40B4-BE49-F238E27FC236}">
                <a16:creationId xmlns:a16="http://schemas.microsoft.com/office/drawing/2014/main" id="{6EBC04F7-4129-4BCE-985D-05097638C589}"/>
              </a:ext>
            </a:extLst>
          </p:cNvPr>
          <p:cNvSpPr txBox="1"/>
          <p:nvPr/>
        </p:nvSpPr>
        <p:spPr>
          <a:xfrm>
            <a:off x="5642028" y="1895741"/>
            <a:ext cx="618565" cy="769441"/>
          </a:xfrm>
          <a:prstGeom prst="rect">
            <a:avLst/>
          </a:prstGeom>
          <a:noFill/>
        </p:spPr>
        <p:txBody>
          <a:bodyPr wrap="square" rtlCol="0">
            <a:spAutoFit/>
          </a:bodyPr>
          <a:lstStyle/>
          <a:p>
            <a:r>
              <a:rPr lang="en-US" altLang="zh-TW" sz="4400" dirty="0">
                <a:solidFill>
                  <a:srgbClr val="FFC000"/>
                </a:solidFill>
              </a:rPr>
              <a:t>B</a:t>
            </a:r>
            <a:endParaRPr lang="zh-TW" altLang="en-US" sz="4400" dirty="0">
              <a:solidFill>
                <a:srgbClr val="FFC000"/>
              </a:solidFill>
            </a:endParaRPr>
          </a:p>
        </p:txBody>
      </p:sp>
      <p:sp>
        <p:nvSpPr>
          <p:cNvPr id="17" name="矩形 16">
            <a:extLst>
              <a:ext uri="{FF2B5EF4-FFF2-40B4-BE49-F238E27FC236}">
                <a16:creationId xmlns:a16="http://schemas.microsoft.com/office/drawing/2014/main" id="{799BD01F-F38D-4814-B278-CE8F9DD3C2F7}"/>
              </a:ext>
            </a:extLst>
          </p:cNvPr>
          <p:cNvSpPr/>
          <p:nvPr/>
        </p:nvSpPr>
        <p:spPr>
          <a:xfrm>
            <a:off x="468711" y="4775015"/>
            <a:ext cx="4273617" cy="34921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extLst>
              <a:ext uri="{FF2B5EF4-FFF2-40B4-BE49-F238E27FC236}">
                <a16:creationId xmlns:a16="http://schemas.microsoft.com/office/drawing/2014/main" id="{0FFAB894-DEB6-4C0F-8F66-58A573D03AEB}"/>
              </a:ext>
            </a:extLst>
          </p:cNvPr>
          <p:cNvSpPr/>
          <p:nvPr/>
        </p:nvSpPr>
        <p:spPr>
          <a:xfrm>
            <a:off x="468711" y="4425796"/>
            <a:ext cx="4273617" cy="34921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19">
            <a:extLst>
              <a:ext uri="{FF2B5EF4-FFF2-40B4-BE49-F238E27FC236}">
                <a16:creationId xmlns:a16="http://schemas.microsoft.com/office/drawing/2014/main" id="{2D6E9BC2-90D0-48F6-9FF4-B5388E3D4C36}"/>
              </a:ext>
            </a:extLst>
          </p:cNvPr>
          <p:cNvSpPr/>
          <p:nvPr/>
        </p:nvSpPr>
        <p:spPr>
          <a:xfrm>
            <a:off x="440130" y="5627066"/>
            <a:ext cx="4273617" cy="349219"/>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2">
                  <a:lumMod val="75000"/>
                </a:schemeClr>
              </a:solidFill>
            </a:endParaRPr>
          </a:p>
        </p:txBody>
      </p:sp>
      <p:sp>
        <p:nvSpPr>
          <p:cNvPr id="21" name="矩形 20">
            <a:extLst>
              <a:ext uri="{FF2B5EF4-FFF2-40B4-BE49-F238E27FC236}">
                <a16:creationId xmlns:a16="http://schemas.microsoft.com/office/drawing/2014/main" id="{BF80AF2D-6A47-4ACB-A317-7147E9149439}"/>
              </a:ext>
            </a:extLst>
          </p:cNvPr>
          <p:cNvSpPr/>
          <p:nvPr/>
        </p:nvSpPr>
        <p:spPr>
          <a:xfrm>
            <a:off x="9045388" y="5878078"/>
            <a:ext cx="2813229" cy="349219"/>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2">
                  <a:lumMod val="75000"/>
                </a:schemeClr>
              </a:solidFill>
            </a:endParaRPr>
          </a:p>
        </p:txBody>
      </p:sp>
    </p:spTree>
    <p:extLst>
      <p:ext uri="{BB962C8B-B14F-4D97-AF65-F5344CB8AC3E}">
        <p14:creationId xmlns:p14="http://schemas.microsoft.com/office/powerpoint/2010/main" val="492811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a:extLst>
              <a:ext uri="{FF2B5EF4-FFF2-40B4-BE49-F238E27FC236}">
                <a16:creationId xmlns:a16="http://schemas.microsoft.com/office/drawing/2014/main" id="{9FFEF3F6-0984-4311-98CC-790954BACA25}"/>
              </a:ext>
            </a:extLst>
          </p:cNvPr>
          <p:cNvPicPr>
            <a:picLocks noChangeAspect="1"/>
          </p:cNvPicPr>
          <p:nvPr/>
        </p:nvPicPr>
        <p:blipFill>
          <a:blip r:embed="rId2"/>
          <a:stretch>
            <a:fillRect/>
          </a:stretch>
        </p:blipFill>
        <p:spPr>
          <a:xfrm>
            <a:off x="9475694" y="1918288"/>
            <a:ext cx="2616162" cy="4869551"/>
          </a:xfrm>
          <a:prstGeom prst="rect">
            <a:avLst/>
          </a:prstGeom>
        </p:spPr>
      </p:pic>
      <p:pic>
        <p:nvPicPr>
          <p:cNvPr id="5" name="圖片 4">
            <a:extLst>
              <a:ext uri="{FF2B5EF4-FFF2-40B4-BE49-F238E27FC236}">
                <a16:creationId xmlns:a16="http://schemas.microsoft.com/office/drawing/2014/main" id="{CFAC38D8-E34D-4337-A772-516722D8797F}"/>
              </a:ext>
            </a:extLst>
          </p:cNvPr>
          <p:cNvPicPr>
            <a:picLocks noChangeAspect="1"/>
          </p:cNvPicPr>
          <p:nvPr/>
        </p:nvPicPr>
        <p:blipFill>
          <a:blip r:embed="rId3"/>
          <a:stretch>
            <a:fillRect/>
          </a:stretch>
        </p:blipFill>
        <p:spPr>
          <a:xfrm>
            <a:off x="100145" y="135975"/>
            <a:ext cx="5057600" cy="2319520"/>
          </a:xfrm>
          <a:prstGeom prst="rect">
            <a:avLst/>
          </a:prstGeom>
        </p:spPr>
      </p:pic>
      <p:pic>
        <p:nvPicPr>
          <p:cNvPr id="7" name="圖片 6">
            <a:extLst>
              <a:ext uri="{FF2B5EF4-FFF2-40B4-BE49-F238E27FC236}">
                <a16:creationId xmlns:a16="http://schemas.microsoft.com/office/drawing/2014/main" id="{3B2F0C5D-CA35-4FC2-8989-8C4048994F00}"/>
              </a:ext>
            </a:extLst>
          </p:cNvPr>
          <p:cNvPicPr>
            <a:picLocks noChangeAspect="1"/>
          </p:cNvPicPr>
          <p:nvPr/>
        </p:nvPicPr>
        <p:blipFill>
          <a:blip r:embed="rId4"/>
          <a:stretch>
            <a:fillRect/>
          </a:stretch>
        </p:blipFill>
        <p:spPr>
          <a:xfrm>
            <a:off x="141250" y="2455495"/>
            <a:ext cx="4794737" cy="4193417"/>
          </a:xfrm>
          <a:prstGeom prst="rect">
            <a:avLst/>
          </a:prstGeom>
        </p:spPr>
      </p:pic>
      <p:pic>
        <p:nvPicPr>
          <p:cNvPr id="11" name="圖片 10">
            <a:extLst>
              <a:ext uri="{FF2B5EF4-FFF2-40B4-BE49-F238E27FC236}">
                <a16:creationId xmlns:a16="http://schemas.microsoft.com/office/drawing/2014/main" id="{B451FA59-9EB0-413A-A4BB-BDB5CBE10E12}"/>
              </a:ext>
            </a:extLst>
          </p:cNvPr>
          <p:cNvPicPr>
            <a:picLocks noChangeAspect="1"/>
          </p:cNvPicPr>
          <p:nvPr/>
        </p:nvPicPr>
        <p:blipFill rotWithShape="1">
          <a:blip r:embed="rId5"/>
          <a:srcRect t="85635"/>
          <a:stretch/>
        </p:blipFill>
        <p:spPr>
          <a:xfrm>
            <a:off x="4851767" y="135975"/>
            <a:ext cx="5346979" cy="437594"/>
          </a:xfrm>
          <a:prstGeom prst="rect">
            <a:avLst/>
          </a:prstGeom>
        </p:spPr>
      </p:pic>
      <p:pic>
        <p:nvPicPr>
          <p:cNvPr id="13" name="圖片 12">
            <a:extLst>
              <a:ext uri="{FF2B5EF4-FFF2-40B4-BE49-F238E27FC236}">
                <a16:creationId xmlns:a16="http://schemas.microsoft.com/office/drawing/2014/main" id="{882F902B-5E0B-4015-A82F-F01E9B4F15AF}"/>
              </a:ext>
            </a:extLst>
          </p:cNvPr>
          <p:cNvPicPr>
            <a:picLocks noChangeAspect="1"/>
          </p:cNvPicPr>
          <p:nvPr/>
        </p:nvPicPr>
        <p:blipFill>
          <a:blip r:embed="rId6"/>
          <a:stretch>
            <a:fillRect/>
          </a:stretch>
        </p:blipFill>
        <p:spPr>
          <a:xfrm>
            <a:off x="4892872" y="464487"/>
            <a:ext cx="4936320" cy="4110763"/>
          </a:xfrm>
          <a:prstGeom prst="rect">
            <a:avLst/>
          </a:prstGeom>
        </p:spPr>
      </p:pic>
      <p:sp>
        <p:nvSpPr>
          <p:cNvPr id="14" name="文字方塊 13">
            <a:extLst>
              <a:ext uri="{FF2B5EF4-FFF2-40B4-BE49-F238E27FC236}">
                <a16:creationId xmlns:a16="http://schemas.microsoft.com/office/drawing/2014/main" id="{B6EDBF11-DB0F-4342-8399-C54149F200DC}"/>
              </a:ext>
            </a:extLst>
          </p:cNvPr>
          <p:cNvSpPr txBox="1"/>
          <p:nvPr/>
        </p:nvSpPr>
        <p:spPr>
          <a:xfrm>
            <a:off x="5361229" y="-84489"/>
            <a:ext cx="618565" cy="769441"/>
          </a:xfrm>
          <a:prstGeom prst="rect">
            <a:avLst/>
          </a:prstGeom>
          <a:noFill/>
        </p:spPr>
        <p:txBody>
          <a:bodyPr wrap="square" rtlCol="0">
            <a:spAutoFit/>
          </a:bodyPr>
          <a:lstStyle/>
          <a:p>
            <a:r>
              <a:rPr lang="en-US" altLang="zh-TW" sz="4400" dirty="0">
                <a:solidFill>
                  <a:srgbClr val="FF0000"/>
                </a:solidFill>
              </a:rPr>
              <a:t>B</a:t>
            </a:r>
            <a:endParaRPr lang="zh-TW" altLang="en-US" sz="4400" dirty="0">
              <a:solidFill>
                <a:srgbClr val="FF0000"/>
              </a:solidFill>
            </a:endParaRPr>
          </a:p>
        </p:txBody>
      </p:sp>
      <p:sp>
        <p:nvSpPr>
          <p:cNvPr id="15" name="文字方塊 14">
            <a:extLst>
              <a:ext uri="{FF2B5EF4-FFF2-40B4-BE49-F238E27FC236}">
                <a16:creationId xmlns:a16="http://schemas.microsoft.com/office/drawing/2014/main" id="{5DFF095E-CBCA-4AEB-9D9A-E617E6ADA138}"/>
              </a:ext>
            </a:extLst>
          </p:cNvPr>
          <p:cNvSpPr txBox="1"/>
          <p:nvPr/>
        </p:nvSpPr>
        <p:spPr>
          <a:xfrm>
            <a:off x="5289512" y="1021805"/>
            <a:ext cx="618565" cy="769441"/>
          </a:xfrm>
          <a:prstGeom prst="rect">
            <a:avLst/>
          </a:prstGeom>
          <a:noFill/>
        </p:spPr>
        <p:txBody>
          <a:bodyPr wrap="square" rtlCol="0">
            <a:spAutoFit/>
          </a:bodyPr>
          <a:lstStyle/>
          <a:p>
            <a:r>
              <a:rPr lang="en-US" altLang="zh-TW" sz="4400" dirty="0">
                <a:solidFill>
                  <a:srgbClr val="FF0000"/>
                </a:solidFill>
              </a:rPr>
              <a:t>A</a:t>
            </a:r>
            <a:endParaRPr lang="zh-TW" altLang="en-US" sz="4400" dirty="0">
              <a:solidFill>
                <a:srgbClr val="FF0000"/>
              </a:solidFill>
            </a:endParaRPr>
          </a:p>
        </p:txBody>
      </p:sp>
      <p:sp>
        <p:nvSpPr>
          <p:cNvPr id="16" name="文字方塊 15">
            <a:extLst>
              <a:ext uri="{FF2B5EF4-FFF2-40B4-BE49-F238E27FC236}">
                <a16:creationId xmlns:a16="http://schemas.microsoft.com/office/drawing/2014/main" id="{B8A0D4C7-C38E-45E3-94AF-1756B1A975ED}"/>
              </a:ext>
            </a:extLst>
          </p:cNvPr>
          <p:cNvSpPr txBox="1"/>
          <p:nvPr/>
        </p:nvSpPr>
        <p:spPr>
          <a:xfrm>
            <a:off x="5289512" y="2639934"/>
            <a:ext cx="618565" cy="769441"/>
          </a:xfrm>
          <a:prstGeom prst="rect">
            <a:avLst/>
          </a:prstGeom>
          <a:noFill/>
          <a:ln>
            <a:solidFill>
              <a:srgbClr val="FFC000"/>
            </a:solidFill>
          </a:ln>
        </p:spPr>
        <p:txBody>
          <a:bodyPr wrap="square" rtlCol="0">
            <a:spAutoFit/>
          </a:bodyPr>
          <a:lstStyle/>
          <a:p>
            <a:r>
              <a:rPr lang="en-US" altLang="zh-TW" sz="4400" dirty="0">
                <a:solidFill>
                  <a:srgbClr val="FFC000"/>
                </a:solidFill>
              </a:rPr>
              <a:t>C</a:t>
            </a:r>
            <a:endParaRPr lang="zh-TW" altLang="en-US" sz="4400" dirty="0">
              <a:solidFill>
                <a:srgbClr val="FFC000"/>
              </a:solidFill>
            </a:endParaRPr>
          </a:p>
        </p:txBody>
      </p:sp>
      <p:sp>
        <p:nvSpPr>
          <p:cNvPr id="17" name="矩形 16">
            <a:extLst>
              <a:ext uri="{FF2B5EF4-FFF2-40B4-BE49-F238E27FC236}">
                <a16:creationId xmlns:a16="http://schemas.microsoft.com/office/drawing/2014/main" id="{30ED93DF-7038-4752-A5BB-3F133E6B3CD9}"/>
              </a:ext>
            </a:extLst>
          </p:cNvPr>
          <p:cNvSpPr/>
          <p:nvPr/>
        </p:nvSpPr>
        <p:spPr>
          <a:xfrm>
            <a:off x="9829192" y="4085137"/>
            <a:ext cx="2031114" cy="34921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extLst>
              <a:ext uri="{FF2B5EF4-FFF2-40B4-BE49-F238E27FC236}">
                <a16:creationId xmlns:a16="http://schemas.microsoft.com/office/drawing/2014/main" id="{03D55B73-EED7-47BB-8A91-220A6406AB57}"/>
              </a:ext>
            </a:extLst>
          </p:cNvPr>
          <p:cNvSpPr/>
          <p:nvPr/>
        </p:nvSpPr>
        <p:spPr>
          <a:xfrm>
            <a:off x="9829192" y="4729152"/>
            <a:ext cx="2031114" cy="47934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a:extLst>
              <a:ext uri="{FF2B5EF4-FFF2-40B4-BE49-F238E27FC236}">
                <a16:creationId xmlns:a16="http://schemas.microsoft.com/office/drawing/2014/main" id="{95F9844C-4481-4E93-B3CB-48C8436FD150}"/>
              </a:ext>
            </a:extLst>
          </p:cNvPr>
          <p:cNvSpPr/>
          <p:nvPr/>
        </p:nvSpPr>
        <p:spPr>
          <a:xfrm>
            <a:off x="254885" y="4729152"/>
            <a:ext cx="4596881" cy="34487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C000"/>
              </a:solidFill>
            </a:endParaRPr>
          </a:p>
        </p:txBody>
      </p:sp>
      <p:sp>
        <p:nvSpPr>
          <p:cNvPr id="20" name="矩形 19">
            <a:extLst>
              <a:ext uri="{FF2B5EF4-FFF2-40B4-BE49-F238E27FC236}">
                <a16:creationId xmlns:a16="http://schemas.microsoft.com/office/drawing/2014/main" id="{70F01536-7DF2-4243-A592-3ACA5FF3E6C3}"/>
              </a:ext>
            </a:extLst>
          </p:cNvPr>
          <p:cNvSpPr/>
          <p:nvPr/>
        </p:nvSpPr>
        <p:spPr>
          <a:xfrm>
            <a:off x="457200" y="3460646"/>
            <a:ext cx="3675529" cy="34487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C000"/>
              </a:solidFill>
            </a:endParaRPr>
          </a:p>
        </p:txBody>
      </p:sp>
    </p:spTree>
    <p:extLst>
      <p:ext uri="{BB962C8B-B14F-4D97-AF65-F5344CB8AC3E}">
        <p14:creationId xmlns:p14="http://schemas.microsoft.com/office/powerpoint/2010/main" val="421506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2EF29253-26D7-4DBE-B024-53AA3331D4AB}"/>
              </a:ext>
            </a:extLst>
          </p:cNvPr>
          <p:cNvPicPr>
            <a:picLocks noChangeAspect="1"/>
          </p:cNvPicPr>
          <p:nvPr/>
        </p:nvPicPr>
        <p:blipFill>
          <a:blip r:embed="rId2"/>
          <a:stretch>
            <a:fillRect/>
          </a:stretch>
        </p:blipFill>
        <p:spPr>
          <a:xfrm>
            <a:off x="178079" y="213864"/>
            <a:ext cx="5363323" cy="6430272"/>
          </a:xfrm>
          <a:prstGeom prst="rect">
            <a:avLst/>
          </a:prstGeom>
        </p:spPr>
      </p:pic>
      <p:sp>
        <p:nvSpPr>
          <p:cNvPr id="8" name="文字方塊 7">
            <a:extLst>
              <a:ext uri="{FF2B5EF4-FFF2-40B4-BE49-F238E27FC236}">
                <a16:creationId xmlns:a16="http://schemas.microsoft.com/office/drawing/2014/main" id="{396A4D76-DAB2-4413-8ACF-8877C8DA85CD}"/>
              </a:ext>
            </a:extLst>
          </p:cNvPr>
          <p:cNvSpPr txBox="1"/>
          <p:nvPr/>
        </p:nvSpPr>
        <p:spPr>
          <a:xfrm>
            <a:off x="5541402" y="1179116"/>
            <a:ext cx="6390622" cy="4914294"/>
          </a:xfrm>
          <a:prstGeom prst="rect">
            <a:avLst/>
          </a:prstGeom>
          <a:noFill/>
        </p:spPr>
        <p:txBody>
          <a:bodyPr wrap="square">
            <a:spAutoFit/>
          </a:bodyPr>
          <a:lstStyle/>
          <a:p>
            <a:pPr>
              <a:lnSpc>
                <a:spcPct val="150000"/>
              </a:lnSpc>
              <a:tabLst>
                <a:tab pos="4169410" algn="ctr"/>
              </a:tabLst>
            </a:pPr>
            <a:r>
              <a:rPr lang="en-US" altLang="zh-TW" sz="1800" kern="100" dirty="0">
                <a:effectLst/>
                <a:latin typeface="EngTRESS A" panose="02000500000000000000" pitchFamily="2" charset="0"/>
                <a:ea typeface="標楷體" panose="03000509000000000000" pitchFamily="65" charset="-120"/>
                <a:cs typeface="EngTRESS A" panose="02000500000000000000" pitchFamily="2" charset="0"/>
              </a:rPr>
              <a:t>1. Where is Rita now? </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nSpc>
                <a:spcPct val="150000"/>
              </a:lnSpc>
              <a:tabLst>
                <a:tab pos="4169410" algn="ctr"/>
              </a:tabLst>
            </a:pPr>
            <a:r>
              <a:rPr lang="en-US" altLang="zh-TW" sz="1800" kern="100" dirty="0">
                <a:effectLst/>
                <a:latin typeface="EngTRESS A" panose="02000500000000000000" pitchFamily="2" charset="0"/>
                <a:ea typeface="標楷體" panose="03000509000000000000" pitchFamily="65" charset="-120"/>
                <a:cs typeface="EngTRESS A" panose="02000500000000000000" pitchFamily="2" charset="0"/>
              </a:rPr>
              <a:t>A: </a:t>
            </a:r>
            <a:r>
              <a:rPr lang="en-US" altLang="zh-TW" sz="2800" u="sng" kern="100" dirty="0">
                <a:solidFill>
                  <a:srgbClr val="FF0000"/>
                </a:solidFill>
                <a:effectLst/>
                <a:latin typeface="EngTRESS A" panose="02000500000000000000" pitchFamily="2" charset="0"/>
                <a:ea typeface="標楷體" panose="03000509000000000000" pitchFamily="65" charset="-120"/>
                <a:cs typeface="EngTRESS A" panose="02000500000000000000" pitchFamily="2" charset="0"/>
              </a:rPr>
              <a:t>She’s at(in) the restaurant.</a:t>
            </a:r>
            <a:endParaRPr lang="zh-TW" altLang="zh-TW" sz="28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p>
            <a:pPr>
              <a:lnSpc>
                <a:spcPct val="150000"/>
              </a:lnSpc>
              <a:tabLst>
                <a:tab pos="4169410" algn="ctr"/>
              </a:tabLst>
            </a:pPr>
            <a:r>
              <a:rPr lang="en-US" altLang="zh-TW" sz="1800" kern="100" dirty="0">
                <a:effectLst/>
                <a:latin typeface="EngTRESS A" panose="02000500000000000000" pitchFamily="2" charset="0"/>
                <a:ea typeface="標楷體" panose="03000509000000000000" pitchFamily="65" charset="-120"/>
                <a:cs typeface="EngTRESS A" panose="02000500000000000000" pitchFamily="2" charset="0"/>
              </a:rPr>
              <a:t>2. Where was Rita thirty minutes ago? </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nSpc>
                <a:spcPct val="150000"/>
              </a:lnSpc>
              <a:tabLst>
                <a:tab pos="4169410" algn="ctr"/>
              </a:tabLst>
            </a:pPr>
            <a:r>
              <a:rPr lang="en-US" altLang="zh-TW" sz="1800" kern="100" dirty="0">
                <a:effectLst/>
                <a:latin typeface="EngTRESS A" panose="02000500000000000000" pitchFamily="2" charset="0"/>
                <a:ea typeface="標楷體" panose="03000509000000000000" pitchFamily="65" charset="-120"/>
                <a:cs typeface="EngTRESS A" panose="02000500000000000000" pitchFamily="2" charset="0"/>
              </a:rPr>
              <a:t>A:</a:t>
            </a:r>
            <a:r>
              <a:rPr lang="en-US" altLang="zh-TW" sz="1800" u="sng" kern="100" dirty="0">
                <a:effectLst/>
                <a:latin typeface="EngTRESS A" panose="02000500000000000000" pitchFamily="2" charset="0"/>
                <a:ea typeface="標楷體" panose="03000509000000000000" pitchFamily="65" charset="-120"/>
                <a:cs typeface="EngTRESS A" panose="02000500000000000000" pitchFamily="2" charset="0"/>
              </a:rPr>
              <a:t> </a:t>
            </a:r>
            <a:r>
              <a:rPr lang="en-US" altLang="zh-TW" sz="2800" u="sng" kern="100" dirty="0">
                <a:solidFill>
                  <a:srgbClr val="FF0000"/>
                </a:solidFill>
                <a:effectLst/>
                <a:latin typeface="EngTRESS A" panose="02000500000000000000" pitchFamily="2" charset="0"/>
                <a:ea typeface="標楷體" panose="03000509000000000000" pitchFamily="65" charset="-120"/>
                <a:cs typeface="EngTRESS A" panose="02000500000000000000" pitchFamily="2" charset="0"/>
              </a:rPr>
              <a:t>She was at the sports center.</a:t>
            </a:r>
            <a:endParaRPr lang="zh-TW" altLang="zh-TW" sz="28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p>
            <a:pPr>
              <a:lnSpc>
                <a:spcPct val="150000"/>
              </a:lnSpc>
              <a:tabLst>
                <a:tab pos="4169410" algn="ctr"/>
              </a:tabLst>
            </a:pPr>
            <a:r>
              <a:rPr lang="en-US" altLang="zh-TW" sz="1800" kern="100" dirty="0">
                <a:effectLst/>
                <a:latin typeface="EngTRESS A" panose="02000500000000000000" pitchFamily="2" charset="0"/>
                <a:ea typeface="標楷體" panose="03000509000000000000" pitchFamily="65" charset="-120"/>
                <a:cs typeface="EngTRESS A" panose="02000500000000000000" pitchFamily="2" charset="0"/>
              </a:rPr>
              <a:t>3. Were Rita and her friend at the bookstore six hours ago? </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nSpc>
                <a:spcPct val="150000"/>
              </a:lnSpc>
              <a:tabLst>
                <a:tab pos="4169410" algn="ctr"/>
              </a:tabLst>
            </a:pPr>
            <a:r>
              <a:rPr lang="en-US" altLang="zh-TW" sz="1800" kern="100" dirty="0">
                <a:effectLst/>
                <a:latin typeface="EngTRESS A" panose="02000500000000000000" pitchFamily="2" charset="0"/>
                <a:ea typeface="標楷體" panose="03000509000000000000" pitchFamily="65" charset="-120"/>
                <a:cs typeface="EngTRESS A" panose="02000500000000000000" pitchFamily="2" charset="0"/>
              </a:rPr>
              <a:t>A: </a:t>
            </a:r>
            <a:r>
              <a:rPr lang="en-US" altLang="zh-TW" sz="2800" u="sng" kern="100" dirty="0">
                <a:solidFill>
                  <a:srgbClr val="FF0000"/>
                </a:solidFill>
                <a:effectLst/>
                <a:latin typeface="EngTRESS A" panose="02000500000000000000" pitchFamily="2" charset="0"/>
                <a:ea typeface="標楷體" panose="03000509000000000000" pitchFamily="65" charset="-120"/>
                <a:cs typeface="EngTRESS A" panose="02000500000000000000" pitchFamily="2" charset="0"/>
              </a:rPr>
              <a:t>No, they weren’t. (They were at the hospital.)</a:t>
            </a:r>
            <a:endParaRPr lang="zh-TW" altLang="zh-TW" sz="28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p>
            <a:pPr>
              <a:lnSpc>
                <a:spcPct val="150000"/>
              </a:lnSpc>
              <a:tabLst>
                <a:tab pos="4169410" algn="ctr"/>
              </a:tabLst>
            </a:pPr>
            <a:r>
              <a:rPr lang="en-US" altLang="zh-TW" sz="1800" kern="100" dirty="0">
                <a:effectLst/>
                <a:latin typeface="EngTRESS A" panose="02000500000000000000" pitchFamily="2" charset="0"/>
                <a:ea typeface="標楷體" panose="03000509000000000000" pitchFamily="65" charset="-120"/>
                <a:cs typeface="EngTRESS A" panose="02000500000000000000" pitchFamily="2" charset="0"/>
              </a:rPr>
              <a:t>4. Was Rita at the supermarket ten hours ago? </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nSpc>
                <a:spcPct val="150000"/>
              </a:lnSpc>
              <a:tabLst>
                <a:tab pos="4169410" algn="ctr"/>
              </a:tabLst>
            </a:pPr>
            <a:r>
              <a:rPr lang="en-US" altLang="zh-TW" sz="1800" kern="100" dirty="0">
                <a:effectLst/>
                <a:latin typeface="EngTRESS A" panose="02000500000000000000" pitchFamily="2" charset="0"/>
                <a:ea typeface="標楷體" panose="03000509000000000000" pitchFamily="65" charset="-120"/>
                <a:cs typeface="EngTRESS A" panose="02000500000000000000" pitchFamily="2" charset="0"/>
              </a:rPr>
              <a:t>A: </a:t>
            </a:r>
            <a:r>
              <a:rPr lang="en-US" altLang="zh-TW" sz="2800" u="sng" kern="100" dirty="0">
                <a:solidFill>
                  <a:srgbClr val="FF0000"/>
                </a:solidFill>
                <a:effectLst/>
                <a:latin typeface="EngTRESS A" panose="02000500000000000000" pitchFamily="2" charset="0"/>
                <a:ea typeface="標楷體" panose="03000509000000000000" pitchFamily="65" charset="-120"/>
                <a:cs typeface="EngTRESS A" panose="02000500000000000000" pitchFamily="2" charset="0"/>
              </a:rPr>
              <a:t>No, she wasn’t. (She was at the bakery.)</a:t>
            </a:r>
            <a:endParaRPr lang="zh-TW" altLang="zh-TW" sz="18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9" name="矩形 8">
            <a:extLst>
              <a:ext uri="{FF2B5EF4-FFF2-40B4-BE49-F238E27FC236}">
                <a16:creationId xmlns:a16="http://schemas.microsoft.com/office/drawing/2014/main" id="{B2CE1E58-6444-4C62-BE4A-B944A61C2653}"/>
              </a:ext>
            </a:extLst>
          </p:cNvPr>
          <p:cNvSpPr/>
          <p:nvPr/>
        </p:nvSpPr>
        <p:spPr>
          <a:xfrm>
            <a:off x="5925670" y="1708679"/>
            <a:ext cx="3926541" cy="502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a:extLst>
              <a:ext uri="{FF2B5EF4-FFF2-40B4-BE49-F238E27FC236}">
                <a16:creationId xmlns:a16="http://schemas.microsoft.com/office/drawing/2014/main" id="{46DB5508-CEF4-4CC5-A788-68A609402270}"/>
              </a:ext>
            </a:extLst>
          </p:cNvPr>
          <p:cNvSpPr/>
          <p:nvPr/>
        </p:nvSpPr>
        <p:spPr>
          <a:xfrm>
            <a:off x="5925671" y="2762998"/>
            <a:ext cx="4419600" cy="502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a:extLst>
              <a:ext uri="{FF2B5EF4-FFF2-40B4-BE49-F238E27FC236}">
                <a16:creationId xmlns:a16="http://schemas.microsoft.com/office/drawing/2014/main" id="{8799002F-1577-40DA-9A95-E77B87C83E24}"/>
              </a:ext>
            </a:extLst>
          </p:cNvPr>
          <p:cNvSpPr/>
          <p:nvPr/>
        </p:nvSpPr>
        <p:spPr>
          <a:xfrm>
            <a:off x="5541402" y="3838183"/>
            <a:ext cx="5691373" cy="11551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a:extLst>
              <a:ext uri="{FF2B5EF4-FFF2-40B4-BE49-F238E27FC236}">
                <a16:creationId xmlns:a16="http://schemas.microsoft.com/office/drawing/2014/main" id="{AFF74F6B-431E-4423-90E0-714DF3FF4486}"/>
              </a:ext>
            </a:extLst>
          </p:cNvPr>
          <p:cNvSpPr/>
          <p:nvPr/>
        </p:nvSpPr>
        <p:spPr>
          <a:xfrm>
            <a:off x="5925671" y="5488978"/>
            <a:ext cx="6006353" cy="11551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26390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9"/>
                                        </p:tgtEl>
                                        <p:attrNameLst>
                                          <p:attrName>ppt_x</p:attrName>
                                        </p:attrNameLst>
                                      </p:cBhvr>
                                      <p:tavLst>
                                        <p:tav tm="0">
                                          <p:val>
                                            <p:strVal val="ppt_x"/>
                                          </p:val>
                                        </p:tav>
                                        <p:tav tm="100000">
                                          <p:val>
                                            <p:strVal val="ppt_x"/>
                                          </p:val>
                                        </p:tav>
                                      </p:tavLst>
                                    </p:anim>
                                    <p:anim calcmode="lin" valueType="num">
                                      <p:cBhvr additive="base">
                                        <p:cTn id="7" dur="500"/>
                                        <p:tgtEl>
                                          <p:spTgt spid="9"/>
                                        </p:tgtEl>
                                        <p:attrNameLst>
                                          <p:attrName>ppt_y</p:attrName>
                                        </p:attrNameLst>
                                      </p:cBhvr>
                                      <p:tavLst>
                                        <p:tav tm="0">
                                          <p:val>
                                            <p:strVal val="ppt_y"/>
                                          </p:val>
                                        </p:tav>
                                        <p:tav tm="100000">
                                          <p:val>
                                            <p:strVal val="1+ppt_h/2"/>
                                          </p:val>
                                        </p:tav>
                                      </p:tavLst>
                                    </p:anim>
                                    <p:set>
                                      <p:cBhvr>
                                        <p:cTn id="8" dur="1" fill="hold">
                                          <p:stCondLst>
                                            <p:cond delay="499"/>
                                          </p:stCondLst>
                                        </p:cTn>
                                        <p:tgtEl>
                                          <p:spTgt spid="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11"/>
                                        </p:tgtEl>
                                        <p:attrNameLst>
                                          <p:attrName>ppt_x</p:attrName>
                                        </p:attrNameLst>
                                      </p:cBhvr>
                                      <p:tavLst>
                                        <p:tav tm="0">
                                          <p:val>
                                            <p:strVal val="ppt_x"/>
                                          </p:val>
                                        </p:tav>
                                        <p:tav tm="100000">
                                          <p:val>
                                            <p:strVal val="ppt_x"/>
                                          </p:val>
                                        </p:tav>
                                      </p:tavLst>
                                    </p:anim>
                                    <p:anim calcmode="lin" valueType="num">
                                      <p:cBhvr additive="base">
                                        <p:cTn id="13" dur="500"/>
                                        <p:tgtEl>
                                          <p:spTgt spid="11"/>
                                        </p:tgtEl>
                                        <p:attrNameLst>
                                          <p:attrName>ppt_y</p:attrName>
                                        </p:attrNameLst>
                                      </p:cBhvr>
                                      <p:tavLst>
                                        <p:tav tm="0">
                                          <p:val>
                                            <p:strVal val="ppt_y"/>
                                          </p:val>
                                        </p:tav>
                                        <p:tav tm="100000">
                                          <p:val>
                                            <p:strVal val="1+ppt_h/2"/>
                                          </p:val>
                                        </p:tav>
                                      </p:tavLst>
                                    </p:anim>
                                    <p:set>
                                      <p:cBhvr>
                                        <p:cTn id="14" dur="1" fill="hold">
                                          <p:stCondLst>
                                            <p:cond delay="499"/>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12"/>
                                        </p:tgtEl>
                                        <p:attrNameLst>
                                          <p:attrName>ppt_x</p:attrName>
                                        </p:attrNameLst>
                                      </p:cBhvr>
                                      <p:tavLst>
                                        <p:tav tm="0">
                                          <p:val>
                                            <p:strVal val="ppt_x"/>
                                          </p:val>
                                        </p:tav>
                                        <p:tav tm="100000">
                                          <p:val>
                                            <p:strVal val="ppt_x"/>
                                          </p:val>
                                        </p:tav>
                                      </p:tavLst>
                                    </p:anim>
                                    <p:anim calcmode="lin" valueType="num">
                                      <p:cBhvr additive="base">
                                        <p:cTn id="19" dur="500"/>
                                        <p:tgtEl>
                                          <p:spTgt spid="12"/>
                                        </p:tgtEl>
                                        <p:attrNameLst>
                                          <p:attrName>ppt_y</p:attrName>
                                        </p:attrNameLst>
                                      </p:cBhvr>
                                      <p:tavLst>
                                        <p:tav tm="0">
                                          <p:val>
                                            <p:strVal val="ppt_y"/>
                                          </p:val>
                                        </p:tav>
                                        <p:tav tm="100000">
                                          <p:val>
                                            <p:strVal val="1+ppt_h/2"/>
                                          </p:val>
                                        </p:tav>
                                      </p:tavLst>
                                    </p:anim>
                                    <p:set>
                                      <p:cBhvr>
                                        <p:cTn id="20" dur="1" fill="hold">
                                          <p:stCondLst>
                                            <p:cond delay="499"/>
                                          </p:stCondLst>
                                        </p:cTn>
                                        <p:tgtEl>
                                          <p:spTgt spid="1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13"/>
                                        </p:tgtEl>
                                        <p:attrNameLst>
                                          <p:attrName>ppt_x</p:attrName>
                                        </p:attrNameLst>
                                      </p:cBhvr>
                                      <p:tavLst>
                                        <p:tav tm="0">
                                          <p:val>
                                            <p:strVal val="ppt_x"/>
                                          </p:val>
                                        </p:tav>
                                        <p:tav tm="100000">
                                          <p:val>
                                            <p:strVal val="ppt_x"/>
                                          </p:val>
                                        </p:tav>
                                      </p:tavLst>
                                    </p:anim>
                                    <p:anim calcmode="lin" valueType="num">
                                      <p:cBhvr additive="base">
                                        <p:cTn id="25" dur="500"/>
                                        <p:tgtEl>
                                          <p:spTgt spid="13"/>
                                        </p:tgtEl>
                                        <p:attrNameLst>
                                          <p:attrName>ppt_y</p:attrName>
                                        </p:attrNameLst>
                                      </p:cBhvr>
                                      <p:tavLst>
                                        <p:tav tm="0">
                                          <p:val>
                                            <p:strVal val="ppt_y"/>
                                          </p:val>
                                        </p:tav>
                                        <p:tav tm="100000">
                                          <p:val>
                                            <p:strVal val="1+ppt_h/2"/>
                                          </p:val>
                                        </p:tav>
                                      </p:tavLst>
                                    </p:anim>
                                    <p:set>
                                      <p:cBhvr>
                                        <p:cTn id="26"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30C4E966-FF38-4430-918E-743120B92D21}"/>
              </a:ext>
            </a:extLst>
          </p:cNvPr>
          <p:cNvPicPr>
            <a:picLocks noChangeAspect="1"/>
          </p:cNvPicPr>
          <p:nvPr/>
        </p:nvPicPr>
        <p:blipFill>
          <a:blip r:embed="rId2"/>
          <a:stretch>
            <a:fillRect/>
          </a:stretch>
        </p:blipFill>
        <p:spPr>
          <a:xfrm>
            <a:off x="163391" y="162868"/>
            <a:ext cx="7078063" cy="2534004"/>
          </a:xfrm>
          <a:prstGeom prst="rect">
            <a:avLst/>
          </a:prstGeom>
        </p:spPr>
      </p:pic>
      <p:sp>
        <p:nvSpPr>
          <p:cNvPr id="5" name="文字方塊 4">
            <a:extLst>
              <a:ext uri="{FF2B5EF4-FFF2-40B4-BE49-F238E27FC236}">
                <a16:creationId xmlns:a16="http://schemas.microsoft.com/office/drawing/2014/main" id="{9E799728-AF86-412E-BEB2-65F4ABB4971F}"/>
              </a:ext>
            </a:extLst>
          </p:cNvPr>
          <p:cNvSpPr txBox="1"/>
          <p:nvPr/>
        </p:nvSpPr>
        <p:spPr>
          <a:xfrm>
            <a:off x="5602940" y="690235"/>
            <a:ext cx="6096000" cy="831253"/>
          </a:xfrm>
          <a:prstGeom prst="rect">
            <a:avLst/>
          </a:prstGeom>
          <a:noFill/>
        </p:spPr>
        <p:txBody>
          <a:bodyPr wrap="square">
            <a:spAutoFit/>
          </a:bodyPr>
          <a:lstStyle/>
          <a:p>
            <a:pPr>
              <a:lnSpc>
                <a:spcPct val="150000"/>
              </a:lnSpc>
              <a:tabLst>
                <a:tab pos="4169410" algn="ctr"/>
              </a:tabLst>
            </a:pPr>
            <a:r>
              <a:rPr lang="en-US" altLang="zh-TW" sz="3600" kern="100" dirty="0">
                <a:solidFill>
                  <a:srgbClr val="FF0000"/>
                </a:solidFill>
                <a:effectLst/>
                <a:latin typeface="EngTRESS A" panose="02000500000000000000" pitchFamily="2" charset="0"/>
                <a:ea typeface="標楷體" panose="03000509000000000000" pitchFamily="65" charset="-120"/>
                <a:cs typeface="EngTRESS A" panose="02000500000000000000" pitchFamily="2" charset="0"/>
              </a:rPr>
              <a:t>I</a:t>
            </a:r>
            <a:r>
              <a:rPr lang="zh-TW" altLang="en-US" sz="3600" kern="100" dirty="0">
                <a:solidFill>
                  <a:srgbClr val="FF0000"/>
                </a:solidFill>
                <a:effectLst/>
                <a:latin typeface="EngTRESS A" panose="02000500000000000000" pitchFamily="2" charset="0"/>
                <a:ea typeface="標楷體" panose="03000509000000000000" pitchFamily="65" charset="-120"/>
                <a:cs typeface="EngTRESS A" panose="02000500000000000000" pitchFamily="2" charset="0"/>
              </a:rPr>
              <a:t> </a:t>
            </a:r>
            <a:r>
              <a:rPr lang="en-US" altLang="zh-TW" sz="3600" kern="100" dirty="0">
                <a:solidFill>
                  <a:srgbClr val="FF0000"/>
                </a:solidFill>
                <a:effectLst/>
                <a:latin typeface="EngTRESS A" panose="02000500000000000000" pitchFamily="2" charset="0"/>
                <a:ea typeface="標楷體" panose="03000509000000000000" pitchFamily="65" charset="-120"/>
                <a:cs typeface="EngTRESS A" panose="02000500000000000000" pitchFamily="2" charset="0"/>
              </a:rPr>
              <a:t>was at home last night.</a:t>
            </a:r>
            <a:endParaRPr lang="zh-TW" altLang="zh-TW" sz="36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p:txBody>
      </p:sp>
      <p:pic>
        <p:nvPicPr>
          <p:cNvPr id="1026" name="Picture 2" descr="How to Draw a House | Design School">
            <a:extLst>
              <a:ext uri="{FF2B5EF4-FFF2-40B4-BE49-F238E27FC236}">
                <a16:creationId xmlns:a16="http://schemas.microsoft.com/office/drawing/2014/main" id="{CF2083A9-B58E-4BFD-B488-35A282F57A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9555" y="2562402"/>
            <a:ext cx="3774737" cy="264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33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19BE3C71-A98D-4DDD-AFDE-5E9147AD6FA7}"/>
              </a:ext>
            </a:extLst>
          </p:cNvPr>
          <p:cNvPicPr>
            <a:picLocks noChangeAspect="1"/>
          </p:cNvPicPr>
          <p:nvPr/>
        </p:nvPicPr>
        <p:blipFill>
          <a:blip r:embed="rId2"/>
          <a:stretch>
            <a:fillRect/>
          </a:stretch>
        </p:blipFill>
        <p:spPr>
          <a:xfrm>
            <a:off x="1213862" y="411463"/>
            <a:ext cx="9292224" cy="5693502"/>
          </a:xfrm>
          <a:prstGeom prst="rect">
            <a:avLst/>
          </a:prstGeom>
        </p:spPr>
      </p:pic>
      <p:sp>
        <p:nvSpPr>
          <p:cNvPr id="7" name="文字方塊 6">
            <a:extLst>
              <a:ext uri="{FF2B5EF4-FFF2-40B4-BE49-F238E27FC236}">
                <a16:creationId xmlns:a16="http://schemas.microsoft.com/office/drawing/2014/main" id="{D44741C5-ADB9-4389-B290-D89D6268BFA0}"/>
              </a:ext>
            </a:extLst>
          </p:cNvPr>
          <p:cNvSpPr txBox="1"/>
          <p:nvPr/>
        </p:nvSpPr>
        <p:spPr>
          <a:xfrm>
            <a:off x="1981200" y="909761"/>
            <a:ext cx="618565" cy="769441"/>
          </a:xfrm>
          <a:prstGeom prst="rect">
            <a:avLst/>
          </a:prstGeom>
          <a:noFill/>
        </p:spPr>
        <p:txBody>
          <a:bodyPr wrap="square" rtlCol="0">
            <a:spAutoFit/>
          </a:bodyPr>
          <a:lstStyle/>
          <a:p>
            <a:r>
              <a:rPr lang="en-US" altLang="zh-TW" sz="4400" dirty="0">
                <a:solidFill>
                  <a:srgbClr val="FF0000"/>
                </a:solidFill>
              </a:rPr>
              <a:t>V</a:t>
            </a:r>
            <a:endParaRPr lang="zh-TW" altLang="en-US" sz="4400" dirty="0">
              <a:solidFill>
                <a:srgbClr val="FF0000"/>
              </a:solidFill>
            </a:endParaRPr>
          </a:p>
        </p:txBody>
      </p:sp>
      <p:sp>
        <p:nvSpPr>
          <p:cNvPr id="11" name="文字方塊 10">
            <a:extLst>
              <a:ext uri="{FF2B5EF4-FFF2-40B4-BE49-F238E27FC236}">
                <a16:creationId xmlns:a16="http://schemas.microsoft.com/office/drawing/2014/main" id="{C59523EA-BA7B-430E-B03C-06507DBD2EC5}"/>
              </a:ext>
            </a:extLst>
          </p:cNvPr>
          <p:cNvSpPr txBox="1"/>
          <p:nvPr/>
        </p:nvSpPr>
        <p:spPr>
          <a:xfrm>
            <a:off x="1981200" y="1931737"/>
            <a:ext cx="618565" cy="769441"/>
          </a:xfrm>
          <a:prstGeom prst="rect">
            <a:avLst/>
          </a:prstGeom>
          <a:noFill/>
        </p:spPr>
        <p:txBody>
          <a:bodyPr wrap="square" rtlCol="0">
            <a:spAutoFit/>
          </a:bodyPr>
          <a:lstStyle/>
          <a:p>
            <a:r>
              <a:rPr lang="en-US" altLang="zh-TW" sz="4400" dirty="0">
                <a:solidFill>
                  <a:srgbClr val="FF0000"/>
                </a:solidFill>
              </a:rPr>
              <a:t>V</a:t>
            </a:r>
            <a:endParaRPr lang="zh-TW" altLang="en-US" sz="4400" dirty="0">
              <a:solidFill>
                <a:srgbClr val="FF0000"/>
              </a:solidFill>
            </a:endParaRPr>
          </a:p>
        </p:txBody>
      </p:sp>
      <p:sp>
        <p:nvSpPr>
          <p:cNvPr id="12" name="文字方塊 11">
            <a:extLst>
              <a:ext uri="{FF2B5EF4-FFF2-40B4-BE49-F238E27FC236}">
                <a16:creationId xmlns:a16="http://schemas.microsoft.com/office/drawing/2014/main" id="{E4E3F9DF-FC62-4458-985D-D90ADCA739A9}"/>
              </a:ext>
            </a:extLst>
          </p:cNvPr>
          <p:cNvSpPr txBox="1"/>
          <p:nvPr/>
        </p:nvSpPr>
        <p:spPr>
          <a:xfrm>
            <a:off x="1981199" y="4018351"/>
            <a:ext cx="618565" cy="769441"/>
          </a:xfrm>
          <a:prstGeom prst="rect">
            <a:avLst/>
          </a:prstGeom>
          <a:noFill/>
        </p:spPr>
        <p:txBody>
          <a:bodyPr wrap="square" rtlCol="0">
            <a:spAutoFit/>
          </a:bodyPr>
          <a:lstStyle/>
          <a:p>
            <a:r>
              <a:rPr lang="en-US" altLang="zh-TW" sz="4400" dirty="0">
                <a:solidFill>
                  <a:srgbClr val="FF0000"/>
                </a:solidFill>
              </a:rPr>
              <a:t>V</a:t>
            </a:r>
            <a:endParaRPr lang="zh-TW" altLang="en-US" sz="4400" dirty="0">
              <a:solidFill>
                <a:srgbClr val="FF0000"/>
              </a:solidFill>
            </a:endParaRPr>
          </a:p>
        </p:txBody>
      </p:sp>
      <p:sp>
        <p:nvSpPr>
          <p:cNvPr id="13" name="文字方塊 12">
            <a:extLst>
              <a:ext uri="{FF2B5EF4-FFF2-40B4-BE49-F238E27FC236}">
                <a16:creationId xmlns:a16="http://schemas.microsoft.com/office/drawing/2014/main" id="{EEEB8059-AD6E-417F-AD19-05F1392F5EAB}"/>
              </a:ext>
            </a:extLst>
          </p:cNvPr>
          <p:cNvSpPr txBox="1"/>
          <p:nvPr/>
        </p:nvSpPr>
        <p:spPr>
          <a:xfrm>
            <a:off x="1981198" y="5077071"/>
            <a:ext cx="618565" cy="769441"/>
          </a:xfrm>
          <a:prstGeom prst="rect">
            <a:avLst/>
          </a:prstGeom>
          <a:noFill/>
        </p:spPr>
        <p:txBody>
          <a:bodyPr wrap="square" rtlCol="0">
            <a:spAutoFit/>
          </a:bodyPr>
          <a:lstStyle/>
          <a:p>
            <a:r>
              <a:rPr lang="en-US" altLang="zh-TW" sz="4400" dirty="0">
                <a:solidFill>
                  <a:srgbClr val="FF0000"/>
                </a:solidFill>
              </a:rPr>
              <a:t>V</a:t>
            </a:r>
            <a:endParaRPr lang="zh-TW" altLang="en-US" sz="4400" dirty="0">
              <a:solidFill>
                <a:srgbClr val="FF0000"/>
              </a:solidFill>
            </a:endParaRPr>
          </a:p>
        </p:txBody>
      </p:sp>
      <p:sp>
        <p:nvSpPr>
          <p:cNvPr id="14" name="文字方塊 13">
            <a:extLst>
              <a:ext uri="{FF2B5EF4-FFF2-40B4-BE49-F238E27FC236}">
                <a16:creationId xmlns:a16="http://schemas.microsoft.com/office/drawing/2014/main" id="{6992540E-3830-4B6C-A07F-FA2C3EA93B89}"/>
              </a:ext>
            </a:extLst>
          </p:cNvPr>
          <p:cNvSpPr txBox="1"/>
          <p:nvPr/>
        </p:nvSpPr>
        <p:spPr>
          <a:xfrm>
            <a:off x="8301317" y="909761"/>
            <a:ext cx="618565" cy="769441"/>
          </a:xfrm>
          <a:prstGeom prst="rect">
            <a:avLst/>
          </a:prstGeom>
          <a:noFill/>
        </p:spPr>
        <p:txBody>
          <a:bodyPr wrap="square" rtlCol="0">
            <a:spAutoFit/>
          </a:bodyPr>
          <a:lstStyle/>
          <a:p>
            <a:r>
              <a:rPr lang="en-US" altLang="zh-TW" sz="4400" dirty="0">
                <a:solidFill>
                  <a:srgbClr val="FF0000"/>
                </a:solidFill>
              </a:rPr>
              <a:t>V</a:t>
            </a:r>
            <a:endParaRPr lang="zh-TW" altLang="en-US" sz="4400" dirty="0">
              <a:solidFill>
                <a:srgbClr val="FF0000"/>
              </a:solidFill>
            </a:endParaRPr>
          </a:p>
        </p:txBody>
      </p:sp>
      <p:sp>
        <p:nvSpPr>
          <p:cNvPr id="15" name="文字方塊 14">
            <a:extLst>
              <a:ext uri="{FF2B5EF4-FFF2-40B4-BE49-F238E27FC236}">
                <a16:creationId xmlns:a16="http://schemas.microsoft.com/office/drawing/2014/main" id="{E53E27DC-56C2-4231-A59B-CD2BB4335C26}"/>
              </a:ext>
            </a:extLst>
          </p:cNvPr>
          <p:cNvSpPr txBox="1"/>
          <p:nvPr/>
        </p:nvSpPr>
        <p:spPr>
          <a:xfrm>
            <a:off x="8301317" y="1931737"/>
            <a:ext cx="618565" cy="769441"/>
          </a:xfrm>
          <a:prstGeom prst="rect">
            <a:avLst/>
          </a:prstGeom>
          <a:noFill/>
        </p:spPr>
        <p:txBody>
          <a:bodyPr wrap="square" rtlCol="0">
            <a:spAutoFit/>
          </a:bodyPr>
          <a:lstStyle/>
          <a:p>
            <a:r>
              <a:rPr lang="en-US" altLang="zh-TW" sz="4400" dirty="0">
                <a:solidFill>
                  <a:srgbClr val="FF0000"/>
                </a:solidFill>
              </a:rPr>
              <a:t>V</a:t>
            </a:r>
            <a:endParaRPr lang="zh-TW" altLang="en-US" sz="4400" dirty="0">
              <a:solidFill>
                <a:srgbClr val="FF0000"/>
              </a:solidFill>
            </a:endParaRPr>
          </a:p>
        </p:txBody>
      </p:sp>
      <p:sp>
        <p:nvSpPr>
          <p:cNvPr id="16" name="文字方塊 15">
            <a:extLst>
              <a:ext uri="{FF2B5EF4-FFF2-40B4-BE49-F238E27FC236}">
                <a16:creationId xmlns:a16="http://schemas.microsoft.com/office/drawing/2014/main" id="{1619CD43-4391-496A-A807-788D42D301B3}"/>
              </a:ext>
            </a:extLst>
          </p:cNvPr>
          <p:cNvSpPr txBox="1"/>
          <p:nvPr/>
        </p:nvSpPr>
        <p:spPr>
          <a:xfrm>
            <a:off x="8301317" y="3044279"/>
            <a:ext cx="618565" cy="769441"/>
          </a:xfrm>
          <a:prstGeom prst="rect">
            <a:avLst/>
          </a:prstGeom>
          <a:noFill/>
        </p:spPr>
        <p:txBody>
          <a:bodyPr wrap="square" rtlCol="0">
            <a:spAutoFit/>
          </a:bodyPr>
          <a:lstStyle/>
          <a:p>
            <a:r>
              <a:rPr lang="en-US" altLang="zh-TW" sz="4400" dirty="0">
                <a:solidFill>
                  <a:srgbClr val="FF0000"/>
                </a:solidFill>
              </a:rPr>
              <a:t>V</a:t>
            </a:r>
            <a:endParaRPr lang="zh-TW" altLang="en-US" sz="4400" dirty="0">
              <a:solidFill>
                <a:srgbClr val="FF0000"/>
              </a:solidFill>
            </a:endParaRPr>
          </a:p>
        </p:txBody>
      </p:sp>
      <p:sp>
        <p:nvSpPr>
          <p:cNvPr id="17" name="文字方塊 16">
            <a:extLst>
              <a:ext uri="{FF2B5EF4-FFF2-40B4-BE49-F238E27FC236}">
                <a16:creationId xmlns:a16="http://schemas.microsoft.com/office/drawing/2014/main" id="{42BA88D8-8E89-4083-9EF5-65C672C6B52B}"/>
              </a:ext>
            </a:extLst>
          </p:cNvPr>
          <p:cNvSpPr txBox="1"/>
          <p:nvPr/>
        </p:nvSpPr>
        <p:spPr>
          <a:xfrm>
            <a:off x="8301317" y="4066255"/>
            <a:ext cx="618565" cy="769441"/>
          </a:xfrm>
          <a:prstGeom prst="rect">
            <a:avLst/>
          </a:prstGeom>
          <a:noFill/>
        </p:spPr>
        <p:txBody>
          <a:bodyPr wrap="square" rtlCol="0">
            <a:spAutoFit/>
          </a:bodyPr>
          <a:lstStyle/>
          <a:p>
            <a:r>
              <a:rPr lang="en-US" altLang="zh-TW" sz="4400" dirty="0">
                <a:solidFill>
                  <a:srgbClr val="FF0000"/>
                </a:solidFill>
              </a:rPr>
              <a:t>V</a:t>
            </a:r>
            <a:endParaRPr lang="zh-TW" altLang="en-US" sz="4400" dirty="0">
              <a:solidFill>
                <a:srgbClr val="FF0000"/>
              </a:solidFill>
            </a:endParaRPr>
          </a:p>
        </p:txBody>
      </p:sp>
      <p:sp>
        <p:nvSpPr>
          <p:cNvPr id="18" name="文字方塊 17">
            <a:extLst>
              <a:ext uri="{FF2B5EF4-FFF2-40B4-BE49-F238E27FC236}">
                <a16:creationId xmlns:a16="http://schemas.microsoft.com/office/drawing/2014/main" id="{CCE0FD36-A3FF-4EE6-A993-20A25EE4EF0A}"/>
              </a:ext>
            </a:extLst>
          </p:cNvPr>
          <p:cNvSpPr txBox="1"/>
          <p:nvPr/>
        </p:nvSpPr>
        <p:spPr>
          <a:xfrm>
            <a:off x="8301317" y="5071400"/>
            <a:ext cx="618565" cy="769441"/>
          </a:xfrm>
          <a:prstGeom prst="rect">
            <a:avLst/>
          </a:prstGeom>
          <a:noFill/>
        </p:spPr>
        <p:txBody>
          <a:bodyPr wrap="square" rtlCol="0">
            <a:spAutoFit/>
          </a:bodyPr>
          <a:lstStyle/>
          <a:p>
            <a:r>
              <a:rPr lang="en-US" altLang="zh-TW" sz="4400" dirty="0">
                <a:solidFill>
                  <a:srgbClr val="FF0000"/>
                </a:solidFill>
              </a:rPr>
              <a:t>V</a:t>
            </a:r>
            <a:endParaRPr lang="zh-TW" altLang="en-US" sz="4400" dirty="0">
              <a:solidFill>
                <a:srgbClr val="FF0000"/>
              </a:solidFill>
            </a:endParaRPr>
          </a:p>
        </p:txBody>
      </p:sp>
    </p:spTree>
    <p:extLst>
      <p:ext uri="{BB962C8B-B14F-4D97-AF65-F5344CB8AC3E}">
        <p14:creationId xmlns:p14="http://schemas.microsoft.com/office/powerpoint/2010/main" val="17876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p:bldP spid="14" grpId="0"/>
      <p:bldP spid="15" grpId="0"/>
      <p:bldP spid="16" grpId="0"/>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AC7BE59F-A85A-4EC4-BF1D-E0315728EEE4}"/>
              </a:ext>
            </a:extLst>
          </p:cNvPr>
          <p:cNvPicPr>
            <a:picLocks noChangeAspect="1"/>
          </p:cNvPicPr>
          <p:nvPr/>
        </p:nvPicPr>
        <p:blipFill>
          <a:blip r:embed="rId2"/>
          <a:stretch>
            <a:fillRect/>
          </a:stretch>
        </p:blipFill>
        <p:spPr>
          <a:xfrm>
            <a:off x="325794" y="375811"/>
            <a:ext cx="6845971" cy="5061439"/>
          </a:xfrm>
          <a:prstGeom prst="rect">
            <a:avLst/>
          </a:prstGeom>
        </p:spPr>
      </p:pic>
      <p:sp>
        <p:nvSpPr>
          <p:cNvPr id="4" name="文字方塊 3">
            <a:extLst>
              <a:ext uri="{FF2B5EF4-FFF2-40B4-BE49-F238E27FC236}">
                <a16:creationId xmlns:a16="http://schemas.microsoft.com/office/drawing/2014/main" id="{14B41AD9-2256-478E-8699-59232D0ED843}"/>
              </a:ext>
            </a:extLst>
          </p:cNvPr>
          <p:cNvSpPr txBox="1"/>
          <p:nvPr/>
        </p:nvSpPr>
        <p:spPr>
          <a:xfrm>
            <a:off x="7305362" y="2107121"/>
            <a:ext cx="4867835" cy="4573175"/>
          </a:xfrm>
          <a:prstGeom prst="rect">
            <a:avLst/>
          </a:prstGeom>
          <a:noFill/>
        </p:spPr>
        <p:txBody>
          <a:bodyPr wrap="square">
            <a:spAutoFit/>
          </a:bodyPr>
          <a:lstStyle/>
          <a:p>
            <a:pPr>
              <a:lnSpc>
                <a:spcPct val="115000"/>
              </a:lnSpc>
              <a:spcAft>
                <a:spcPts val="1000"/>
              </a:spcAft>
            </a:pPr>
            <a:r>
              <a:rPr lang="en-US" altLang="zh-TW" sz="1600" dirty="0">
                <a:effectLst/>
                <a:latin typeface="Times New Roman" panose="02020603050405020304" pitchFamily="18" charset="0"/>
                <a:ea typeface="新細明體" panose="02020500000000000000" pitchFamily="18" charset="-120"/>
                <a:cs typeface="Times New Roman" panose="02020603050405020304" pitchFamily="18" charset="0"/>
              </a:rPr>
              <a:t>Hi everyone!</a:t>
            </a:r>
            <a:br>
              <a:rPr lang="en-US" altLang="zh-TW" sz="1600" dirty="0">
                <a:effectLst/>
                <a:latin typeface="Times New Roman" panose="02020603050405020304" pitchFamily="18" charset="0"/>
                <a:ea typeface="新細明體" panose="02020500000000000000" pitchFamily="18" charset="-120"/>
                <a:cs typeface="Times New Roman" panose="02020603050405020304" pitchFamily="18" charset="0"/>
              </a:rPr>
            </a:br>
            <a:r>
              <a:rPr lang="en-US" altLang="zh-TW" sz="1600" dirty="0">
                <a:effectLst/>
                <a:latin typeface="Times New Roman" panose="02020603050405020304" pitchFamily="18" charset="0"/>
                <a:ea typeface="新細明體" panose="02020500000000000000" pitchFamily="18" charset="-120"/>
                <a:cs typeface="Times New Roman" panose="02020603050405020304" pitchFamily="18" charset="0"/>
              </a:rPr>
              <a:t>Welcome to my channel – "Try &amp; Tell!" I’m Andy from Australia. I just moved to Taiwan and I love going to different places in Taipei. Every week, I visit new places and tell you what I think.</a:t>
            </a:r>
            <a:endParaRPr lang="zh-TW" altLang="zh-TW" sz="14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pPr>
            <a:r>
              <a:rPr lang="en-US" altLang="zh-TW" sz="1600" dirty="0">
                <a:effectLst/>
                <a:latin typeface="Times New Roman" panose="02020603050405020304" pitchFamily="18" charset="0"/>
                <a:ea typeface="新細明體" panose="02020500000000000000" pitchFamily="18" charset="-120"/>
                <a:cs typeface="Times New Roman" panose="02020603050405020304" pitchFamily="18" charset="0"/>
              </a:rPr>
              <a:t>Sometimes, I go to fun places like the </a:t>
            </a:r>
            <a:r>
              <a:rPr lang="en-US" altLang="zh-TW" sz="16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movie theater </a:t>
            </a:r>
            <a:r>
              <a:rPr lang="en-US" altLang="zh-TW" sz="1600" dirty="0">
                <a:effectLst/>
                <a:latin typeface="Times New Roman" panose="02020603050405020304" pitchFamily="18" charset="0"/>
                <a:ea typeface="新細明體" panose="02020500000000000000" pitchFamily="18" charset="-120"/>
                <a:cs typeface="Times New Roman" panose="02020603050405020304" pitchFamily="18" charset="0"/>
              </a:rPr>
              <a:t>to watch new films. I also visit the </a:t>
            </a:r>
            <a:r>
              <a:rPr lang="en-US" altLang="zh-TW" sz="16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coffee shop </a:t>
            </a:r>
            <a:r>
              <a:rPr lang="en-US" altLang="zh-TW" sz="1600" dirty="0">
                <a:effectLst/>
                <a:latin typeface="Times New Roman" panose="02020603050405020304" pitchFamily="18" charset="0"/>
                <a:ea typeface="新細明體" panose="02020500000000000000" pitchFamily="18" charset="-120"/>
                <a:cs typeface="Times New Roman" panose="02020603050405020304" pitchFamily="18" charset="0"/>
              </a:rPr>
              <a:t>to try different drinks and snacks. If I want to learn something new, I go to the </a:t>
            </a:r>
            <a:r>
              <a:rPr lang="en-US" altLang="zh-TW" sz="16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museum</a:t>
            </a:r>
            <a:r>
              <a:rPr lang="en-US" altLang="zh-TW" sz="1600" dirty="0">
                <a:effectLst/>
                <a:latin typeface="Times New Roman" panose="02020603050405020304" pitchFamily="18" charset="0"/>
                <a:ea typeface="新細明體" panose="02020500000000000000" pitchFamily="18" charset="-120"/>
                <a:cs typeface="Times New Roman" panose="02020603050405020304" pitchFamily="18" charset="0"/>
              </a:rPr>
              <a:t> or the library.</a:t>
            </a:r>
            <a:endParaRPr lang="zh-TW" altLang="zh-TW" sz="14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pPr>
            <a:r>
              <a:rPr lang="en-US" altLang="zh-TW" sz="1600" dirty="0">
                <a:effectLst/>
                <a:latin typeface="Times New Roman" panose="02020603050405020304" pitchFamily="18" charset="0"/>
                <a:ea typeface="新細明體" panose="02020500000000000000" pitchFamily="18" charset="-120"/>
                <a:cs typeface="Times New Roman" panose="02020603050405020304" pitchFamily="18" charset="0"/>
              </a:rPr>
              <a:t>On weekends, I like to walk around the </a:t>
            </a:r>
            <a:r>
              <a:rPr lang="en-US" altLang="zh-TW" sz="16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night market</a:t>
            </a:r>
            <a:r>
              <a:rPr lang="en-US" altLang="zh-TW" sz="1600" dirty="0">
                <a:effectLst/>
                <a:latin typeface="Times New Roman" panose="02020603050405020304" pitchFamily="18" charset="0"/>
                <a:ea typeface="新細明體" panose="02020500000000000000" pitchFamily="18" charset="-120"/>
                <a:cs typeface="Times New Roman" panose="02020603050405020304" pitchFamily="18" charset="0"/>
              </a:rPr>
              <a:t>. There is so much good food! I also visit the </a:t>
            </a:r>
            <a:r>
              <a:rPr lang="en-US" altLang="zh-TW" sz="16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sports center </a:t>
            </a:r>
            <a:r>
              <a:rPr lang="en-US" altLang="zh-TW" sz="1600" dirty="0">
                <a:effectLst/>
                <a:latin typeface="Times New Roman" panose="02020603050405020304" pitchFamily="18" charset="0"/>
                <a:ea typeface="新細明體" panose="02020500000000000000" pitchFamily="18" charset="-120"/>
                <a:cs typeface="Times New Roman" panose="02020603050405020304" pitchFamily="18" charset="0"/>
              </a:rPr>
              <a:t>to try new sports and exercise. After each visit, I give my opinion – is the place good? Is the food tasty? Is it fun or boring? If you want to find cool places in the city, don't forget to like and subscribe! See you next time!</a:t>
            </a:r>
            <a:endParaRPr lang="zh-TW" altLang="zh-TW" sz="14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5" name="文字方塊 4">
            <a:extLst>
              <a:ext uri="{FF2B5EF4-FFF2-40B4-BE49-F238E27FC236}">
                <a16:creationId xmlns:a16="http://schemas.microsoft.com/office/drawing/2014/main" id="{4AF26F94-6D69-411B-836D-139A940DA4A0}"/>
              </a:ext>
            </a:extLst>
          </p:cNvPr>
          <p:cNvSpPr txBox="1"/>
          <p:nvPr/>
        </p:nvSpPr>
        <p:spPr>
          <a:xfrm>
            <a:off x="1246094" y="1232491"/>
            <a:ext cx="618565" cy="769441"/>
          </a:xfrm>
          <a:prstGeom prst="rect">
            <a:avLst/>
          </a:prstGeom>
          <a:noFill/>
        </p:spPr>
        <p:txBody>
          <a:bodyPr wrap="square" rtlCol="0">
            <a:spAutoFit/>
          </a:bodyPr>
          <a:lstStyle/>
          <a:p>
            <a:r>
              <a:rPr lang="en-US" altLang="zh-TW" sz="4400" dirty="0">
                <a:solidFill>
                  <a:srgbClr val="FF0000"/>
                </a:solidFill>
              </a:rPr>
              <a:t>5</a:t>
            </a:r>
            <a:endParaRPr lang="zh-TW" altLang="en-US" sz="4400" dirty="0">
              <a:solidFill>
                <a:srgbClr val="FF0000"/>
              </a:solidFill>
            </a:endParaRPr>
          </a:p>
        </p:txBody>
      </p:sp>
      <p:sp>
        <p:nvSpPr>
          <p:cNvPr id="6" name="文字方塊 5">
            <a:extLst>
              <a:ext uri="{FF2B5EF4-FFF2-40B4-BE49-F238E27FC236}">
                <a16:creationId xmlns:a16="http://schemas.microsoft.com/office/drawing/2014/main" id="{D5A9785E-4EAE-4513-B99C-696DCFF462CA}"/>
              </a:ext>
            </a:extLst>
          </p:cNvPr>
          <p:cNvSpPr txBox="1"/>
          <p:nvPr/>
        </p:nvSpPr>
        <p:spPr>
          <a:xfrm>
            <a:off x="3439496" y="1232491"/>
            <a:ext cx="618565" cy="769441"/>
          </a:xfrm>
          <a:prstGeom prst="rect">
            <a:avLst/>
          </a:prstGeom>
          <a:noFill/>
        </p:spPr>
        <p:txBody>
          <a:bodyPr wrap="square" rtlCol="0">
            <a:spAutoFit/>
          </a:bodyPr>
          <a:lstStyle/>
          <a:p>
            <a:r>
              <a:rPr lang="en-US" altLang="zh-TW" sz="4400" dirty="0">
                <a:solidFill>
                  <a:srgbClr val="FF0000"/>
                </a:solidFill>
              </a:rPr>
              <a:t>3</a:t>
            </a:r>
            <a:endParaRPr lang="zh-TW" altLang="en-US" sz="4400" dirty="0">
              <a:solidFill>
                <a:srgbClr val="FF0000"/>
              </a:solidFill>
            </a:endParaRPr>
          </a:p>
        </p:txBody>
      </p:sp>
      <p:sp>
        <p:nvSpPr>
          <p:cNvPr id="8" name="文字方塊 7">
            <a:extLst>
              <a:ext uri="{FF2B5EF4-FFF2-40B4-BE49-F238E27FC236}">
                <a16:creationId xmlns:a16="http://schemas.microsoft.com/office/drawing/2014/main" id="{9C39F56B-EF06-45BA-A87A-AA82F60BDC1F}"/>
              </a:ext>
            </a:extLst>
          </p:cNvPr>
          <p:cNvSpPr txBox="1"/>
          <p:nvPr/>
        </p:nvSpPr>
        <p:spPr>
          <a:xfrm>
            <a:off x="5786717" y="1232491"/>
            <a:ext cx="618565" cy="769441"/>
          </a:xfrm>
          <a:prstGeom prst="rect">
            <a:avLst/>
          </a:prstGeom>
          <a:noFill/>
        </p:spPr>
        <p:txBody>
          <a:bodyPr wrap="square" rtlCol="0">
            <a:spAutoFit/>
          </a:bodyPr>
          <a:lstStyle/>
          <a:p>
            <a:r>
              <a:rPr lang="en-US" altLang="zh-TW" sz="4400" dirty="0">
                <a:solidFill>
                  <a:srgbClr val="FF0000"/>
                </a:solidFill>
              </a:rPr>
              <a:t>1</a:t>
            </a:r>
            <a:endParaRPr lang="zh-TW" altLang="en-US" sz="4400" dirty="0">
              <a:solidFill>
                <a:srgbClr val="FF0000"/>
              </a:solidFill>
            </a:endParaRPr>
          </a:p>
        </p:txBody>
      </p:sp>
      <p:sp>
        <p:nvSpPr>
          <p:cNvPr id="9" name="文字方塊 8">
            <a:extLst>
              <a:ext uri="{FF2B5EF4-FFF2-40B4-BE49-F238E27FC236}">
                <a16:creationId xmlns:a16="http://schemas.microsoft.com/office/drawing/2014/main" id="{72F804B5-C509-41EB-8364-277D8CF1075C}"/>
              </a:ext>
            </a:extLst>
          </p:cNvPr>
          <p:cNvSpPr txBox="1"/>
          <p:nvPr/>
        </p:nvSpPr>
        <p:spPr>
          <a:xfrm>
            <a:off x="1246094" y="3319743"/>
            <a:ext cx="618565" cy="769441"/>
          </a:xfrm>
          <a:prstGeom prst="rect">
            <a:avLst/>
          </a:prstGeom>
          <a:noFill/>
        </p:spPr>
        <p:txBody>
          <a:bodyPr wrap="square" rtlCol="0">
            <a:spAutoFit/>
          </a:bodyPr>
          <a:lstStyle/>
          <a:p>
            <a:r>
              <a:rPr lang="en-US" altLang="zh-TW" sz="4400" dirty="0">
                <a:solidFill>
                  <a:srgbClr val="FF0000"/>
                </a:solidFill>
              </a:rPr>
              <a:t>4</a:t>
            </a:r>
            <a:endParaRPr lang="zh-TW" altLang="en-US" sz="4400" dirty="0">
              <a:solidFill>
                <a:srgbClr val="FF0000"/>
              </a:solidFill>
            </a:endParaRPr>
          </a:p>
        </p:txBody>
      </p:sp>
      <p:sp>
        <p:nvSpPr>
          <p:cNvPr id="10" name="文字方塊 9">
            <a:extLst>
              <a:ext uri="{FF2B5EF4-FFF2-40B4-BE49-F238E27FC236}">
                <a16:creationId xmlns:a16="http://schemas.microsoft.com/office/drawing/2014/main" id="{057D0429-16C4-4FBE-B494-F8892382A43E}"/>
              </a:ext>
            </a:extLst>
          </p:cNvPr>
          <p:cNvSpPr txBox="1"/>
          <p:nvPr/>
        </p:nvSpPr>
        <p:spPr>
          <a:xfrm>
            <a:off x="3439496" y="3319743"/>
            <a:ext cx="618565" cy="769441"/>
          </a:xfrm>
          <a:prstGeom prst="rect">
            <a:avLst/>
          </a:prstGeom>
          <a:noFill/>
        </p:spPr>
        <p:txBody>
          <a:bodyPr wrap="square" rtlCol="0">
            <a:spAutoFit/>
          </a:bodyPr>
          <a:lstStyle/>
          <a:p>
            <a:r>
              <a:rPr lang="en-US" altLang="zh-TW" sz="4400" dirty="0">
                <a:solidFill>
                  <a:srgbClr val="FF0000"/>
                </a:solidFill>
              </a:rPr>
              <a:t>2</a:t>
            </a:r>
            <a:endParaRPr lang="zh-TW" altLang="en-US" sz="4400" dirty="0">
              <a:solidFill>
                <a:srgbClr val="FF0000"/>
              </a:solidFill>
            </a:endParaRPr>
          </a:p>
        </p:txBody>
      </p:sp>
    </p:spTree>
    <p:extLst>
      <p:ext uri="{BB962C8B-B14F-4D97-AF65-F5344CB8AC3E}">
        <p14:creationId xmlns:p14="http://schemas.microsoft.com/office/powerpoint/2010/main" val="116842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字方塊 10">
            <a:extLst>
              <a:ext uri="{FF2B5EF4-FFF2-40B4-BE49-F238E27FC236}">
                <a16:creationId xmlns:a16="http://schemas.microsoft.com/office/drawing/2014/main" id="{FE9FB31E-4092-4839-9B46-049C6141E19F}"/>
              </a:ext>
            </a:extLst>
          </p:cNvPr>
          <p:cNvSpPr txBox="1"/>
          <p:nvPr/>
        </p:nvSpPr>
        <p:spPr>
          <a:xfrm>
            <a:off x="6614298" y="640223"/>
            <a:ext cx="5353583" cy="5509650"/>
          </a:xfrm>
          <a:prstGeom prst="rect">
            <a:avLst/>
          </a:prstGeom>
          <a:noFill/>
        </p:spPr>
        <p:txBody>
          <a:bodyPr wrap="square">
            <a:spAutoFit/>
          </a:bodyPr>
          <a:lstStyle/>
          <a:p>
            <a:pPr>
              <a:lnSpc>
                <a:spcPct val="115000"/>
              </a:lnSpc>
              <a:spcAft>
                <a:spcPts val="1000"/>
              </a:spcAft>
            </a:pPr>
            <a:r>
              <a:rPr lang="en-US" altLang="zh-TW" sz="1600" dirty="0">
                <a:effectLst/>
                <a:latin typeface="Times New Roman" panose="02020603050405020304" pitchFamily="18" charset="0"/>
                <a:ea typeface="新細明體" panose="02020500000000000000" pitchFamily="18" charset="-120"/>
                <a:cs typeface="Times New Roman" panose="02020603050405020304" pitchFamily="18" charset="0"/>
              </a:rPr>
              <a:t>Hi! I’m Andy. </a:t>
            </a:r>
            <a:r>
              <a:rPr lang="en-US" altLang="zh-TW" sz="16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Now, it’s 7 pm </a:t>
            </a:r>
            <a:r>
              <a:rPr lang="en-US" altLang="zh-TW" sz="1600" dirty="0">
                <a:effectLst/>
                <a:latin typeface="Times New Roman" panose="02020603050405020304" pitchFamily="18" charset="0"/>
                <a:ea typeface="新細明體" panose="02020500000000000000" pitchFamily="18" charset="-120"/>
                <a:cs typeface="Times New Roman" panose="02020603050405020304" pitchFamily="18" charset="0"/>
              </a:rPr>
              <a:t>in the evening. </a:t>
            </a:r>
            <a:r>
              <a:rPr lang="en-US" altLang="zh-TW" sz="16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I am running at the sports center. </a:t>
            </a:r>
            <a:r>
              <a:rPr lang="en-US" altLang="zh-TW" sz="1600" dirty="0">
                <a:effectLst/>
                <a:latin typeface="Times New Roman" panose="02020603050405020304" pitchFamily="18" charset="0"/>
                <a:ea typeface="新細明體" panose="02020500000000000000" pitchFamily="18" charset="-120"/>
                <a:cs typeface="Times New Roman" panose="02020603050405020304" pitchFamily="18" charset="0"/>
              </a:rPr>
              <a:t>I like doing exercises in the evening. It helps me feel strong and healthy</a:t>
            </a:r>
            <a:r>
              <a:rPr lang="en-US" altLang="zh-TW" sz="16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 Last night, I was also playing basketball here with my friends. </a:t>
            </a:r>
            <a:endParaRPr lang="zh-TW" altLang="zh-TW" sz="1400" dirty="0">
              <a:solidFill>
                <a:srgbClr val="FF0000"/>
              </a:solidFill>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pPr>
            <a:r>
              <a:rPr lang="en-US" altLang="zh-TW" sz="1600" dirty="0">
                <a:effectLst/>
                <a:latin typeface="Times New Roman" panose="02020603050405020304" pitchFamily="18" charset="0"/>
                <a:ea typeface="新細明體" panose="02020500000000000000" pitchFamily="18" charset="-120"/>
                <a:cs typeface="Times New Roman" panose="02020603050405020304" pitchFamily="18" charset="0"/>
              </a:rPr>
              <a:t>Today, I had a busy morning. </a:t>
            </a:r>
            <a:br>
              <a:rPr lang="en-US" altLang="zh-TW" sz="1600" dirty="0">
                <a:effectLst/>
                <a:latin typeface="Times New Roman" panose="02020603050405020304" pitchFamily="18" charset="0"/>
                <a:ea typeface="新細明體" panose="02020500000000000000" pitchFamily="18" charset="-120"/>
                <a:cs typeface="Times New Roman" panose="02020603050405020304" pitchFamily="18" charset="0"/>
              </a:rPr>
            </a:br>
            <a:r>
              <a:rPr lang="en-US" altLang="zh-TW" sz="1600" dirty="0">
                <a:effectLst/>
                <a:latin typeface="Times New Roman" panose="02020603050405020304" pitchFamily="18" charset="0"/>
                <a:ea typeface="新細明體" panose="02020500000000000000" pitchFamily="18" charset="-120"/>
                <a:cs typeface="Times New Roman" panose="02020603050405020304" pitchFamily="18" charset="0"/>
              </a:rPr>
              <a:t>At 9 a.m., I was at home, drinking coffee and reading newspaper. </a:t>
            </a:r>
            <a:r>
              <a:rPr lang="en-US" altLang="zh-TW" sz="16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At 11 a.m., I was reading books and doing my homework at the library</a:t>
            </a:r>
            <a:r>
              <a:rPr lang="en-US" altLang="zh-TW" sz="1600" dirty="0">
                <a:effectLst/>
                <a:latin typeface="Times New Roman" panose="02020603050405020304" pitchFamily="18" charset="0"/>
                <a:ea typeface="新細明體" panose="02020500000000000000" pitchFamily="18" charset="-120"/>
                <a:cs typeface="Times New Roman" panose="02020603050405020304" pitchFamily="18" charset="0"/>
              </a:rPr>
              <a:t>. I love quiet places.</a:t>
            </a:r>
            <a:br>
              <a:rPr lang="en-US" altLang="zh-TW" sz="1600" dirty="0">
                <a:effectLst/>
                <a:latin typeface="Times New Roman" panose="02020603050405020304" pitchFamily="18" charset="0"/>
                <a:ea typeface="新細明體" panose="02020500000000000000" pitchFamily="18" charset="-120"/>
                <a:cs typeface="Times New Roman" panose="02020603050405020304" pitchFamily="18" charset="0"/>
              </a:rPr>
            </a:br>
            <a:r>
              <a:rPr lang="en-US" altLang="zh-TW" sz="1600" dirty="0">
                <a:effectLst/>
                <a:latin typeface="Times New Roman" panose="02020603050405020304" pitchFamily="18" charset="0"/>
                <a:ea typeface="新細明體" panose="02020500000000000000" pitchFamily="18" charset="-120"/>
                <a:cs typeface="Times New Roman" panose="02020603050405020304" pitchFamily="18" charset="0"/>
              </a:rPr>
              <a:t>After lunch, I was making cake at the bakery. It was very interesting!</a:t>
            </a:r>
            <a:br>
              <a:rPr lang="en-US" altLang="zh-TW" sz="1600" dirty="0">
                <a:effectLst/>
                <a:latin typeface="Times New Roman" panose="02020603050405020304" pitchFamily="18" charset="0"/>
                <a:ea typeface="新細明體" panose="02020500000000000000" pitchFamily="18" charset="-120"/>
                <a:cs typeface="Times New Roman" panose="02020603050405020304" pitchFamily="18" charset="0"/>
              </a:rPr>
            </a:br>
            <a:r>
              <a:rPr lang="en-US" altLang="zh-TW" sz="16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At 5 p.m., I went to see a doctor at the hospital. </a:t>
            </a:r>
            <a:r>
              <a:rPr lang="en-US" altLang="zh-TW" sz="1600" dirty="0">
                <a:effectLst/>
                <a:latin typeface="Times New Roman" panose="02020603050405020304" pitchFamily="18" charset="0"/>
                <a:ea typeface="新細明體" panose="02020500000000000000" pitchFamily="18" charset="-120"/>
                <a:cs typeface="Times New Roman" panose="02020603050405020304" pitchFamily="18" charset="0"/>
              </a:rPr>
              <a:t>I had a bad stomachache. The doctor and nurses were really nice. They told me to have clean and healthy food.</a:t>
            </a:r>
            <a:br>
              <a:rPr lang="en-US" altLang="zh-TW" sz="1600" dirty="0">
                <a:effectLst/>
                <a:latin typeface="Times New Roman" panose="02020603050405020304" pitchFamily="18" charset="0"/>
                <a:ea typeface="新細明體" panose="02020500000000000000" pitchFamily="18" charset="-120"/>
                <a:cs typeface="Times New Roman" panose="02020603050405020304" pitchFamily="18" charset="0"/>
              </a:rPr>
            </a:br>
            <a:r>
              <a:rPr lang="en-US" altLang="zh-TW" sz="1600" dirty="0">
                <a:effectLst/>
                <a:latin typeface="Times New Roman" panose="02020603050405020304" pitchFamily="18" charset="0"/>
                <a:ea typeface="新細明體" panose="02020500000000000000" pitchFamily="18" charset="-120"/>
                <a:cs typeface="Times New Roman" panose="02020603050405020304" pitchFamily="18" charset="0"/>
              </a:rPr>
              <a:t>Then </a:t>
            </a:r>
            <a:r>
              <a:rPr lang="en-US" altLang="zh-TW" sz="16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I went to the supermarket for dinner at 6:30 pm</a:t>
            </a:r>
            <a:r>
              <a:rPr lang="en-US" altLang="zh-TW" sz="1600" dirty="0">
                <a:effectLst/>
                <a:latin typeface="Times New Roman" panose="02020603050405020304" pitchFamily="18" charset="0"/>
                <a:ea typeface="新細明體" panose="02020500000000000000" pitchFamily="18" charset="-120"/>
                <a:cs typeface="Times New Roman" panose="02020603050405020304" pitchFamily="18" charset="0"/>
              </a:rPr>
              <a:t>. There were many kinds of food. I bought some salad and noodles. They were delicious and healthy. This is my first day in Taiwan. I cannot wait to visit more places. </a:t>
            </a:r>
            <a:r>
              <a:rPr lang="en-US" altLang="zh-TW" sz="1400" b="1" dirty="0">
                <a:effectLst/>
                <a:latin typeface="Cambria" panose="02040503050406030204" pitchFamily="18" charset="0"/>
                <a:ea typeface="MS Mincho" panose="02020609040205080304" pitchFamily="49" charset="-128"/>
                <a:cs typeface="Times New Roman" panose="02020603050405020304" pitchFamily="18" charset="0"/>
              </a:rPr>
              <a:t>Don’t forget to like, subscribe, and share my video!</a:t>
            </a:r>
            <a:r>
              <a:rPr lang="en-US" altLang="zh-TW" sz="1400" dirty="0">
                <a:effectLst/>
                <a:latin typeface="Times New Roman" panose="02020603050405020304" pitchFamily="18" charset="0"/>
                <a:ea typeface="MS Mincho" panose="02020609040205080304" pitchFamily="49" charset="-128"/>
                <a:cs typeface="Times New Roman" panose="02020603050405020304" pitchFamily="18" charset="0"/>
              </a:rPr>
              <a:t> That way, you will no</a:t>
            </a:r>
            <a:r>
              <a:rPr lang="en-US" altLang="zh-TW" sz="1400" dirty="0">
                <a:effectLst/>
                <a:latin typeface="微軟正黑體" panose="020B0604030504040204" pitchFamily="34" charset="-120"/>
                <a:ea typeface="MS Mincho" panose="02020609040205080304" pitchFamily="49" charset="-128"/>
                <a:cs typeface="微軟正黑體" panose="020B0604030504040204" pitchFamily="34" charset="-120"/>
              </a:rPr>
              <a:t>t </a:t>
            </a:r>
            <a:r>
              <a:rPr lang="en-US" altLang="zh-TW" sz="1400" dirty="0">
                <a:effectLst/>
                <a:latin typeface="Times New Roman" panose="02020603050405020304" pitchFamily="18" charset="0"/>
                <a:ea typeface="MS Mincho" panose="02020609040205080304" pitchFamily="49" charset="-128"/>
                <a:cs typeface="Times New Roman" panose="02020603050405020304" pitchFamily="18" charset="0"/>
              </a:rPr>
              <a:t>miss my next video. See you soon!</a:t>
            </a:r>
            <a:endParaRPr lang="zh-TW" altLang="zh-TW" sz="1400" dirty="0">
              <a:effectLst/>
              <a:latin typeface="Cambria" panose="02040503050406030204" pitchFamily="18" charset="0"/>
              <a:ea typeface="MS Mincho" panose="02020609040205080304" pitchFamily="49" charset="-128"/>
              <a:cs typeface="Times New Roman" panose="02020603050405020304" pitchFamily="18" charset="0"/>
            </a:endParaRPr>
          </a:p>
        </p:txBody>
      </p:sp>
      <p:pic>
        <p:nvPicPr>
          <p:cNvPr id="13" name="圖片 12">
            <a:extLst>
              <a:ext uri="{FF2B5EF4-FFF2-40B4-BE49-F238E27FC236}">
                <a16:creationId xmlns:a16="http://schemas.microsoft.com/office/drawing/2014/main" id="{A1E61A02-9AE8-4FE6-8A43-5C43078D9978}"/>
              </a:ext>
            </a:extLst>
          </p:cNvPr>
          <p:cNvPicPr>
            <a:picLocks noChangeAspect="1"/>
          </p:cNvPicPr>
          <p:nvPr/>
        </p:nvPicPr>
        <p:blipFill>
          <a:blip r:embed="rId2"/>
          <a:stretch>
            <a:fillRect/>
          </a:stretch>
        </p:blipFill>
        <p:spPr>
          <a:xfrm>
            <a:off x="224119" y="179293"/>
            <a:ext cx="5824814" cy="6284259"/>
          </a:xfrm>
          <a:prstGeom prst="rect">
            <a:avLst/>
          </a:prstGeom>
        </p:spPr>
      </p:pic>
      <p:sp>
        <p:nvSpPr>
          <p:cNvPr id="14" name="文字方塊 13">
            <a:extLst>
              <a:ext uri="{FF2B5EF4-FFF2-40B4-BE49-F238E27FC236}">
                <a16:creationId xmlns:a16="http://schemas.microsoft.com/office/drawing/2014/main" id="{CDEB26AE-06B8-41DF-8263-535509140CEF}"/>
              </a:ext>
            </a:extLst>
          </p:cNvPr>
          <p:cNvSpPr txBox="1"/>
          <p:nvPr/>
        </p:nvSpPr>
        <p:spPr>
          <a:xfrm>
            <a:off x="762000" y="255502"/>
            <a:ext cx="618565" cy="769441"/>
          </a:xfrm>
          <a:prstGeom prst="rect">
            <a:avLst/>
          </a:prstGeom>
          <a:noFill/>
        </p:spPr>
        <p:txBody>
          <a:bodyPr wrap="square" rtlCol="0">
            <a:spAutoFit/>
          </a:bodyPr>
          <a:lstStyle/>
          <a:p>
            <a:r>
              <a:rPr lang="en-US" altLang="zh-TW" sz="4400" dirty="0">
                <a:solidFill>
                  <a:srgbClr val="FF0000"/>
                </a:solidFill>
              </a:rPr>
              <a:t>C</a:t>
            </a:r>
            <a:endParaRPr lang="zh-TW" altLang="en-US" sz="4400" dirty="0">
              <a:solidFill>
                <a:srgbClr val="FF0000"/>
              </a:solidFill>
            </a:endParaRPr>
          </a:p>
        </p:txBody>
      </p:sp>
      <p:sp>
        <p:nvSpPr>
          <p:cNvPr id="15" name="文字方塊 14">
            <a:extLst>
              <a:ext uri="{FF2B5EF4-FFF2-40B4-BE49-F238E27FC236}">
                <a16:creationId xmlns:a16="http://schemas.microsoft.com/office/drawing/2014/main" id="{304C10AF-3120-42DA-9130-940FAFC21FE8}"/>
              </a:ext>
            </a:extLst>
          </p:cNvPr>
          <p:cNvSpPr txBox="1"/>
          <p:nvPr/>
        </p:nvSpPr>
        <p:spPr>
          <a:xfrm>
            <a:off x="762000" y="2837338"/>
            <a:ext cx="618565" cy="769441"/>
          </a:xfrm>
          <a:prstGeom prst="rect">
            <a:avLst/>
          </a:prstGeom>
          <a:noFill/>
        </p:spPr>
        <p:txBody>
          <a:bodyPr wrap="square" rtlCol="0">
            <a:spAutoFit/>
          </a:bodyPr>
          <a:lstStyle/>
          <a:p>
            <a:r>
              <a:rPr lang="en-US" altLang="zh-TW" sz="4400" dirty="0">
                <a:solidFill>
                  <a:srgbClr val="FF0000"/>
                </a:solidFill>
              </a:rPr>
              <a:t>C</a:t>
            </a:r>
            <a:endParaRPr lang="zh-TW" altLang="en-US" sz="4400" dirty="0">
              <a:solidFill>
                <a:srgbClr val="FF0000"/>
              </a:solidFill>
            </a:endParaRPr>
          </a:p>
        </p:txBody>
      </p:sp>
      <p:sp>
        <p:nvSpPr>
          <p:cNvPr id="16" name="文字方塊 15">
            <a:extLst>
              <a:ext uri="{FF2B5EF4-FFF2-40B4-BE49-F238E27FC236}">
                <a16:creationId xmlns:a16="http://schemas.microsoft.com/office/drawing/2014/main" id="{588944F0-2F8A-4B28-9181-BB2861F7700A}"/>
              </a:ext>
            </a:extLst>
          </p:cNvPr>
          <p:cNvSpPr txBox="1"/>
          <p:nvPr/>
        </p:nvSpPr>
        <p:spPr>
          <a:xfrm>
            <a:off x="762000" y="1683888"/>
            <a:ext cx="618565" cy="769441"/>
          </a:xfrm>
          <a:prstGeom prst="rect">
            <a:avLst/>
          </a:prstGeom>
          <a:noFill/>
        </p:spPr>
        <p:txBody>
          <a:bodyPr wrap="square" rtlCol="0">
            <a:spAutoFit/>
          </a:bodyPr>
          <a:lstStyle/>
          <a:p>
            <a:r>
              <a:rPr lang="en-US" altLang="zh-TW" sz="4400" dirty="0">
                <a:solidFill>
                  <a:srgbClr val="FF0000"/>
                </a:solidFill>
              </a:rPr>
              <a:t>B</a:t>
            </a:r>
            <a:endParaRPr lang="zh-TW" altLang="en-US" sz="4400" dirty="0">
              <a:solidFill>
                <a:srgbClr val="FF0000"/>
              </a:solidFill>
            </a:endParaRPr>
          </a:p>
        </p:txBody>
      </p:sp>
      <p:sp>
        <p:nvSpPr>
          <p:cNvPr id="17" name="文字方塊 16">
            <a:extLst>
              <a:ext uri="{FF2B5EF4-FFF2-40B4-BE49-F238E27FC236}">
                <a16:creationId xmlns:a16="http://schemas.microsoft.com/office/drawing/2014/main" id="{F0BCA32E-C4AA-4486-87F4-35C6101CF704}"/>
              </a:ext>
            </a:extLst>
          </p:cNvPr>
          <p:cNvSpPr txBox="1"/>
          <p:nvPr/>
        </p:nvSpPr>
        <p:spPr>
          <a:xfrm>
            <a:off x="762000" y="4265724"/>
            <a:ext cx="618565" cy="769441"/>
          </a:xfrm>
          <a:prstGeom prst="rect">
            <a:avLst/>
          </a:prstGeom>
          <a:noFill/>
        </p:spPr>
        <p:txBody>
          <a:bodyPr wrap="square" rtlCol="0">
            <a:spAutoFit/>
          </a:bodyPr>
          <a:lstStyle/>
          <a:p>
            <a:r>
              <a:rPr lang="en-US" altLang="zh-TW" sz="4400" dirty="0">
                <a:solidFill>
                  <a:srgbClr val="FF0000"/>
                </a:solidFill>
              </a:rPr>
              <a:t>B</a:t>
            </a:r>
            <a:endParaRPr lang="zh-TW" altLang="en-US" sz="4400" dirty="0">
              <a:solidFill>
                <a:srgbClr val="FF0000"/>
              </a:solidFill>
            </a:endParaRPr>
          </a:p>
        </p:txBody>
      </p:sp>
      <p:sp>
        <p:nvSpPr>
          <p:cNvPr id="18" name="文字方塊 17">
            <a:extLst>
              <a:ext uri="{FF2B5EF4-FFF2-40B4-BE49-F238E27FC236}">
                <a16:creationId xmlns:a16="http://schemas.microsoft.com/office/drawing/2014/main" id="{278334B9-318F-4E1C-974D-8DE1C3CDA998}"/>
              </a:ext>
            </a:extLst>
          </p:cNvPr>
          <p:cNvSpPr txBox="1"/>
          <p:nvPr/>
        </p:nvSpPr>
        <p:spPr>
          <a:xfrm>
            <a:off x="762000" y="5380432"/>
            <a:ext cx="618565" cy="769441"/>
          </a:xfrm>
          <a:prstGeom prst="rect">
            <a:avLst/>
          </a:prstGeom>
          <a:noFill/>
        </p:spPr>
        <p:txBody>
          <a:bodyPr wrap="square" rtlCol="0">
            <a:spAutoFit/>
          </a:bodyPr>
          <a:lstStyle/>
          <a:p>
            <a:r>
              <a:rPr lang="en-US" altLang="zh-TW" sz="4400" dirty="0">
                <a:solidFill>
                  <a:srgbClr val="FF0000"/>
                </a:solidFill>
              </a:rPr>
              <a:t>B</a:t>
            </a:r>
            <a:endParaRPr lang="zh-TW" altLang="en-US" sz="4400" dirty="0">
              <a:solidFill>
                <a:srgbClr val="FF0000"/>
              </a:solidFill>
            </a:endParaRPr>
          </a:p>
        </p:txBody>
      </p:sp>
    </p:spTree>
    <p:extLst>
      <p:ext uri="{BB962C8B-B14F-4D97-AF65-F5344CB8AC3E}">
        <p14:creationId xmlns:p14="http://schemas.microsoft.com/office/powerpoint/2010/main" val="3787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4A1C6BE3-95E9-4CF5-BCC4-9E715739BAD3}"/>
              </a:ext>
            </a:extLst>
          </p:cNvPr>
          <p:cNvPicPr>
            <a:picLocks noChangeAspect="1"/>
          </p:cNvPicPr>
          <p:nvPr/>
        </p:nvPicPr>
        <p:blipFill>
          <a:blip r:embed="rId2"/>
          <a:stretch>
            <a:fillRect/>
          </a:stretch>
        </p:blipFill>
        <p:spPr>
          <a:xfrm>
            <a:off x="364505" y="617630"/>
            <a:ext cx="7554379" cy="5353797"/>
          </a:xfrm>
          <a:prstGeom prst="rect">
            <a:avLst/>
          </a:prstGeom>
        </p:spPr>
      </p:pic>
      <p:sp>
        <p:nvSpPr>
          <p:cNvPr id="5" name="文字方塊 4">
            <a:extLst>
              <a:ext uri="{FF2B5EF4-FFF2-40B4-BE49-F238E27FC236}">
                <a16:creationId xmlns:a16="http://schemas.microsoft.com/office/drawing/2014/main" id="{2A64864A-FB0D-4726-88EC-E18035A3E39C}"/>
              </a:ext>
            </a:extLst>
          </p:cNvPr>
          <p:cNvSpPr txBox="1"/>
          <p:nvPr/>
        </p:nvSpPr>
        <p:spPr>
          <a:xfrm>
            <a:off x="7691718" y="4517829"/>
            <a:ext cx="4500282" cy="1977786"/>
          </a:xfrm>
          <a:prstGeom prst="rect">
            <a:avLst/>
          </a:prstGeom>
          <a:noFill/>
        </p:spPr>
        <p:txBody>
          <a:bodyPr wrap="square">
            <a:spAutoFit/>
          </a:bodyPr>
          <a:lstStyle/>
          <a:p>
            <a:pPr marL="342900" lvl="0" indent="-342900">
              <a:lnSpc>
                <a:spcPct val="115000"/>
              </a:lnSpc>
              <a:buFont typeface="+mj-lt"/>
              <a:buAutoNum type="arabicPeriod"/>
              <a:tabLst>
                <a:tab pos="4169410" algn="ctr"/>
              </a:tabLst>
            </a:pPr>
            <a:r>
              <a:rPr lang="en-US" altLang="zh-TW" sz="1800" dirty="0">
                <a:effectLst/>
                <a:latin typeface="Times New Roman" panose="02020603050405020304" pitchFamily="18" charset="0"/>
                <a:ea typeface="標楷體" panose="03000509000000000000" pitchFamily="65" charset="-120"/>
                <a:cs typeface="Times New Roman" panose="02020603050405020304" pitchFamily="18" charset="0"/>
              </a:rPr>
              <a:t>Were you at the coffee shop half an hour ago?</a:t>
            </a:r>
            <a:endParaRPr lang="zh-TW" altLang="zh-TW" sz="16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nSpc>
                <a:spcPct val="115000"/>
              </a:lnSpc>
              <a:buFont typeface="+mj-lt"/>
              <a:buAutoNum type="arabicPeriod"/>
              <a:tabLst>
                <a:tab pos="4169410" algn="ctr"/>
              </a:tabLst>
            </a:pPr>
            <a:r>
              <a:rPr lang="en-US" altLang="zh-TW" sz="1800" dirty="0">
                <a:effectLst/>
                <a:latin typeface="Times New Roman" panose="02020603050405020304" pitchFamily="18" charset="0"/>
                <a:ea typeface="標楷體" panose="03000509000000000000" pitchFamily="65" charset="-120"/>
                <a:cs typeface="Times New Roman" panose="02020603050405020304" pitchFamily="18" charset="0"/>
              </a:rPr>
              <a:t>What was Cindy doing last night? </a:t>
            </a:r>
            <a:endParaRPr lang="zh-TW" altLang="zh-TW" sz="16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nSpc>
                <a:spcPct val="115000"/>
              </a:lnSpc>
              <a:buFont typeface="+mj-lt"/>
              <a:buAutoNum type="arabicPeriod"/>
              <a:tabLst>
                <a:tab pos="4169410" algn="ctr"/>
              </a:tabLst>
            </a:pPr>
            <a:r>
              <a:rPr lang="en-US" altLang="zh-TW" sz="1800" dirty="0">
                <a:effectLst/>
                <a:latin typeface="Times New Roman" panose="02020603050405020304" pitchFamily="18" charset="0"/>
                <a:ea typeface="標楷體" panose="03000509000000000000" pitchFamily="65" charset="-120"/>
                <a:cs typeface="Times New Roman" panose="02020603050405020304" pitchFamily="18" charset="0"/>
              </a:rPr>
              <a:t>I miss Joe. Let’s call him now.</a:t>
            </a:r>
            <a:endParaRPr lang="zh-TW" altLang="zh-TW" sz="16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nSpc>
                <a:spcPct val="115000"/>
              </a:lnSpc>
              <a:buFont typeface="+mj-lt"/>
              <a:buAutoNum type="arabicPeriod"/>
              <a:tabLst>
                <a:tab pos="4169410" algn="ctr"/>
              </a:tabLst>
            </a:pPr>
            <a:r>
              <a:rPr lang="en-US" altLang="zh-TW" sz="1800" dirty="0">
                <a:effectLst/>
                <a:latin typeface="Times New Roman" panose="02020603050405020304" pitchFamily="18" charset="0"/>
                <a:ea typeface="標楷體" panose="03000509000000000000" pitchFamily="65" charset="-120"/>
                <a:cs typeface="Times New Roman" panose="02020603050405020304" pitchFamily="18" charset="0"/>
              </a:rPr>
              <a:t>Ryan and Ted look like twins.</a:t>
            </a:r>
            <a:endParaRPr lang="zh-TW" altLang="zh-TW" sz="16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nSpc>
                <a:spcPct val="115000"/>
              </a:lnSpc>
              <a:spcAft>
                <a:spcPts val="1000"/>
              </a:spcAft>
              <a:buFont typeface="+mj-lt"/>
              <a:buAutoNum type="arabicPeriod"/>
              <a:tabLst>
                <a:tab pos="4169410" algn="ctr"/>
              </a:tabLst>
            </a:pPr>
            <a:r>
              <a:rPr lang="en-US" altLang="zh-TW" sz="1800" dirty="0">
                <a:effectLst/>
                <a:latin typeface="Times New Roman" panose="02020603050405020304" pitchFamily="18" charset="0"/>
                <a:ea typeface="標楷體" panose="03000509000000000000" pitchFamily="65" charset="-120"/>
                <a:cs typeface="Times New Roman" panose="02020603050405020304" pitchFamily="18" charset="0"/>
              </a:rPr>
              <a:t>Was I at the library three days ago?</a:t>
            </a:r>
            <a:endParaRPr lang="zh-TW" altLang="zh-TW" sz="16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6" name="文字方塊 5">
            <a:extLst>
              <a:ext uri="{FF2B5EF4-FFF2-40B4-BE49-F238E27FC236}">
                <a16:creationId xmlns:a16="http://schemas.microsoft.com/office/drawing/2014/main" id="{767926DC-DE03-43CD-A315-598CF6C8E9E4}"/>
              </a:ext>
            </a:extLst>
          </p:cNvPr>
          <p:cNvSpPr txBox="1"/>
          <p:nvPr/>
        </p:nvSpPr>
        <p:spPr>
          <a:xfrm>
            <a:off x="762000" y="969695"/>
            <a:ext cx="618565" cy="769441"/>
          </a:xfrm>
          <a:prstGeom prst="rect">
            <a:avLst/>
          </a:prstGeom>
          <a:noFill/>
        </p:spPr>
        <p:txBody>
          <a:bodyPr wrap="square" rtlCol="0">
            <a:spAutoFit/>
          </a:bodyPr>
          <a:lstStyle/>
          <a:p>
            <a:r>
              <a:rPr lang="en-US" altLang="zh-TW" sz="4400" dirty="0">
                <a:solidFill>
                  <a:srgbClr val="FF0000"/>
                </a:solidFill>
              </a:rPr>
              <a:t>C</a:t>
            </a:r>
            <a:endParaRPr lang="zh-TW" altLang="en-US" sz="4400" dirty="0">
              <a:solidFill>
                <a:srgbClr val="FF0000"/>
              </a:solidFill>
            </a:endParaRPr>
          </a:p>
        </p:txBody>
      </p:sp>
      <p:sp>
        <p:nvSpPr>
          <p:cNvPr id="7" name="文字方塊 6">
            <a:extLst>
              <a:ext uri="{FF2B5EF4-FFF2-40B4-BE49-F238E27FC236}">
                <a16:creationId xmlns:a16="http://schemas.microsoft.com/office/drawing/2014/main" id="{72AFD11D-01BF-4DD8-96B6-C7092692D83C}"/>
              </a:ext>
            </a:extLst>
          </p:cNvPr>
          <p:cNvSpPr txBox="1"/>
          <p:nvPr/>
        </p:nvSpPr>
        <p:spPr>
          <a:xfrm>
            <a:off x="762000" y="2837338"/>
            <a:ext cx="618565" cy="769441"/>
          </a:xfrm>
          <a:prstGeom prst="rect">
            <a:avLst/>
          </a:prstGeom>
          <a:noFill/>
        </p:spPr>
        <p:txBody>
          <a:bodyPr wrap="square" rtlCol="0">
            <a:spAutoFit/>
          </a:bodyPr>
          <a:lstStyle/>
          <a:p>
            <a:r>
              <a:rPr lang="en-US" altLang="zh-TW" sz="4400" dirty="0">
                <a:solidFill>
                  <a:srgbClr val="FF0000"/>
                </a:solidFill>
              </a:rPr>
              <a:t>A</a:t>
            </a:r>
            <a:endParaRPr lang="zh-TW" altLang="en-US" sz="4400" dirty="0">
              <a:solidFill>
                <a:srgbClr val="FF0000"/>
              </a:solidFill>
            </a:endParaRPr>
          </a:p>
        </p:txBody>
      </p:sp>
      <p:sp>
        <p:nvSpPr>
          <p:cNvPr id="8" name="文字方塊 7">
            <a:extLst>
              <a:ext uri="{FF2B5EF4-FFF2-40B4-BE49-F238E27FC236}">
                <a16:creationId xmlns:a16="http://schemas.microsoft.com/office/drawing/2014/main" id="{3AC09F43-2715-4DAB-B2AD-35154327C5C7}"/>
              </a:ext>
            </a:extLst>
          </p:cNvPr>
          <p:cNvSpPr txBox="1"/>
          <p:nvPr/>
        </p:nvSpPr>
        <p:spPr>
          <a:xfrm>
            <a:off x="762000" y="1683888"/>
            <a:ext cx="618565" cy="769441"/>
          </a:xfrm>
          <a:prstGeom prst="rect">
            <a:avLst/>
          </a:prstGeom>
          <a:noFill/>
        </p:spPr>
        <p:txBody>
          <a:bodyPr wrap="square" rtlCol="0">
            <a:spAutoFit/>
          </a:bodyPr>
          <a:lstStyle/>
          <a:p>
            <a:r>
              <a:rPr lang="en-US" altLang="zh-TW" sz="4400" dirty="0">
                <a:solidFill>
                  <a:srgbClr val="FF0000"/>
                </a:solidFill>
              </a:rPr>
              <a:t>C</a:t>
            </a:r>
            <a:endParaRPr lang="zh-TW" altLang="en-US" sz="4400" dirty="0">
              <a:solidFill>
                <a:srgbClr val="FF0000"/>
              </a:solidFill>
            </a:endParaRPr>
          </a:p>
        </p:txBody>
      </p:sp>
      <p:sp>
        <p:nvSpPr>
          <p:cNvPr id="9" name="文字方塊 8">
            <a:extLst>
              <a:ext uri="{FF2B5EF4-FFF2-40B4-BE49-F238E27FC236}">
                <a16:creationId xmlns:a16="http://schemas.microsoft.com/office/drawing/2014/main" id="{1A798B28-F97C-4258-9609-F63FDC85389B}"/>
              </a:ext>
            </a:extLst>
          </p:cNvPr>
          <p:cNvSpPr txBox="1"/>
          <p:nvPr/>
        </p:nvSpPr>
        <p:spPr>
          <a:xfrm>
            <a:off x="762000" y="3606067"/>
            <a:ext cx="618565" cy="769441"/>
          </a:xfrm>
          <a:prstGeom prst="rect">
            <a:avLst/>
          </a:prstGeom>
          <a:noFill/>
        </p:spPr>
        <p:txBody>
          <a:bodyPr wrap="square" rtlCol="0">
            <a:spAutoFit/>
          </a:bodyPr>
          <a:lstStyle/>
          <a:p>
            <a:r>
              <a:rPr lang="en-US" altLang="zh-TW" sz="4400" dirty="0">
                <a:solidFill>
                  <a:srgbClr val="FF0000"/>
                </a:solidFill>
              </a:rPr>
              <a:t>A</a:t>
            </a:r>
            <a:endParaRPr lang="zh-TW" altLang="en-US" sz="4400" dirty="0">
              <a:solidFill>
                <a:srgbClr val="FF0000"/>
              </a:solidFill>
            </a:endParaRPr>
          </a:p>
        </p:txBody>
      </p:sp>
      <p:sp>
        <p:nvSpPr>
          <p:cNvPr id="10" name="文字方塊 9">
            <a:extLst>
              <a:ext uri="{FF2B5EF4-FFF2-40B4-BE49-F238E27FC236}">
                <a16:creationId xmlns:a16="http://schemas.microsoft.com/office/drawing/2014/main" id="{A5629A37-0490-46B2-B2DB-5C43EC44F6D0}"/>
              </a:ext>
            </a:extLst>
          </p:cNvPr>
          <p:cNvSpPr txBox="1"/>
          <p:nvPr/>
        </p:nvSpPr>
        <p:spPr>
          <a:xfrm>
            <a:off x="762000" y="4789391"/>
            <a:ext cx="618565" cy="769441"/>
          </a:xfrm>
          <a:prstGeom prst="rect">
            <a:avLst/>
          </a:prstGeom>
          <a:noFill/>
        </p:spPr>
        <p:txBody>
          <a:bodyPr wrap="square" rtlCol="0">
            <a:spAutoFit/>
          </a:bodyPr>
          <a:lstStyle/>
          <a:p>
            <a:r>
              <a:rPr lang="en-US" altLang="zh-TW" sz="4400" dirty="0">
                <a:solidFill>
                  <a:srgbClr val="FF0000"/>
                </a:solidFill>
              </a:rPr>
              <a:t>B</a:t>
            </a:r>
            <a:endParaRPr lang="zh-TW" altLang="en-US" sz="4400" dirty="0">
              <a:solidFill>
                <a:srgbClr val="FF0000"/>
              </a:solidFill>
            </a:endParaRPr>
          </a:p>
        </p:txBody>
      </p:sp>
    </p:spTree>
    <p:extLst>
      <p:ext uri="{BB962C8B-B14F-4D97-AF65-F5344CB8AC3E}">
        <p14:creationId xmlns:p14="http://schemas.microsoft.com/office/powerpoint/2010/main" val="63042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FB8D0371-F844-4928-A3B2-9F73CD0173AD}"/>
              </a:ext>
            </a:extLst>
          </p:cNvPr>
          <p:cNvPicPr>
            <a:picLocks noChangeAspect="1"/>
          </p:cNvPicPr>
          <p:nvPr/>
        </p:nvPicPr>
        <p:blipFill>
          <a:blip r:embed="rId2"/>
          <a:stretch>
            <a:fillRect/>
          </a:stretch>
        </p:blipFill>
        <p:spPr>
          <a:xfrm>
            <a:off x="267869" y="0"/>
            <a:ext cx="6518413" cy="4181943"/>
          </a:xfrm>
          <a:prstGeom prst="rect">
            <a:avLst/>
          </a:prstGeom>
        </p:spPr>
      </p:pic>
      <p:sp>
        <p:nvSpPr>
          <p:cNvPr id="7" name="文字方塊 6">
            <a:extLst>
              <a:ext uri="{FF2B5EF4-FFF2-40B4-BE49-F238E27FC236}">
                <a16:creationId xmlns:a16="http://schemas.microsoft.com/office/drawing/2014/main" id="{93453E40-594A-489B-BBAD-12D5EBE24B0D}"/>
              </a:ext>
            </a:extLst>
          </p:cNvPr>
          <p:cNvSpPr txBox="1"/>
          <p:nvPr/>
        </p:nvSpPr>
        <p:spPr>
          <a:xfrm>
            <a:off x="6786282" y="824753"/>
            <a:ext cx="4867835" cy="4971682"/>
          </a:xfrm>
          <a:prstGeom prst="rect">
            <a:avLst/>
          </a:prstGeom>
          <a:noFill/>
        </p:spPr>
        <p:txBody>
          <a:bodyPr wrap="square">
            <a:spAutoFit/>
          </a:bodyPr>
          <a:lstStyle/>
          <a:p>
            <a:pPr>
              <a:lnSpc>
                <a:spcPct val="115000"/>
              </a:lnSpc>
              <a:spcAft>
                <a:spcPts val="1000"/>
              </a:spcAft>
              <a:tabLst>
                <a:tab pos="4169410" algn="ctr"/>
              </a:tabLst>
            </a:pPr>
            <a:r>
              <a:rPr lang="en-US" altLang="zh-TW" sz="1800" dirty="0">
                <a:effectLst/>
                <a:latin typeface="Times New Roman" panose="02020603050405020304" pitchFamily="18" charset="0"/>
                <a:ea typeface="MS Mincho" panose="02020609040205080304" pitchFamily="49" charset="-128"/>
                <a:cs typeface="Times New Roman" panose="02020603050405020304" pitchFamily="18" charset="0"/>
              </a:rPr>
              <a:t>A: You look tired, Boka.</a:t>
            </a:r>
            <a:br>
              <a:rPr lang="en-US" altLang="zh-TW" sz="1800" dirty="0">
                <a:effectLst/>
                <a:latin typeface="Times New Roman" panose="02020603050405020304" pitchFamily="18" charset="0"/>
                <a:ea typeface="MS Mincho" panose="02020609040205080304" pitchFamily="49" charset="-128"/>
                <a:cs typeface="Times New Roman" panose="02020603050405020304" pitchFamily="18" charset="0"/>
              </a:rPr>
            </a:br>
            <a:r>
              <a:rPr lang="en-US" altLang="zh-TW" sz="1800" dirty="0">
                <a:effectLst/>
                <a:latin typeface="Times New Roman" panose="02020603050405020304" pitchFamily="18" charset="0"/>
                <a:ea typeface="MS Mincho" panose="02020609040205080304" pitchFamily="49" charset="-128"/>
                <a:cs typeface="Times New Roman" panose="02020603050405020304" pitchFamily="18" charset="0"/>
              </a:rPr>
              <a:t>Boka: I do! </a:t>
            </a:r>
            <a:r>
              <a:rPr lang="en-US" altLang="zh-TW" sz="1800"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I’m walking to the library now</a:t>
            </a:r>
            <a:r>
              <a:rPr lang="en-US" altLang="zh-TW" sz="1800" dirty="0">
                <a:effectLst/>
                <a:latin typeface="Times New Roman" panose="02020603050405020304" pitchFamily="18" charset="0"/>
                <a:ea typeface="MS Mincho" panose="02020609040205080304" pitchFamily="49" charset="-128"/>
                <a:cs typeface="Times New Roman" panose="02020603050405020304" pitchFamily="18" charset="0"/>
              </a:rPr>
              <a:t>, but I was very busy this morning.</a:t>
            </a:r>
            <a:br>
              <a:rPr lang="en-US" altLang="zh-TW" sz="1800" dirty="0">
                <a:effectLst/>
                <a:latin typeface="Times New Roman" panose="02020603050405020304" pitchFamily="18" charset="0"/>
                <a:ea typeface="MS Mincho" panose="02020609040205080304" pitchFamily="49" charset="-128"/>
                <a:cs typeface="Times New Roman" panose="02020603050405020304" pitchFamily="18" charset="0"/>
              </a:rPr>
            </a:br>
            <a:r>
              <a:rPr lang="en-US" altLang="zh-TW" sz="1800" dirty="0">
                <a:effectLst/>
                <a:latin typeface="Times New Roman" panose="02020603050405020304" pitchFamily="18" charset="0"/>
                <a:ea typeface="MS Mincho" panose="02020609040205080304" pitchFamily="49" charset="-128"/>
                <a:cs typeface="Times New Roman" panose="02020603050405020304" pitchFamily="18" charset="0"/>
              </a:rPr>
              <a:t>A: Where were you at 9 a.m.?</a:t>
            </a:r>
            <a:br>
              <a:rPr lang="en-US" altLang="zh-TW" sz="1800" dirty="0">
                <a:effectLst/>
                <a:latin typeface="Times New Roman" panose="02020603050405020304" pitchFamily="18" charset="0"/>
                <a:ea typeface="MS Mincho" panose="02020609040205080304" pitchFamily="49" charset="-128"/>
                <a:cs typeface="Times New Roman" panose="02020603050405020304" pitchFamily="18" charset="0"/>
              </a:rPr>
            </a:br>
            <a:r>
              <a:rPr lang="en-US" altLang="zh-TW" sz="1800" dirty="0">
                <a:effectLst/>
                <a:latin typeface="Times New Roman" panose="02020603050405020304" pitchFamily="18" charset="0"/>
                <a:ea typeface="MS Mincho" panose="02020609040205080304" pitchFamily="49" charset="-128"/>
                <a:cs typeface="Times New Roman" panose="02020603050405020304" pitchFamily="18" charset="0"/>
              </a:rPr>
              <a:t>Boka: </a:t>
            </a:r>
            <a:r>
              <a:rPr lang="en-US" altLang="zh-TW" sz="1800"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I was at the sports center. </a:t>
            </a:r>
            <a:r>
              <a:rPr lang="en-US" altLang="zh-TW" sz="1800" dirty="0">
                <a:effectLst/>
                <a:latin typeface="Times New Roman" panose="02020603050405020304" pitchFamily="18" charset="0"/>
                <a:ea typeface="MS Mincho" panose="02020609040205080304" pitchFamily="49" charset="-128"/>
                <a:cs typeface="Times New Roman" panose="02020603050405020304" pitchFamily="18" charset="0"/>
              </a:rPr>
              <a:t>I played baseball with my friends.</a:t>
            </a:r>
            <a:br>
              <a:rPr lang="en-US" altLang="zh-TW" sz="1800" dirty="0">
                <a:effectLst/>
                <a:latin typeface="Times New Roman" panose="02020603050405020304" pitchFamily="18" charset="0"/>
                <a:ea typeface="MS Mincho" panose="02020609040205080304" pitchFamily="49" charset="-128"/>
                <a:cs typeface="Times New Roman" panose="02020603050405020304" pitchFamily="18" charset="0"/>
              </a:rPr>
            </a:br>
            <a:r>
              <a:rPr lang="en-US" altLang="zh-TW" sz="1800" dirty="0">
                <a:effectLst/>
                <a:latin typeface="Times New Roman" panose="02020603050405020304" pitchFamily="18" charset="0"/>
                <a:ea typeface="MS Mincho" panose="02020609040205080304" pitchFamily="49" charset="-128"/>
                <a:cs typeface="Times New Roman" panose="02020603050405020304" pitchFamily="18" charset="0"/>
              </a:rPr>
              <a:t>A: Wow! What about 11 a.m.?</a:t>
            </a:r>
            <a:br>
              <a:rPr lang="en-US" altLang="zh-TW" sz="1800" dirty="0">
                <a:effectLst/>
                <a:latin typeface="Times New Roman" panose="02020603050405020304" pitchFamily="18" charset="0"/>
                <a:ea typeface="MS Mincho" panose="02020609040205080304" pitchFamily="49" charset="-128"/>
                <a:cs typeface="Times New Roman" panose="02020603050405020304" pitchFamily="18" charset="0"/>
              </a:rPr>
            </a:br>
            <a:r>
              <a:rPr lang="en-US" altLang="zh-TW" sz="1800" dirty="0">
                <a:effectLst/>
                <a:latin typeface="Times New Roman" panose="02020603050405020304" pitchFamily="18" charset="0"/>
                <a:ea typeface="MS Mincho" panose="02020609040205080304" pitchFamily="49" charset="-128"/>
                <a:cs typeface="Times New Roman" panose="02020603050405020304" pitchFamily="18" charset="0"/>
              </a:rPr>
              <a:t>Boka</a:t>
            </a:r>
            <a:r>
              <a:rPr lang="en-US" altLang="zh-TW" sz="1800"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I was at the coffee shop</a:t>
            </a:r>
            <a:r>
              <a:rPr lang="en-US" altLang="zh-TW" sz="1800" dirty="0">
                <a:effectLst/>
                <a:latin typeface="Times New Roman" panose="02020603050405020304" pitchFamily="18" charset="0"/>
                <a:ea typeface="MS Mincho" panose="02020609040205080304" pitchFamily="49" charset="-128"/>
                <a:cs typeface="Times New Roman" panose="02020603050405020304" pitchFamily="18" charset="0"/>
              </a:rPr>
              <a:t>. I was drinking a big cup of coffee!</a:t>
            </a:r>
            <a:br>
              <a:rPr lang="en-US" altLang="zh-TW" sz="1800" dirty="0">
                <a:effectLst/>
                <a:latin typeface="Times New Roman" panose="02020603050405020304" pitchFamily="18" charset="0"/>
                <a:ea typeface="MS Mincho" panose="02020609040205080304" pitchFamily="49" charset="-128"/>
                <a:cs typeface="Times New Roman" panose="02020603050405020304" pitchFamily="18" charset="0"/>
              </a:rPr>
            </a:br>
            <a:r>
              <a:rPr lang="en-US" altLang="zh-TW" sz="1800" dirty="0">
                <a:effectLst/>
                <a:latin typeface="Times New Roman" panose="02020603050405020304" pitchFamily="18" charset="0"/>
                <a:ea typeface="MS Mincho" panose="02020609040205080304" pitchFamily="49" charset="-128"/>
                <a:cs typeface="Times New Roman" panose="02020603050405020304" pitchFamily="18" charset="0"/>
              </a:rPr>
              <a:t>A: And now you’re going to the library?</a:t>
            </a:r>
            <a:br>
              <a:rPr lang="en-US" altLang="zh-TW" sz="1800" dirty="0">
                <a:effectLst/>
                <a:latin typeface="Times New Roman" panose="02020603050405020304" pitchFamily="18" charset="0"/>
                <a:ea typeface="MS Mincho" panose="02020609040205080304" pitchFamily="49" charset="-128"/>
                <a:cs typeface="Times New Roman" panose="02020603050405020304" pitchFamily="18" charset="0"/>
              </a:rPr>
            </a:br>
            <a:r>
              <a:rPr lang="en-US" altLang="zh-TW" sz="1800" dirty="0">
                <a:effectLst/>
                <a:latin typeface="Times New Roman" panose="02020603050405020304" pitchFamily="18" charset="0"/>
                <a:ea typeface="MS Mincho" panose="02020609040205080304" pitchFamily="49" charset="-128"/>
                <a:cs typeface="Times New Roman" panose="02020603050405020304" pitchFamily="18" charset="0"/>
              </a:rPr>
              <a:t>Boka: Yes, I have to return a book. </a:t>
            </a:r>
            <a:endParaRPr lang="zh-TW" altLang="zh-TW"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nSpc>
                <a:spcPct val="115000"/>
              </a:lnSpc>
              <a:buFont typeface="+mj-lt"/>
              <a:buAutoNum type="arabicPeriod"/>
            </a:pPr>
            <a:r>
              <a:rPr lang="en-US" altLang="zh-TW" sz="1800" dirty="0">
                <a:effectLst/>
                <a:latin typeface="Cambria" panose="02040503050406030204" pitchFamily="18" charset="0"/>
                <a:ea typeface="MS Mincho" panose="02020609040205080304" pitchFamily="49" charset="-128"/>
                <a:cs typeface="Times New Roman" panose="02020603050405020304" pitchFamily="18" charset="0"/>
              </a:rPr>
              <a:t>Where was Boka at 9 a.m.?</a:t>
            </a:r>
            <a:endParaRPr lang="zh-TW" altLang="zh-TW"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nSpc>
                <a:spcPct val="115000"/>
              </a:lnSpc>
              <a:buFont typeface="+mj-lt"/>
              <a:buAutoNum type="arabicPeriod"/>
            </a:pPr>
            <a:r>
              <a:rPr lang="en-US" altLang="zh-TW" sz="1800" dirty="0">
                <a:effectLst/>
                <a:latin typeface="Cambria" panose="02040503050406030204" pitchFamily="18" charset="0"/>
                <a:ea typeface="MS Mincho" panose="02020609040205080304" pitchFamily="49" charset="-128"/>
                <a:cs typeface="Times New Roman" panose="02020603050405020304" pitchFamily="18" charset="0"/>
              </a:rPr>
              <a:t>What is Boka doing now?</a:t>
            </a:r>
            <a:endParaRPr lang="zh-TW" altLang="zh-TW"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nSpc>
                <a:spcPct val="115000"/>
              </a:lnSpc>
              <a:spcAft>
                <a:spcPts val="1000"/>
              </a:spcAft>
              <a:buFont typeface="+mj-lt"/>
              <a:buAutoNum type="arabicPeriod"/>
            </a:pPr>
            <a:r>
              <a:rPr lang="en-US" altLang="zh-TW" sz="1800" dirty="0">
                <a:effectLst/>
                <a:latin typeface="Cambria" panose="02040503050406030204" pitchFamily="18" charset="0"/>
                <a:ea typeface="MS Mincho" panose="02020609040205080304" pitchFamily="49" charset="-128"/>
                <a:cs typeface="Times New Roman" panose="02020603050405020304" pitchFamily="18" charset="0"/>
              </a:rPr>
              <a:t>What was Boka doing at 11 a.m.?</a:t>
            </a:r>
            <a:br>
              <a:rPr lang="en-US" altLang="zh-TW" sz="1800" dirty="0">
                <a:effectLst/>
                <a:latin typeface="Cambria" panose="02040503050406030204" pitchFamily="18" charset="0"/>
                <a:ea typeface="MS Mincho" panose="02020609040205080304" pitchFamily="49" charset="-128"/>
                <a:cs typeface="Times New Roman" panose="02020603050405020304" pitchFamily="18" charset="0"/>
              </a:rPr>
            </a:br>
            <a:endParaRPr lang="zh-TW" altLang="zh-TW"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13" name="文字方塊 12">
            <a:extLst>
              <a:ext uri="{FF2B5EF4-FFF2-40B4-BE49-F238E27FC236}">
                <a16:creationId xmlns:a16="http://schemas.microsoft.com/office/drawing/2014/main" id="{1D611CF0-444C-4DAD-BDEC-14D883165CDC}"/>
              </a:ext>
            </a:extLst>
          </p:cNvPr>
          <p:cNvSpPr txBox="1"/>
          <p:nvPr/>
        </p:nvSpPr>
        <p:spPr>
          <a:xfrm>
            <a:off x="537883" y="914447"/>
            <a:ext cx="618565" cy="769441"/>
          </a:xfrm>
          <a:prstGeom prst="rect">
            <a:avLst/>
          </a:prstGeom>
          <a:noFill/>
        </p:spPr>
        <p:txBody>
          <a:bodyPr wrap="square" rtlCol="0">
            <a:spAutoFit/>
          </a:bodyPr>
          <a:lstStyle/>
          <a:p>
            <a:r>
              <a:rPr lang="en-US" altLang="zh-TW" sz="4400" dirty="0">
                <a:solidFill>
                  <a:srgbClr val="FF0000"/>
                </a:solidFill>
              </a:rPr>
              <a:t>C</a:t>
            </a:r>
            <a:endParaRPr lang="zh-TW" altLang="en-US" sz="4400" dirty="0">
              <a:solidFill>
                <a:srgbClr val="FF0000"/>
              </a:solidFill>
            </a:endParaRPr>
          </a:p>
        </p:txBody>
      </p:sp>
      <p:sp>
        <p:nvSpPr>
          <p:cNvPr id="14" name="文字方塊 13">
            <a:extLst>
              <a:ext uri="{FF2B5EF4-FFF2-40B4-BE49-F238E27FC236}">
                <a16:creationId xmlns:a16="http://schemas.microsoft.com/office/drawing/2014/main" id="{26CD6622-9B2B-44FD-AA5C-D97A2C0A7D7D}"/>
              </a:ext>
            </a:extLst>
          </p:cNvPr>
          <p:cNvSpPr txBox="1"/>
          <p:nvPr/>
        </p:nvSpPr>
        <p:spPr>
          <a:xfrm>
            <a:off x="537883" y="1902756"/>
            <a:ext cx="618565" cy="769441"/>
          </a:xfrm>
          <a:prstGeom prst="rect">
            <a:avLst/>
          </a:prstGeom>
          <a:noFill/>
        </p:spPr>
        <p:txBody>
          <a:bodyPr wrap="square" rtlCol="0">
            <a:spAutoFit/>
          </a:bodyPr>
          <a:lstStyle/>
          <a:p>
            <a:r>
              <a:rPr lang="en-US" altLang="zh-TW" sz="4400" dirty="0">
                <a:solidFill>
                  <a:srgbClr val="FF0000"/>
                </a:solidFill>
              </a:rPr>
              <a:t>B</a:t>
            </a:r>
            <a:endParaRPr lang="zh-TW" altLang="en-US" sz="4400" dirty="0">
              <a:solidFill>
                <a:srgbClr val="FF0000"/>
              </a:solidFill>
            </a:endParaRPr>
          </a:p>
        </p:txBody>
      </p:sp>
      <p:sp>
        <p:nvSpPr>
          <p:cNvPr id="15" name="文字方塊 14">
            <a:extLst>
              <a:ext uri="{FF2B5EF4-FFF2-40B4-BE49-F238E27FC236}">
                <a16:creationId xmlns:a16="http://schemas.microsoft.com/office/drawing/2014/main" id="{57EEC53A-7F74-4AFA-B9D2-49B46CEDDB37}"/>
              </a:ext>
            </a:extLst>
          </p:cNvPr>
          <p:cNvSpPr txBox="1"/>
          <p:nvPr/>
        </p:nvSpPr>
        <p:spPr>
          <a:xfrm>
            <a:off x="537883" y="3042349"/>
            <a:ext cx="618565" cy="769441"/>
          </a:xfrm>
          <a:prstGeom prst="rect">
            <a:avLst/>
          </a:prstGeom>
          <a:noFill/>
        </p:spPr>
        <p:txBody>
          <a:bodyPr wrap="square" rtlCol="0">
            <a:spAutoFit/>
          </a:bodyPr>
          <a:lstStyle/>
          <a:p>
            <a:r>
              <a:rPr lang="en-US" altLang="zh-TW" sz="4400" dirty="0">
                <a:solidFill>
                  <a:srgbClr val="FF0000"/>
                </a:solidFill>
              </a:rPr>
              <a:t>B</a:t>
            </a:r>
            <a:endParaRPr lang="zh-TW" altLang="en-US" sz="4400" dirty="0">
              <a:solidFill>
                <a:srgbClr val="FF0000"/>
              </a:solidFill>
            </a:endParaRPr>
          </a:p>
        </p:txBody>
      </p:sp>
    </p:spTree>
    <p:extLst>
      <p:ext uri="{BB962C8B-B14F-4D97-AF65-F5344CB8AC3E}">
        <p14:creationId xmlns:p14="http://schemas.microsoft.com/office/powerpoint/2010/main" val="2474035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92FA61FB-0B49-44E1-B59B-17796B7F8547}"/>
              </a:ext>
            </a:extLst>
          </p:cNvPr>
          <p:cNvPicPr>
            <a:picLocks noChangeAspect="1"/>
          </p:cNvPicPr>
          <p:nvPr/>
        </p:nvPicPr>
        <p:blipFill>
          <a:blip r:embed="rId2"/>
          <a:stretch>
            <a:fillRect/>
          </a:stretch>
        </p:blipFill>
        <p:spPr>
          <a:xfrm>
            <a:off x="145732" y="589869"/>
            <a:ext cx="9789675" cy="2350555"/>
          </a:xfrm>
          <a:prstGeom prst="rect">
            <a:avLst/>
          </a:prstGeom>
        </p:spPr>
      </p:pic>
      <p:sp>
        <p:nvSpPr>
          <p:cNvPr id="4" name="文字方塊 3">
            <a:extLst>
              <a:ext uri="{FF2B5EF4-FFF2-40B4-BE49-F238E27FC236}">
                <a16:creationId xmlns:a16="http://schemas.microsoft.com/office/drawing/2014/main" id="{32A14E61-DACB-455B-8AE0-A639B024F902}"/>
              </a:ext>
            </a:extLst>
          </p:cNvPr>
          <p:cNvSpPr txBox="1"/>
          <p:nvPr/>
        </p:nvSpPr>
        <p:spPr>
          <a:xfrm>
            <a:off x="3693458" y="4442011"/>
            <a:ext cx="8211671" cy="2129814"/>
          </a:xfrm>
          <a:prstGeom prst="rect">
            <a:avLst/>
          </a:prstGeom>
          <a:noFill/>
        </p:spPr>
        <p:txBody>
          <a:bodyPr wrap="square">
            <a:spAutoFit/>
          </a:bodyPr>
          <a:lstStyle/>
          <a:p>
            <a:pPr>
              <a:lnSpc>
                <a:spcPct val="115000"/>
              </a:lnSpc>
              <a:spcAft>
                <a:spcPts val="1000"/>
              </a:spcAft>
            </a:pPr>
            <a:r>
              <a:rPr lang="en-US" altLang="zh-TW" sz="1800" dirty="0">
                <a:effectLst/>
                <a:latin typeface="Times New Roman" panose="02020603050405020304" pitchFamily="18" charset="0"/>
                <a:ea typeface="MS Mincho" panose="02020609040205080304" pitchFamily="49" charset="-128"/>
                <a:cs typeface="Times New Roman" panose="02020603050405020304" pitchFamily="18" charset="0"/>
              </a:rPr>
              <a:t>A: Hey, Lisa. I didn’t see you at school this morning. Were you at home?</a:t>
            </a:r>
            <a:br>
              <a:rPr lang="en-US" altLang="zh-TW" sz="1800" dirty="0">
                <a:effectLst/>
                <a:latin typeface="Times New Roman" panose="02020603050405020304" pitchFamily="18" charset="0"/>
                <a:ea typeface="MS Mincho" panose="02020609040205080304" pitchFamily="49" charset="-128"/>
                <a:cs typeface="Times New Roman" panose="02020603050405020304" pitchFamily="18" charset="0"/>
              </a:rPr>
            </a:br>
            <a:r>
              <a:rPr lang="en-US" altLang="zh-TW" sz="1800" dirty="0">
                <a:effectLst/>
                <a:latin typeface="Times New Roman" panose="02020603050405020304" pitchFamily="18" charset="0"/>
                <a:ea typeface="MS Mincho" panose="02020609040205080304" pitchFamily="49" charset="-128"/>
                <a:cs typeface="Times New Roman" panose="02020603050405020304" pitchFamily="18" charset="0"/>
              </a:rPr>
              <a:t>B: </a:t>
            </a:r>
            <a:r>
              <a:rPr lang="en-US" altLang="zh-TW" sz="18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N</a:t>
            </a:r>
            <a:r>
              <a:rPr lang="en-US" altLang="zh-TW" sz="1800"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o,</a:t>
            </a:r>
            <a:r>
              <a:rPr lang="en-US" altLang="zh-TW" sz="1800"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I went to see a dentist this morning</a:t>
            </a:r>
            <a:r>
              <a:rPr lang="en-US" altLang="zh-TW"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altLang="zh-TW" sz="1800"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My tooth really hurt. </a:t>
            </a:r>
            <a:endParaRPr lang="zh-TW" altLang="zh-TW" sz="1600" dirty="0">
              <a:solidFill>
                <a:srgbClr val="FF0000"/>
              </a:solidFill>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pPr>
            <a:r>
              <a:rPr lang="en-US" altLang="zh-TW" sz="1800" dirty="0">
                <a:effectLst/>
                <a:latin typeface="Times New Roman" panose="02020603050405020304" pitchFamily="18" charset="0"/>
                <a:ea typeface="新細明體" panose="02020500000000000000" pitchFamily="18" charset="-120"/>
                <a:cs typeface="Times New Roman" panose="02020603050405020304" pitchFamily="18" charset="0"/>
              </a:rPr>
              <a:t>A: That’s too bad. We are going to have a test tomorrow. Don’t forget.</a:t>
            </a:r>
            <a:endParaRPr lang="zh-TW" altLang="zh-TW" sz="16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nSpc>
                <a:spcPct val="115000"/>
              </a:lnSpc>
              <a:buFont typeface="+mj-lt"/>
              <a:buAutoNum type="arabicPeriod"/>
            </a:pPr>
            <a:r>
              <a:rPr lang="en-US" altLang="zh-TW" sz="1600" dirty="0">
                <a:effectLst/>
                <a:latin typeface="Cambria" panose="02040503050406030204" pitchFamily="18" charset="0"/>
                <a:ea typeface="MS Mincho" panose="02020609040205080304" pitchFamily="49" charset="-128"/>
                <a:cs typeface="Times New Roman" panose="02020603050405020304" pitchFamily="18" charset="0"/>
              </a:rPr>
              <a:t>Where was Lisa this morning?</a:t>
            </a:r>
            <a:endParaRPr lang="zh-TW" altLang="zh-TW" sz="16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nSpc>
                <a:spcPct val="115000"/>
              </a:lnSpc>
              <a:spcAft>
                <a:spcPts val="1000"/>
              </a:spcAft>
              <a:buFont typeface="+mj-lt"/>
              <a:buAutoNum type="arabicPeriod"/>
            </a:pPr>
            <a:r>
              <a:rPr lang="en-US" altLang="zh-TW" sz="1600" dirty="0">
                <a:effectLst/>
                <a:latin typeface="Cambria" panose="02040503050406030204" pitchFamily="18" charset="0"/>
                <a:ea typeface="MS Mincho" panose="02020609040205080304" pitchFamily="49" charset="-128"/>
                <a:cs typeface="Times New Roman" panose="02020603050405020304" pitchFamily="18" charset="0"/>
              </a:rPr>
              <a:t>Why did she go there?</a:t>
            </a:r>
            <a:br>
              <a:rPr lang="en-US" altLang="zh-TW" sz="1600" dirty="0">
                <a:effectLst/>
                <a:latin typeface="新細明體" panose="02020500000000000000" pitchFamily="18" charset="-120"/>
                <a:ea typeface="MS Mincho" panose="02020609040205080304" pitchFamily="49" charset="-128"/>
                <a:cs typeface="新細明體" panose="02020500000000000000" pitchFamily="18" charset="-120"/>
              </a:rPr>
            </a:br>
            <a:endParaRPr lang="zh-TW" altLang="zh-TW" sz="16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5" name="文字方塊 4">
            <a:extLst>
              <a:ext uri="{FF2B5EF4-FFF2-40B4-BE49-F238E27FC236}">
                <a16:creationId xmlns:a16="http://schemas.microsoft.com/office/drawing/2014/main" id="{B00076F6-4396-41B1-AFFC-F183AB51A7BB}"/>
              </a:ext>
            </a:extLst>
          </p:cNvPr>
          <p:cNvSpPr txBox="1"/>
          <p:nvPr/>
        </p:nvSpPr>
        <p:spPr>
          <a:xfrm>
            <a:off x="546848" y="1443365"/>
            <a:ext cx="618565" cy="769441"/>
          </a:xfrm>
          <a:prstGeom prst="rect">
            <a:avLst/>
          </a:prstGeom>
          <a:noFill/>
        </p:spPr>
        <p:txBody>
          <a:bodyPr wrap="square" rtlCol="0">
            <a:spAutoFit/>
          </a:bodyPr>
          <a:lstStyle/>
          <a:p>
            <a:r>
              <a:rPr lang="en-US" altLang="zh-TW" sz="4400" dirty="0">
                <a:solidFill>
                  <a:srgbClr val="FF0000"/>
                </a:solidFill>
              </a:rPr>
              <a:t>C</a:t>
            </a:r>
            <a:endParaRPr lang="zh-TW" altLang="en-US" sz="4400" dirty="0">
              <a:solidFill>
                <a:srgbClr val="FF0000"/>
              </a:solidFill>
            </a:endParaRPr>
          </a:p>
        </p:txBody>
      </p:sp>
      <p:sp>
        <p:nvSpPr>
          <p:cNvPr id="6" name="文字方塊 5">
            <a:extLst>
              <a:ext uri="{FF2B5EF4-FFF2-40B4-BE49-F238E27FC236}">
                <a16:creationId xmlns:a16="http://schemas.microsoft.com/office/drawing/2014/main" id="{90962794-13EA-4B85-AAD2-804DD246A387}"/>
              </a:ext>
            </a:extLst>
          </p:cNvPr>
          <p:cNvSpPr txBox="1"/>
          <p:nvPr/>
        </p:nvSpPr>
        <p:spPr>
          <a:xfrm>
            <a:off x="546848" y="2431674"/>
            <a:ext cx="618565" cy="769441"/>
          </a:xfrm>
          <a:prstGeom prst="rect">
            <a:avLst/>
          </a:prstGeom>
          <a:noFill/>
        </p:spPr>
        <p:txBody>
          <a:bodyPr wrap="square" rtlCol="0">
            <a:spAutoFit/>
          </a:bodyPr>
          <a:lstStyle/>
          <a:p>
            <a:r>
              <a:rPr lang="en-US" altLang="zh-TW" sz="4400" dirty="0">
                <a:solidFill>
                  <a:srgbClr val="FF0000"/>
                </a:solidFill>
              </a:rPr>
              <a:t>B</a:t>
            </a:r>
            <a:endParaRPr lang="zh-TW" altLang="en-US" sz="4400" dirty="0">
              <a:solidFill>
                <a:srgbClr val="FF0000"/>
              </a:solidFill>
            </a:endParaRPr>
          </a:p>
        </p:txBody>
      </p:sp>
    </p:spTree>
    <p:extLst>
      <p:ext uri="{BB962C8B-B14F-4D97-AF65-F5344CB8AC3E}">
        <p14:creationId xmlns:p14="http://schemas.microsoft.com/office/powerpoint/2010/main" val="241637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556C0B90-592A-4D83-936B-A71C124A8D55}"/>
              </a:ext>
            </a:extLst>
          </p:cNvPr>
          <p:cNvPicPr>
            <a:picLocks noChangeAspect="1"/>
          </p:cNvPicPr>
          <p:nvPr/>
        </p:nvPicPr>
        <p:blipFill>
          <a:blip r:embed="rId2"/>
          <a:stretch>
            <a:fillRect/>
          </a:stretch>
        </p:blipFill>
        <p:spPr>
          <a:xfrm>
            <a:off x="228662" y="87156"/>
            <a:ext cx="8153338" cy="3731809"/>
          </a:xfrm>
          <a:prstGeom prst="rect">
            <a:avLst/>
          </a:prstGeom>
        </p:spPr>
      </p:pic>
      <p:pic>
        <p:nvPicPr>
          <p:cNvPr id="5" name="圖片 4">
            <a:extLst>
              <a:ext uri="{FF2B5EF4-FFF2-40B4-BE49-F238E27FC236}">
                <a16:creationId xmlns:a16="http://schemas.microsoft.com/office/drawing/2014/main" id="{A6D5B701-0F80-4B9D-B053-806B86E94A62}"/>
              </a:ext>
            </a:extLst>
          </p:cNvPr>
          <p:cNvPicPr>
            <a:picLocks noChangeAspect="1"/>
          </p:cNvPicPr>
          <p:nvPr/>
        </p:nvPicPr>
        <p:blipFill>
          <a:blip r:embed="rId3"/>
          <a:stretch>
            <a:fillRect/>
          </a:stretch>
        </p:blipFill>
        <p:spPr>
          <a:xfrm>
            <a:off x="228662" y="3907598"/>
            <a:ext cx="7411484" cy="2467319"/>
          </a:xfrm>
          <a:prstGeom prst="rect">
            <a:avLst/>
          </a:prstGeom>
        </p:spPr>
      </p:pic>
      <p:pic>
        <p:nvPicPr>
          <p:cNvPr id="7" name="圖片 6">
            <a:extLst>
              <a:ext uri="{FF2B5EF4-FFF2-40B4-BE49-F238E27FC236}">
                <a16:creationId xmlns:a16="http://schemas.microsoft.com/office/drawing/2014/main" id="{B54E6721-5F66-4F95-BBD9-89BEFB157D88}"/>
              </a:ext>
            </a:extLst>
          </p:cNvPr>
          <p:cNvPicPr>
            <a:picLocks noChangeAspect="1"/>
          </p:cNvPicPr>
          <p:nvPr/>
        </p:nvPicPr>
        <p:blipFill>
          <a:blip r:embed="rId4"/>
          <a:stretch>
            <a:fillRect/>
          </a:stretch>
        </p:blipFill>
        <p:spPr>
          <a:xfrm>
            <a:off x="4681043" y="5663664"/>
            <a:ext cx="7097115" cy="981212"/>
          </a:xfrm>
          <a:prstGeom prst="rect">
            <a:avLst/>
          </a:prstGeom>
        </p:spPr>
      </p:pic>
      <p:sp>
        <p:nvSpPr>
          <p:cNvPr id="8" name="文字方塊 7">
            <a:extLst>
              <a:ext uri="{FF2B5EF4-FFF2-40B4-BE49-F238E27FC236}">
                <a16:creationId xmlns:a16="http://schemas.microsoft.com/office/drawing/2014/main" id="{FD3ADE55-9B43-462B-BF05-307AE0132D6D}"/>
              </a:ext>
            </a:extLst>
          </p:cNvPr>
          <p:cNvSpPr txBox="1"/>
          <p:nvPr/>
        </p:nvSpPr>
        <p:spPr>
          <a:xfrm>
            <a:off x="1362637" y="1660672"/>
            <a:ext cx="2178422" cy="584775"/>
          </a:xfrm>
          <a:prstGeom prst="rect">
            <a:avLst/>
          </a:prstGeom>
          <a:noFill/>
        </p:spPr>
        <p:txBody>
          <a:bodyPr wrap="square" rtlCol="0">
            <a:spAutoFit/>
          </a:bodyPr>
          <a:lstStyle/>
          <a:p>
            <a:r>
              <a:rPr lang="en-US" altLang="zh-TW" sz="3200" dirty="0">
                <a:solidFill>
                  <a:srgbClr val="FF0000"/>
                </a:solidFill>
                <a:latin typeface="Comic Sans MS" panose="030F0702030302020204" pitchFamily="66" charset="0"/>
              </a:rPr>
              <a:t>Where</a:t>
            </a:r>
            <a:endParaRPr lang="zh-TW" altLang="en-US" sz="3200" dirty="0">
              <a:solidFill>
                <a:srgbClr val="FF0000"/>
              </a:solidFill>
              <a:latin typeface="Comic Sans MS" panose="030F0702030302020204" pitchFamily="66" charset="0"/>
            </a:endParaRPr>
          </a:p>
        </p:txBody>
      </p:sp>
      <p:sp>
        <p:nvSpPr>
          <p:cNvPr id="10" name="文字方塊 9">
            <a:extLst>
              <a:ext uri="{FF2B5EF4-FFF2-40B4-BE49-F238E27FC236}">
                <a16:creationId xmlns:a16="http://schemas.microsoft.com/office/drawing/2014/main" id="{84C8B148-2859-479A-A7E4-EB35DA163247}"/>
              </a:ext>
            </a:extLst>
          </p:cNvPr>
          <p:cNvSpPr txBox="1"/>
          <p:nvPr/>
        </p:nvSpPr>
        <p:spPr>
          <a:xfrm>
            <a:off x="3194764" y="1712161"/>
            <a:ext cx="2178422" cy="584775"/>
          </a:xfrm>
          <a:prstGeom prst="rect">
            <a:avLst/>
          </a:prstGeom>
          <a:noFill/>
        </p:spPr>
        <p:txBody>
          <a:bodyPr wrap="square" rtlCol="0">
            <a:spAutoFit/>
          </a:bodyPr>
          <a:lstStyle/>
          <a:p>
            <a:r>
              <a:rPr lang="en-US" altLang="zh-TW" sz="3200" dirty="0">
                <a:solidFill>
                  <a:srgbClr val="FF0000"/>
                </a:solidFill>
                <a:latin typeface="Comic Sans MS" panose="030F0702030302020204" pitchFamily="66" charset="0"/>
              </a:rPr>
              <a:t>are</a:t>
            </a:r>
            <a:endParaRPr lang="zh-TW" altLang="en-US" sz="3200" dirty="0">
              <a:solidFill>
                <a:srgbClr val="FF0000"/>
              </a:solidFill>
              <a:latin typeface="Comic Sans MS" panose="030F0702030302020204" pitchFamily="66" charset="0"/>
            </a:endParaRPr>
          </a:p>
        </p:txBody>
      </p:sp>
      <p:sp>
        <p:nvSpPr>
          <p:cNvPr id="11" name="文字方塊 10">
            <a:extLst>
              <a:ext uri="{FF2B5EF4-FFF2-40B4-BE49-F238E27FC236}">
                <a16:creationId xmlns:a16="http://schemas.microsoft.com/office/drawing/2014/main" id="{B9A056DC-9D51-4219-AB26-2DBDB87DCA46}"/>
              </a:ext>
            </a:extLst>
          </p:cNvPr>
          <p:cNvSpPr txBox="1"/>
          <p:nvPr/>
        </p:nvSpPr>
        <p:spPr>
          <a:xfrm>
            <a:off x="1651753" y="2155043"/>
            <a:ext cx="2178422" cy="584775"/>
          </a:xfrm>
          <a:prstGeom prst="rect">
            <a:avLst/>
          </a:prstGeom>
          <a:noFill/>
        </p:spPr>
        <p:txBody>
          <a:bodyPr wrap="square" rtlCol="0">
            <a:spAutoFit/>
          </a:bodyPr>
          <a:lstStyle/>
          <a:p>
            <a:r>
              <a:rPr lang="en-US" altLang="zh-TW" sz="3200" dirty="0">
                <a:solidFill>
                  <a:srgbClr val="FF0000"/>
                </a:solidFill>
                <a:latin typeface="Comic Sans MS" panose="030F0702030302020204" pitchFamily="66" charset="0"/>
              </a:rPr>
              <a:t>am</a:t>
            </a:r>
            <a:endParaRPr lang="zh-TW" altLang="en-US" sz="3200" dirty="0">
              <a:solidFill>
                <a:srgbClr val="FF0000"/>
              </a:solidFill>
              <a:latin typeface="Comic Sans MS" panose="030F0702030302020204" pitchFamily="66" charset="0"/>
            </a:endParaRPr>
          </a:p>
        </p:txBody>
      </p:sp>
      <p:sp>
        <p:nvSpPr>
          <p:cNvPr id="12" name="文字方塊 11">
            <a:extLst>
              <a:ext uri="{FF2B5EF4-FFF2-40B4-BE49-F238E27FC236}">
                <a16:creationId xmlns:a16="http://schemas.microsoft.com/office/drawing/2014/main" id="{D1C3E221-1705-4859-A973-91CDB737CF8A}"/>
              </a:ext>
            </a:extLst>
          </p:cNvPr>
          <p:cNvSpPr txBox="1"/>
          <p:nvPr/>
        </p:nvSpPr>
        <p:spPr>
          <a:xfrm>
            <a:off x="3927665" y="2155043"/>
            <a:ext cx="2178422" cy="584775"/>
          </a:xfrm>
          <a:prstGeom prst="rect">
            <a:avLst/>
          </a:prstGeom>
          <a:noFill/>
        </p:spPr>
        <p:txBody>
          <a:bodyPr wrap="square" rtlCol="0">
            <a:spAutoFit/>
          </a:bodyPr>
          <a:lstStyle/>
          <a:p>
            <a:r>
              <a:rPr lang="en-US" altLang="zh-TW" sz="3200" dirty="0">
                <a:solidFill>
                  <a:srgbClr val="FF0000"/>
                </a:solidFill>
                <a:latin typeface="Comic Sans MS" panose="030F0702030302020204" pitchFamily="66" charset="0"/>
              </a:rPr>
              <a:t>bakery</a:t>
            </a:r>
            <a:endParaRPr lang="zh-TW" altLang="en-US" sz="3200" dirty="0">
              <a:solidFill>
                <a:srgbClr val="FF0000"/>
              </a:solidFill>
              <a:latin typeface="Comic Sans MS" panose="030F0702030302020204" pitchFamily="66" charset="0"/>
            </a:endParaRPr>
          </a:p>
        </p:txBody>
      </p:sp>
      <p:sp>
        <p:nvSpPr>
          <p:cNvPr id="13" name="文字方塊 12">
            <a:extLst>
              <a:ext uri="{FF2B5EF4-FFF2-40B4-BE49-F238E27FC236}">
                <a16:creationId xmlns:a16="http://schemas.microsoft.com/office/drawing/2014/main" id="{B92A8A1C-0CFB-4C5F-9DC2-7D5F309C4D63}"/>
              </a:ext>
            </a:extLst>
          </p:cNvPr>
          <p:cNvSpPr txBox="1"/>
          <p:nvPr/>
        </p:nvSpPr>
        <p:spPr>
          <a:xfrm>
            <a:off x="613567" y="2649414"/>
            <a:ext cx="2178422" cy="584775"/>
          </a:xfrm>
          <a:prstGeom prst="rect">
            <a:avLst/>
          </a:prstGeom>
          <a:noFill/>
        </p:spPr>
        <p:txBody>
          <a:bodyPr wrap="square" rtlCol="0">
            <a:spAutoFit/>
          </a:bodyPr>
          <a:lstStyle/>
          <a:p>
            <a:r>
              <a:rPr lang="en-US" altLang="zh-TW" sz="3200" dirty="0">
                <a:solidFill>
                  <a:srgbClr val="FF0000"/>
                </a:solidFill>
                <a:latin typeface="Comic Sans MS" panose="030F0702030302020204" pitchFamily="66" charset="0"/>
              </a:rPr>
              <a:t>was</a:t>
            </a:r>
            <a:endParaRPr lang="zh-TW" altLang="en-US" sz="3200" dirty="0">
              <a:solidFill>
                <a:srgbClr val="FF0000"/>
              </a:solidFill>
              <a:latin typeface="Comic Sans MS" panose="030F0702030302020204" pitchFamily="66" charset="0"/>
            </a:endParaRPr>
          </a:p>
        </p:txBody>
      </p:sp>
      <p:sp>
        <p:nvSpPr>
          <p:cNvPr id="14" name="文字方塊 13">
            <a:extLst>
              <a:ext uri="{FF2B5EF4-FFF2-40B4-BE49-F238E27FC236}">
                <a16:creationId xmlns:a16="http://schemas.microsoft.com/office/drawing/2014/main" id="{CF45BB45-83B3-476E-B538-762103654E19}"/>
              </a:ext>
            </a:extLst>
          </p:cNvPr>
          <p:cNvSpPr txBox="1"/>
          <p:nvPr/>
        </p:nvSpPr>
        <p:spPr>
          <a:xfrm>
            <a:off x="5461724" y="2649414"/>
            <a:ext cx="2178422" cy="584775"/>
          </a:xfrm>
          <a:prstGeom prst="rect">
            <a:avLst/>
          </a:prstGeom>
          <a:noFill/>
        </p:spPr>
        <p:txBody>
          <a:bodyPr wrap="square" rtlCol="0">
            <a:spAutoFit/>
          </a:bodyPr>
          <a:lstStyle/>
          <a:p>
            <a:r>
              <a:rPr lang="en-US" altLang="zh-TW" sz="3200" dirty="0">
                <a:solidFill>
                  <a:srgbClr val="FF0000"/>
                </a:solidFill>
                <a:latin typeface="Comic Sans MS" panose="030F0702030302020204" pitchFamily="66" charset="0"/>
              </a:rPr>
              <a:t>ago</a:t>
            </a:r>
            <a:endParaRPr lang="zh-TW" altLang="en-US" sz="3200" dirty="0">
              <a:solidFill>
                <a:srgbClr val="FF0000"/>
              </a:solidFill>
              <a:latin typeface="Comic Sans MS" panose="030F0702030302020204" pitchFamily="66" charset="0"/>
            </a:endParaRPr>
          </a:p>
        </p:txBody>
      </p:sp>
      <p:sp>
        <p:nvSpPr>
          <p:cNvPr id="15" name="文字方塊 14">
            <a:extLst>
              <a:ext uri="{FF2B5EF4-FFF2-40B4-BE49-F238E27FC236}">
                <a16:creationId xmlns:a16="http://schemas.microsoft.com/office/drawing/2014/main" id="{9D096CB6-F131-43C5-A0C9-4B6284ECF23E}"/>
              </a:ext>
            </a:extLst>
          </p:cNvPr>
          <p:cNvSpPr txBox="1"/>
          <p:nvPr/>
        </p:nvSpPr>
        <p:spPr>
          <a:xfrm>
            <a:off x="4274973" y="4612553"/>
            <a:ext cx="3260970" cy="584775"/>
          </a:xfrm>
          <a:prstGeom prst="rect">
            <a:avLst/>
          </a:prstGeom>
          <a:noFill/>
        </p:spPr>
        <p:txBody>
          <a:bodyPr wrap="square" rtlCol="0">
            <a:spAutoFit/>
          </a:bodyPr>
          <a:lstStyle/>
          <a:p>
            <a:r>
              <a:rPr lang="en-US" altLang="zh-TW" sz="3200" dirty="0">
                <a:solidFill>
                  <a:srgbClr val="FF0000"/>
                </a:solidFill>
                <a:latin typeface="Comic Sans MS" panose="030F0702030302020204" pitchFamily="66" charset="0"/>
              </a:rPr>
              <a:t>five days ago</a:t>
            </a:r>
            <a:endParaRPr lang="zh-TW" altLang="en-US" sz="3200" dirty="0">
              <a:solidFill>
                <a:srgbClr val="FF0000"/>
              </a:solidFill>
              <a:latin typeface="Comic Sans MS" panose="030F0702030302020204" pitchFamily="66" charset="0"/>
            </a:endParaRPr>
          </a:p>
        </p:txBody>
      </p:sp>
      <p:sp>
        <p:nvSpPr>
          <p:cNvPr id="16" name="文字方塊 15">
            <a:extLst>
              <a:ext uri="{FF2B5EF4-FFF2-40B4-BE49-F238E27FC236}">
                <a16:creationId xmlns:a16="http://schemas.microsoft.com/office/drawing/2014/main" id="{AF17B94C-3975-4104-9F12-63AE87CA683F}"/>
              </a:ext>
            </a:extLst>
          </p:cNvPr>
          <p:cNvSpPr txBox="1"/>
          <p:nvPr/>
        </p:nvSpPr>
        <p:spPr>
          <a:xfrm>
            <a:off x="1992349" y="5073477"/>
            <a:ext cx="2178422" cy="584775"/>
          </a:xfrm>
          <a:prstGeom prst="rect">
            <a:avLst/>
          </a:prstGeom>
          <a:noFill/>
        </p:spPr>
        <p:txBody>
          <a:bodyPr wrap="square" rtlCol="0">
            <a:spAutoFit/>
          </a:bodyPr>
          <a:lstStyle/>
          <a:p>
            <a:r>
              <a:rPr lang="en-US" altLang="zh-TW" sz="3200" dirty="0">
                <a:solidFill>
                  <a:srgbClr val="FF0000"/>
                </a:solidFill>
                <a:latin typeface="Comic Sans MS" panose="030F0702030302020204" pitchFamily="66" charset="0"/>
              </a:rPr>
              <a:t>were</a:t>
            </a:r>
            <a:endParaRPr lang="zh-TW" altLang="en-US" sz="3200" dirty="0">
              <a:solidFill>
                <a:srgbClr val="FF0000"/>
              </a:solidFill>
              <a:latin typeface="Comic Sans MS" panose="030F0702030302020204" pitchFamily="66" charset="0"/>
            </a:endParaRPr>
          </a:p>
        </p:txBody>
      </p:sp>
      <p:sp>
        <p:nvSpPr>
          <p:cNvPr id="18" name="文字方塊 17">
            <a:extLst>
              <a:ext uri="{FF2B5EF4-FFF2-40B4-BE49-F238E27FC236}">
                <a16:creationId xmlns:a16="http://schemas.microsoft.com/office/drawing/2014/main" id="{5D4FF54D-C3AC-4E96-ABD5-DFE8507FABBF}"/>
              </a:ext>
            </a:extLst>
          </p:cNvPr>
          <p:cNvSpPr txBox="1"/>
          <p:nvPr/>
        </p:nvSpPr>
        <p:spPr>
          <a:xfrm>
            <a:off x="6680889" y="5504059"/>
            <a:ext cx="2178422" cy="584775"/>
          </a:xfrm>
          <a:prstGeom prst="rect">
            <a:avLst/>
          </a:prstGeom>
          <a:noFill/>
        </p:spPr>
        <p:txBody>
          <a:bodyPr wrap="square" rtlCol="0">
            <a:spAutoFit/>
          </a:bodyPr>
          <a:lstStyle/>
          <a:p>
            <a:r>
              <a:rPr lang="en-US" altLang="zh-TW" sz="3200" dirty="0">
                <a:solidFill>
                  <a:srgbClr val="FF0000"/>
                </a:solidFill>
                <a:latin typeface="Comic Sans MS" panose="030F0702030302020204" pitchFamily="66" charset="0"/>
              </a:rPr>
              <a:t>the UK</a:t>
            </a:r>
            <a:endParaRPr lang="zh-TW" altLang="en-US" sz="3200" dirty="0">
              <a:solidFill>
                <a:srgbClr val="FF0000"/>
              </a:solidFill>
              <a:latin typeface="Comic Sans MS" panose="030F0702030302020204" pitchFamily="66" charset="0"/>
            </a:endParaRPr>
          </a:p>
        </p:txBody>
      </p:sp>
      <p:sp>
        <p:nvSpPr>
          <p:cNvPr id="19" name="文字方塊 18">
            <a:extLst>
              <a:ext uri="{FF2B5EF4-FFF2-40B4-BE49-F238E27FC236}">
                <a16:creationId xmlns:a16="http://schemas.microsoft.com/office/drawing/2014/main" id="{21C7EDAB-904F-4B4A-8F4C-1217A8493DAA}"/>
              </a:ext>
            </a:extLst>
          </p:cNvPr>
          <p:cNvSpPr txBox="1"/>
          <p:nvPr/>
        </p:nvSpPr>
        <p:spPr>
          <a:xfrm>
            <a:off x="8473831" y="5970395"/>
            <a:ext cx="2178422" cy="584775"/>
          </a:xfrm>
          <a:prstGeom prst="rect">
            <a:avLst/>
          </a:prstGeom>
          <a:noFill/>
        </p:spPr>
        <p:txBody>
          <a:bodyPr wrap="square" rtlCol="0">
            <a:spAutoFit/>
          </a:bodyPr>
          <a:lstStyle/>
          <a:p>
            <a:r>
              <a:rPr lang="en-US" altLang="zh-TW" sz="3200" dirty="0">
                <a:solidFill>
                  <a:srgbClr val="FF0000"/>
                </a:solidFill>
                <a:latin typeface="Comic Sans MS" panose="030F0702030302020204" pitchFamily="66" charset="0"/>
              </a:rPr>
              <a:t>Japan</a:t>
            </a:r>
            <a:endParaRPr lang="zh-TW" altLang="en-US" sz="3200" dirty="0">
              <a:solidFill>
                <a:srgbClr val="FF0000"/>
              </a:solidFill>
              <a:latin typeface="Comic Sans MS" panose="030F0702030302020204" pitchFamily="66" charset="0"/>
            </a:endParaRPr>
          </a:p>
        </p:txBody>
      </p:sp>
      <p:pic>
        <p:nvPicPr>
          <p:cNvPr id="4" name="圖片 3">
            <a:extLst>
              <a:ext uri="{FF2B5EF4-FFF2-40B4-BE49-F238E27FC236}">
                <a16:creationId xmlns:a16="http://schemas.microsoft.com/office/drawing/2014/main" id="{8783ADF0-444A-4D77-980E-F51AC335FDF7}"/>
              </a:ext>
            </a:extLst>
          </p:cNvPr>
          <p:cNvPicPr>
            <a:picLocks noChangeAspect="1"/>
          </p:cNvPicPr>
          <p:nvPr/>
        </p:nvPicPr>
        <p:blipFill>
          <a:blip r:embed="rId5"/>
          <a:stretch>
            <a:fillRect/>
          </a:stretch>
        </p:blipFill>
        <p:spPr>
          <a:xfrm>
            <a:off x="665082" y="1287204"/>
            <a:ext cx="7385224" cy="476316"/>
          </a:xfrm>
          <a:prstGeom prst="rect">
            <a:avLst/>
          </a:prstGeom>
        </p:spPr>
      </p:pic>
    </p:spTree>
    <p:extLst>
      <p:ext uri="{BB962C8B-B14F-4D97-AF65-F5344CB8AC3E}">
        <p14:creationId xmlns:p14="http://schemas.microsoft.com/office/powerpoint/2010/main" val="150026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P spid="14" grpId="0"/>
      <p:bldP spid="15" grpId="0"/>
      <p:bldP spid="16"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CA9E4333-844E-450E-834D-ACC2B4F42970}"/>
              </a:ext>
            </a:extLst>
          </p:cNvPr>
          <p:cNvPicPr>
            <a:picLocks noChangeAspect="1"/>
          </p:cNvPicPr>
          <p:nvPr/>
        </p:nvPicPr>
        <p:blipFill>
          <a:blip r:embed="rId2"/>
          <a:stretch>
            <a:fillRect/>
          </a:stretch>
        </p:blipFill>
        <p:spPr>
          <a:xfrm>
            <a:off x="181841" y="154303"/>
            <a:ext cx="6568583" cy="726216"/>
          </a:xfrm>
          <a:prstGeom prst="rect">
            <a:avLst/>
          </a:prstGeom>
        </p:spPr>
      </p:pic>
      <p:pic>
        <p:nvPicPr>
          <p:cNvPr id="7" name="圖片 6">
            <a:extLst>
              <a:ext uri="{FF2B5EF4-FFF2-40B4-BE49-F238E27FC236}">
                <a16:creationId xmlns:a16="http://schemas.microsoft.com/office/drawing/2014/main" id="{EFF4F187-DEFC-4DA3-AA55-5A9297C13173}"/>
              </a:ext>
            </a:extLst>
          </p:cNvPr>
          <p:cNvPicPr>
            <a:picLocks noChangeAspect="1"/>
          </p:cNvPicPr>
          <p:nvPr/>
        </p:nvPicPr>
        <p:blipFill>
          <a:blip r:embed="rId3"/>
          <a:stretch>
            <a:fillRect/>
          </a:stretch>
        </p:blipFill>
        <p:spPr>
          <a:xfrm>
            <a:off x="181841" y="1254211"/>
            <a:ext cx="6469971" cy="3675350"/>
          </a:xfrm>
          <a:prstGeom prst="rect">
            <a:avLst/>
          </a:prstGeom>
        </p:spPr>
      </p:pic>
      <p:pic>
        <p:nvPicPr>
          <p:cNvPr id="9" name="圖片 8">
            <a:extLst>
              <a:ext uri="{FF2B5EF4-FFF2-40B4-BE49-F238E27FC236}">
                <a16:creationId xmlns:a16="http://schemas.microsoft.com/office/drawing/2014/main" id="{AF96DB00-DBB3-419A-BEF4-BB437C0EF00A}"/>
              </a:ext>
            </a:extLst>
          </p:cNvPr>
          <p:cNvPicPr>
            <a:picLocks noChangeAspect="1"/>
          </p:cNvPicPr>
          <p:nvPr/>
        </p:nvPicPr>
        <p:blipFill>
          <a:blip r:embed="rId4"/>
          <a:stretch>
            <a:fillRect/>
          </a:stretch>
        </p:blipFill>
        <p:spPr>
          <a:xfrm>
            <a:off x="6864236" y="154302"/>
            <a:ext cx="5325218" cy="6306430"/>
          </a:xfrm>
          <a:prstGeom prst="rect">
            <a:avLst/>
          </a:prstGeom>
        </p:spPr>
      </p:pic>
      <p:sp>
        <p:nvSpPr>
          <p:cNvPr id="10" name="文字方塊 9">
            <a:extLst>
              <a:ext uri="{FF2B5EF4-FFF2-40B4-BE49-F238E27FC236}">
                <a16:creationId xmlns:a16="http://schemas.microsoft.com/office/drawing/2014/main" id="{F76B4792-CD05-4F09-8467-54A75DF78C02}"/>
              </a:ext>
            </a:extLst>
          </p:cNvPr>
          <p:cNvSpPr txBox="1"/>
          <p:nvPr/>
        </p:nvSpPr>
        <p:spPr>
          <a:xfrm>
            <a:off x="6651812" y="1613242"/>
            <a:ext cx="3381056" cy="584775"/>
          </a:xfrm>
          <a:prstGeom prst="rect">
            <a:avLst/>
          </a:prstGeom>
          <a:solidFill>
            <a:schemeClr val="bg1"/>
          </a:solidFill>
          <a:ln w="57150">
            <a:solidFill>
              <a:schemeClr val="accent1"/>
            </a:solidFill>
          </a:ln>
        </p:spPr>
        <p:txBody>
          <a:bodyPr wrap="square" rtlCol="0">
            <a:spAutoFit/>
          </a:bodyPr>
          <a:lstStyle/>
          <a:p>
            <a:r>
              <a:rPr lang="en-US" altLang="zh-TW" sz="3200" dirty="0">
                <a:solidFill>
                  <a:srgbClr val="FF0000"/>
                </a:solidFill>
                <a:latin typeface="Comic Sans MS" panose="030F0702030302020204" pitchFamily="66" charset="0"/>
              </a:rPr>
              <a:t>(1) coffee shop</a:t>
            </a:r>
            <a:endParaRPr lang="zh-TW" altLang="en-US" sz="3200" dirty="0">
              <a:solidFill>
                <a:srgbClr val="FF0000"/>
              </a:solidFill>
              <a:latin typeface="Comic Sans MS" panose="030F0702030302020204" pitchFamily="66" charset="0"/>
            </a:endParaRPr>
          </a:p>
        </p:txBody>
      </p:sp>
      <p:sp>
        <p:nvSpPr>
          <p:cNvPr id="11" name="文字方塊 10">
            <a:extLst>
              <a:ext uri="{FF2B5EF4-FFF2-40B4-BE49-F238E27FC236}">
                <a16:creationId xmlns:a16="http://schemas.microsoft.com/office/drawing/2014/main" id="{9FA78203-DFF2-4137-981D-3A71BD3E878A}"/>
              </a:ext>
            </a:extLst>
          </p:cNvPr>
          <p:cNvSpPr txBox="1"/>
          <p:nvPr/>
        </p:nvSpPr>
        <p:spPr>
          <a:xfrm>
            <a:off x="8489575" y="2429031"/>
            <a:ext cx="3612777" cy="584775"/>
          </a:xfrm>
          <a:prstGeom prst="rect">
            <a:avLst/>
          </a:prstGeom>
          <a:solidFill>
            <a:schemeClr val="bg1"/>
          </a:solidFill>
          <a:ln w="38100">
            <a:solidFill>
              <a:schemeClr val="accent6">
                <a:lumMod val="60000"/>
                <a:lumOff val="40000"/>
              </a:schemeClr>
            </a:solidFill>
          </a:ln>
        </p:spPr>
        <p:txBody>
          <a:bodyPr wrap="square" rtlCol="0">
            <a:spAutoFit/>
          </a:bodyPr>
          <a:lstStyle/>
          <a:p>
            <a:r>
              <a:rPr lang="en-US" altLang="zh-TW" sz="3200" dirty="0">
                <a:solidFill>
                  <a:srgbClr val="FF0000"/>
                </a:solidFill>
                <a:latin typeface="Comic Sans MS" panose="030F0702030302020204" pitchFamily="66" charset="0"/>
              </a:rPr>
              <a:t>(2) movie theater</a:t>
            </a:r>
            <a:endParaRPr lang="zh-TW" altLang="en-US" sz="3200" dirty="0">
              <a:solidFill>
                <a:srgbClr val="FF0000"/>
              </a:solidFill>
              <a:latin typeface="Comic Sans MS" panose="030F0702030302020204" pitchFamily="66" charset="0"/>
            </a:endParaRPr>
          </a:p>
        </p:txBody>
      </p:sp>
      <p:sp>
        <p:nvSpPr>
          <p:cNvPr id="12" name="文字方塊 11">
            <a:extLst>
              <a:ext uri="{FF2B5EF4-FFF2-40B4-BE49-F238E27FC236}">
                <a16:creationId xmlns:a16="http://schemas.microsoft.com/office/drawing/2014/main" id="{D65172C1-CE5B-484F-BA9B-9054E2EE4BBE}"/>
              </a:ext>
            </a:extLst>
          </p:cNvPr>
          <p:cNvSpPr txBox="1"/>
          <p:nvPr/>
        </p:nvSpPr>
        <p:spPr>
          <a:xfrm>
            <a:off x="6891129" y="3307517"/>
            <a:ext cx="2563907" cy="584775"/>
          </a:xfrm>
          <a:prstGeom prst="rect">
            <a:avLst/>
          </a:prstGeom>
          <a:solidFill>
            <a:schemeClr val="bg1"/>
          </a:solidFill>
          <a:ln w="38100">
            <a:solidFill>
              <a:srgbClr val="FFC000"/>
            </a:solidFill>
          </a:ln>
        </p:spPr>
        <p:txBody>
          <a:bodyPr wrap="square" rtlCol="0">
            <a:spAutoFit/>
          </a:bodyPr>
          <a:lstStyle/>
          <a:p>
            <a:r>
              <a:rPr lang="en-US" altLang="zh-TW" sz="3200" dirty="0">
                <a:solidFill>
                  <a:srgbClr val="FF0000"/>
                </a:solidFill>
                <a:latin typeface="Comic Sans MS" panose="030F0702030302020204" pitchFamily="66" charset="0"/>
              </a:rPr>
              <a:t>(3) museum</a:t>
            </a:r>
            <a:endParaRPr lang="zh-TW" altLang="en-US" sz="3200" dirty="0">
              <a:solidFill>
                <a:srgbClr val="FF0000"/>
              </a:solidFill>
              <a:latin typeface="Comic Sans MS" panose="030F0702030302020204" pitchFamily="66" charset="0"/>
            </a:endParaRPr>
          </a:p>
        </p:txBody>
      </p:sp>
      <p:sp>
        <p:nvSpPr>
          <p:cNvPr id="13" name="文字方塊 12">
            <a:extLst>
              <a:ext uri="{FF2B5EF4-FFF2-40B4-BE49-F238E27FC236}">
                <a16:creationId xmlns:a16="http://schemas.microsoft.com/office/drawing/2014/main" id="{DC900EE2-4E68-4E6F-AE6E-8D25C6A99A4D}"/>
              </a:ext>
            </a:extLst>
          </p:cNvPr>
          <p:cNvSpPr txBox="1"/>
          <p:nvPr/>
        </p:nvSpPr>
        <p:spPr>
          <a:xfrm>
            <a:off x="9014009" y="4280960"/>
            <a:ext cx="2563907" cy="584775"/>
          </a:xfrm>
          <a:prstGeom prst="rect">
            <a:avLst/>
          </a:prstGeom>
          <a:solidFill>
            <a:schemeClr val="bg1"/>
          </a:solidFill>
        </p:spPr>
        <p:txBody>
          <a:bodyPr wrap="square" rtlCol="0">
            <a:spAutoFit/>
          </a:bodyPr>
          <a:lstStyle/>
          <a:p>
            <a:r>
              <a:rPr lang="en-US" altLang="zh-TW" sz="3200" dirty="0">
                <a:solidFill>
                  <a:srgbClr val="FF0000"/>
                </a:solidFill>
                <a:latin typeface="Comic Sans MS" panose="030F0702030302020204" pitchFamily="66" charset="0"/>
              </a:rPr>
              <a:t>(4) library</a:t>
            </a:r>
            <a:endParaRPr lang="zh-TW" altLang="en-US" sz="3200" dirty="0">
              <a:solidFill>
                <a:srgbClr val="FF0000"/>
              </a:solidFill>
              <a:latin typeface="Comic Sans MS" panose="030F0702030302020204" pitchFamily="66" charset="0"/>
            </a:endParaRPr>
          </a:p>
        </p:txBody>
      </p:sp>
      <p:sp>
        <p:nvSpPr>
          <p:cNvPr id="14" name="文字方塊 13">
            <a:extLst>
              <a:ext uri="{FF2B5EF4-FFF2-40B4-BE49-F238E27FC236}">
                <a16:creationId xmlns:a16="http://schemas.microsoft.com/office/drawing/2014/main" id="{F62682D7-4C5C-4821-9253-2DB9610FAD57}"/>
              </a:ext>
            </a:extLst>
          </p:cNvPr>
          <p:cNvSpPr txBox="1"/>
          <p:nvPr/>
        </p:nvSpPr>
        <p:spPr>
          <a:xfrm>
            <a:off x="6891128" y="4962015"/>
            <a:ext cx="3381056" cy="584775"/>
          </a:xfrm>
          <a:prstGeom prst="rect">
            <a:avLst/>
          </a:prstGeom>
          <a:solidFill>
            <a:schemeClr val="bg1"/>
          </a:solidFill>
          <a:ln w="38100">
            <a:solidFill>
              <a:srgbClr val="7030A0"/>
            </a:solidFill>
          </a:ln>
        </p:spPr>
        <p:txBody>
          <a:bodyPr wrap="square" rtlCol="0">
            <a:spAutoFit/>
          </a:bodyPr>
          <a:lstStyle/>
          <a:p>
            <a:r>
              <a:rPr lang="en-US" altLang="zh-TW" sz="3200" dirty="0">
                <a:solidFill>
                  <a:srgbClr val="FF0000"/>
                </a:solidFill>
                <a:latin typeface="Comic Sans MS" panose="030F0702030302020204" pitchFamily="66" charset="0"/>
              </a:rPr>
              <a:t>(5) night market</a:t>
            </a:r>
            <a:endParaRPr lang="zh-TW" altLang="en-US" sz="3200" dirty="0">
              <a:solidFill>
                <a:srgbClr val="FF0000"/>
              </a:solidFill>
              <a:latin typeface="Comic Sans MS" panose="030F0702030302020204" pitchFamily="66" charset="0"/>
            </a:endParaRPr>
          </a:p>
        </p:txBody>
      </p:sp>
      <p:sp>
        <p:nvSpPr>
          <p:cNvPr id="18" name="矩形 17">
            <a:extLst>
              <a:ext uri="{FF2B5EF4-FFF2-40B4-BE49-F238E27FC236}">
                <a16:creationId xmlns:a16="http://schemas.microsoft.com/office/drawing/2014/main" id="{AE971665-9F8F-4459-9262-EB9C1B856527}"/>
              </a:ext>
            </a:extLst>
          </p:cNvPr>
          <p:cNvSpPr/>
          <p:nvPr/>
        </p:nvSpPr>
        <p:spPr>
          <a:xfrm>
            <a:off x="5656729" y="1685365"/>
            <a:ext cx="762000" cy="394447"/>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a:extLst>
              <a:ext uri="{FF2B5EF4-FFF2-40B4-BE49-F238E27FC236}">
                <a16:creationId xmlns:a16="http://schemas.microsoft.com/office/drawing/2014/main" id="{E98EF035-C631-404B-8676-E805F001746E}"/>
              </a:ext>
            </a:extLst>
          </p:cNvPr>
          <p:cNvSpPr/>
          <p:nvPr/>
        </p:nvSpPr>
        <p:spPr>
          <a:xfrm>
            <a:off x="181841" y="2079812"/>
            <a:ext cx="3318302" cy="349219"/>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19">
            <a:extLst>
              <a:ext uri="{FF2B5EF4-FFF2-40B4-BE49-F238E27FC236}">
                <a16:creationId xmlns:a16="http://schemas.microsoft.com/office/drawing/2014/main" id="{C2EBB573-E06B-40DD-B01F-DD7088141874}"/>
              </a:ext>
            </a:extLst>
          </p:cNvPr>
          <p:cNvSpPr/>
          <p:nvPr/>
        </p:nvSpPr>
        <p:spPr>
          <a:xfrm>
            <a:off x="289418" y="2443730"/>
            <a:ext cx="5887264" cy="349219"/>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a:extLst>
              <a:ext uri="{FF2B5EF4-FFF2-40B4-BE49-F238E27FC236}">
                <a16:creationId xmlns:a16="http://schemas.microsoft.com/office/drawing/2014/main" id="{BD14EAB6-3C53-48F0-B9CA-B5F6806FF2D9}"/>
              </a:ext>
            </a:extLst>
          </p:cNvPr>
          <p:cNvSpPr/>
          <p:nvPr/>
        </p:nvSpPr>
        <p:spPr>
          <a:xfrm>
            <a:off x="289418" y="2792949"/>
            <a:ext cx="4192935" cy="349219"/>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a:extLst>
              <a:ext uri="{FF2B5EF4-FFF2-40B4-BE49-F238E27FC236}">
                <a16:creationId xmlns:a16="http://schemas.microsoft.com/office/drawing/2014/main" id="{76FE2764-30D0-455B-8B6F-C27A91DEF17F}"/>
              </a:ext>
            </a:extLst>
          </p:cNvPr>
          <p:cNvSpPr/>
          <p:nvPr/>
        </p:nvSpPr>
        <p:spPr>
          <a:xfrm>
            <a:off x="555811" y="3180531"/>
            <a:ext cx="5540189" cy="349219"/>
          </a:xfrm>
          <a:prstGeom prst="rect">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矩形 22">
            <a:extLst>
              <a:ext uri="{FF2B5EF4-FFF2-40B4-BE49-F238E27FC236}">
                <a16:creationId xmlns:a16="http://schemas.microsoft.com/office/drawing/2014/main" id="{B78F7FBE-48B9-480E-B294-AC0C9CFB23A3}"/>
              </a:ext>
            </a:extLst>
          </p:cNvPr>
          <p:cNvSpPr/>
          <p:nvPr/>
        </p:nvSpPr>
        <p:spPr>
          <a:xfrm>
            <a:off x="730049" y="3888093"/>
            <a:ext cx="4801176" cy="34921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矩形 23">
            <a:extLst>
              <a:ext uri="{FF2B5EF4-FFF2-40B4-BE49-F238E27FC236}">
                <a16:creationId xmlns:a16="http://schemas.microsoft.com/office/drawing/2014/main" id="{7D7593AD-27E7-446F-83ED-556B29152BF5}"/>
              </a:ext>
            </a:extLst>
          </p:cNvPr>
          <p:cNvSpPr/>
          <p:nvPr/>
        </p:nvSpPr>
        <p:spPr>
          <a:xfrm>
            <a:off x="1524000" y="4264207"/>
            <a:ext cx="4966448" cy="349219"/>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矩形 24">
            <a:extLst>
              <a:ext uri="{FF2B5EF4-FFF2-40B4-BE49-F238E27FC236}">
                <a16:creationId xmlns:a16="http://schemas.microsoft.com/office/drawing/2014/main" id="{E188B467-B86E-480B-BECD-EB03E5AA823F}"/>
              </a:ext>
            </a:extLst>
          </p:cNvPr>
          <p:cNvSpPr/>
          <p:nvPr/>
        </p:nvSpPr>
        <p:spPr>
          <a:xfrm>
            <a:off x="181841" y="4649445"/>
            <a:ext cx="1906935" cy="349219"/>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文字方塊 25">
            <a:extLst>
              <a:ext uri="{FF2B5EF4-FFF2-40B4-BE49-F238E27FC236}">
                <a16:creationId xmlns:a16="http://schemas.microsoft.com/office/drawing/2014/main" id="{65AFA330-BC07-4D02-B2A3-326A82E9BEF6}"/>
              </a:ext>
            </a:extLst>
          </p:cNvPr>
          <p:cNvSpPr txBox="1"/>
          <p:nvPr/>
        </p:nvSpPr>
        <p:spPr>
          <a:xfrm>
            <a:off x="10748682" y="5656241"/>
            <a:ext cx="1221833" cy="584775"/>
          </a:xfrm>
          <a:prstGeom prst="rect">
            <a:avLst/>
          </a:prstGeom>
          <a:solidFill>
            <a:schemeClr val="bg1"/>
          </a:solidFill>
          <a:ln w="38100">
            <a:solidFill>
              <a:schemeClr val="tx1"/>
            </a:solidFill>
          </a:ln>
        </p:spPr>
        <p:txBody>
          <a:bodyPr wrap="square" rtlCol="0">
            <a:spAutoFit/>
          </a:bodyPr>
          <a:lstStyle/>
          <a:p>
            <a:r>
              <a:rPr lang="en-US" altLang="zh-TW" sz="3200" dirty="0">
                <a:solidFill>
                  <a:srgbClr val="FF0000"/>
                </a:solidFill>
                <a:latin typeface="Comic Sans MS" panose="030F0702030302020204" pitchFamily="66" charset="0"/>
              </a:rPr>
              <a:t>M/W</a:t>
            </a:r>
            <a:endParaRPr lang="zh-TW" altLang="en-US" sz="32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642401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26" grpId="0" animBg="1"/>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835</Words>
  <Application>Microsoft Office PowerPoint</Application>
  <PresentationFormat>寬螢幕</PresentationFormat>
  <Paragraphs>79</Paragraphs>
  <Slides>13</Slides>
  <Notes>0</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13</vt:i4>
      </vt:variant>
    </vt:vector>
  </HeadingPairs>
  <TitlesOfParts>
    <vt:vector size="23" baseType="lpstr">
      <vt:lpstr>微軟正黑體</vt:lpstr>
      <vt:lpstr>新細明體</vt:lpstr>
      <vt:lpstr>Arial</vt:lpstr>
      <vt:lpstr>Calibri</vt:lpstr>
      <vt:lpstr>Calibri Light</vt:lpstr>
      <vt:lpstr>Cambria</vt:lpstr>
      <vt:lpstr>Comic Sans MS</vt:lpstr>
      <vt:lpstr>EngTRESS A</vt:lpstr>
      <vt:lpstr>Times New Roman</vt:lpstr>
      <vt:lpstr>Office 佈景主題</vt:lpstr>
      <vt:lpstr>113下六年級畢業考 解答</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113下六年級畢業考 解答</dc:title>
  <dc:creator>Andy P</dc:creator>
  <cp:lastModifiedBy>Andy P</cp:lastModifiedBy>
  <cp:revision>3</cp:revision>
  <dcterms:created xsi:type="dcterms:W3CDTF">2025-04-23T13:55:34Z</dcterms:created>
  <dcterms:modified xsi:type="dcterms:W3CDTF">2025-05-05T14:18:03Z</dcterms:modified>
</cp:coreProperties>
</file>