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華康超明體" panose="02020C09000000000000" pitchFamily="49" charset="-120"/>
      <p:regular r:id="rId6"/>
    </p:embeddedFon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87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034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08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57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413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79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8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32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15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52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11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AFD8C-DE9A-4B84-8A0A-4F13E78018F8}" type="datetimeFigureOut">
              <a:rPr lang="zh-TW" altLang="en-US" smtClean="0"/>
              <a:t>2019/4/25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00355-CAF4-43F9-AF55-78E100EFE9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941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8800" dirty="0" smtClean="0">
                <a:latin typeface="華康超明體" panose="02020C09000000000000" pitchFamily="49" charset="-120"/>
                <a:ea typeface="華康超明體" panose="02020C09000000000000" pitchFamily="49" charset="-120"/>
              </a:rPr>
              <a:t>人權</a:t>
            </a:r>
            <a:endParaRPr lang="zh-TW" altLang="en-US" sz="8800" dirty="0">
              <a:latin typeface="華康超明體" panose="02020C09000000000000" pitchFamily="49" charset="-120"/>
              <a:ea typeface="華康超明體" panose="02020C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08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205840"/>
              </p:ext>
            </p:extLst>
          </p:nvPr>
        </p:nvGraphicFramePr>
        <p:xfrm>
          <a:off x="179511" y="188640"/>
          <a:ext cx="8640960" cy="66519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80320"/>
                <a:gridCol w="2880320"/>
                <a:gridCol w="2880320"/>
              </a:tblGrid>
              <a:tr h="163818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638182"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我哥哥在網路上，發表並辱罵有關官員貪污事跡，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隔天就以擾亂國家秩序為由，被抓進警察局。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華康超明體" panose="02020C09000000000000" pitchFamily="49" charset="-120"/>
                        <a:ea typeface="華康超明體" panose="02020C09000000000000" pitchFamily="49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我們的國家，原本婦女是沒有投票權的，但在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2015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年時立法給予女性投票權。不同性別在不同的投票所，女性參選人不能夠公場合演講。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塔貝卡是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9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歲非裔小女孩，每天跟姊姊走路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1.5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公里到公車站，搭車到離家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8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公里外的黑人專屬小學上課。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父親想要替女兒們轉到附近學校，卻被拒絕。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華康超明體" panose="02020C09000000000000" pitchFamily="49" charset="-120"/>
                        <a:ea typeface="華康超明體" panose="02020C09000000000000" pitchFamily="49" charset="-120"/>
                        <a:cs typeface="+mn-cs"/>
                      </a:endParaRPr>
                    </a:p>
                  </a:txBody>
                  <a:tcPr/>
                </a:tc>
              </a:tr>
              <a:tr h="163818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638182"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在我們國家犯罪，警察會直接到家裡逮捕人犯，如果犯人不從，會將犯人拘留在警察局夜間詢問。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華康超明體" panose="02020C09000000000000" pitchFamily="49" charset="-120"/>
                        <a:ea typeface="華康超明體" panose="02020C09000000000000" pitchFamily="49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我每天工作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12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小時，當公司人手不足時，要幫忙頂替，有時會連續上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9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天班，這樣的生活是非常常見的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超明體" panose="02020C09000000000000" pitchFamily="49" charset="-120"/>
                          <a:ea typeface="華康超明體" panose="02020C09000000000000" pitchFamily="49" charset="-120"/>
                        </a:rPr>
                        <a:t>8</a:t>
                      </a:r>
                      <a:r>
                        <a:rPr lang="zh-TW" altLang="en-US" dirty="0" smtClean="0">
                          <a:latin typeface="華康超明體" panose="02020C09000000000000" pitchFamily="49" charset="-120"/>
                          <a:ea typeface="華康超明體" panose="02020C09000000000000" pitchFamily="49" charset="-120"/>
                        </a:rPr>
                        <a:t>歲的拉莉塔，每天耗費數小時工作，用雙手劈開岩石，取出裡頭稀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華康超明體" panose="02020C09000000000000" pitchFamily="49" charset="-120"/>
                          <a:ea typeface="華康超明體" panose="02020C09000000000000" pitchFamily="49" charset="-120"/>
                          <a:cs typeface="+mn-cs"/>
                        </a:rPr>
                        <a:t>有礦物質</a:t>
                      </a:r>
                      <a:r>
                        <a:rPr lang="zh-TW" altLang="en-US" dirty="0" smtClean="0">
                          <a:latin typeface="華康超明體" panose="02020C09000000000000" pitchFamily="49" charset="-120"/>
                          <a:ea typeface="華康超明體" panose="02020C09000000000000" pitchFamily="49" charset="-120"/>
                        </a:rPr>
                        <a:t>「雲母」，再交給家人賣給批發商，為家賺取金錢</a:t>
                      </a:r>
                      <a:endParaRPr lang="zh-TW" altLang="en-US" dirty="0">
                        <a:latin typeface="華康超明體" panose="02020C09000000000000" pitchFamily="49" charset="-120"/>
                        <a:ea typeface="華康超明體" panose="02020C09000000000000" pitchFamily="49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38" y="188640"/>
            <a:ext cx="1587422" cy="158742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980" y="3717032"/>
            <a:ext cx="602377" cy="142495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717032"/>
            <a:ext cx="754260" cy="124129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363" y="277216"/>
            <a:ext cx="1306849" cy="141026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83706"/>
            <a:ext cx="1440160" cy="144016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25" y="3727623"/>
            <a:ext cx="1245589" cy="142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https://</a:t>
            </a:r>
            <a:r>
              <a:rPr lang="en-US" altLang="zh-TW" dirty="0" err="1" smtClean="0"/>
              <a:t>www.youtube.com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watch?v</a:t>
            </a:r>
            <a:r>
              <a:rPr lang="en-US" altLang="zh-TW" dirty="0" smtClean="0"/>
              <a:t>=</a:t>
            </a:r>
            <a:r>
              <a:rPr lang="en-US" altLang="zh-TW" dirty="0" err="1" smtClean="0"/>
              <a:t>UPQ_uaiyYTE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930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327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211</Words>
  <Application>Microsoft Office PowerPoint</Application>
  <PresentationFormat>如螢幕大小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Arial</vt:lpstr>
      <vt:lpstr>新細明體</vt:lpstr>
      <vt:lpstr>華康超明體</vt:lpstr>
      <vt:lpstr>Calibri</vt:lpstr>
      <vt:lpstr>Office 佈景主題</vt:lpstr>
      <vt:lpstr>人權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2</cp:revision>
  <dcterms:created xsi:type="dcterms:W3CDTF">2019-04-25T04:42:30Z</dcterms:created>
  <dcterms:modified xsi:type="dcterms:W3CDTF">2019-04-25T05:16:18Z</dcterms:modified>
</cp:coreProperties>
</file>