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handoutMasterIdLst>
    <p:handoutMasterId r:id="rId97"/>
  </p:handoutMasterIdLst>
  <p:sldIdLst>
    <p:sldId id="256" r:id="rId2"/>
    <p:sldId id="260" r:id="rId3"/>
    <p:sldId id="261" r:id="rId4"/>
    <p:sldId id="374" r:id="rId5"/>
    <p:sldId id="375" r:id="rId6"/>
    <p:sldId id="263" r:id="rId7"/>
    <p:sldId id="376" r:id="rId8"/>
    <p:sldId id="264" r:id="rId9"/>
    <p:sldId id="377" r:id="rId10"/>
    <p:sldId id="293" r:id="rId11"/>
    <p:sldId id="295" r:id="rId12"/>
    <p:sldId id="378" r:id="rId13"/>
    <p:sldId id="379" r:id="rId14"/>
    <p:sldId id="380" r:id="rId15"/>
    <p:sldId id="381" r:id="rId16"/>
    <p:sldId id="382" r:id="rId17"/>
    <p:sldId id="383" r:id="rId18"/>
    <p:sldId id="301" r:id="rId19"/>
    <p:sldId id="384" r:id="rId20"/>
    <p:sldId id="385" r:id="rId21"/>
    <p:sldId id="386" r:id="rId22"/>
    <p:sldId id="302" r:id="rId23"/>
    <p:sldId id="303" r:id="rId24"/>
    <p:sldId id="387" r:id="rId25"/>
    <p:sldId id="304" r:id="rId26"/>
    <p:sldId id="388" r:id="rId27"/>
    <p:sldId id="389" r:id="rId28"/>
    <p:sldId id="390" r:id="rId29"/>
    <p:sldId id="391" r:id="rId30"/>
    <p:sldId id="392" r:id="rId31"/>
    <p:sldId id="393" r:id="rId32"/>
    <p:sldId id="394" r:id="rId33"/>
    <p:sldId id="395" r:id="rId34"/>
    <p:sldId id="396" r:id="rId35"/>
    <p:sldId id="305" r:id="rId36"/>
    <p:sldId id="397" r:id="rId37"/>
    <p:sldId id="398" r:id="rId38"/>
    <p:sldId id="306" r:id="rId39"/>
    <p:sldId id="399" r:id="rId40"/>
    <p:sldId id="307" r:id="rId41"/>
    <p:sldId id="400" r:id="rId42"/>
    <p:sldId id="401" r:id="rId43"/>
    <p:sldId id="402" r:id="rId44"/>
    <p:sldId id="403" r:id="rId45"/>
    <p:sldId id="404" r:id="rId46"/>
    <p:sldId id="405" r:id="rId47"/>
    <p:sldId id="406" r:id="rId48"/>
    <p:sldId id="407" r:id="rId49"/>
    <p:sldId id="409" r:id="rId50"/>
    <p:sldId id="408" r:id="rId51"/>
    <p:sldId id="410" r:id="rId52"/>
    <p:sldId id="411" r:id="rId53"/>
    <p:sldId id="412" r:id="rId54"/>
    <p:sldId id="413" r:id="rId55"/>
    <p:sldId id="414" r:id="rId56"/>
    <p:sldId id="309" r:id="rId57"/>
    <p:sldId id="310" r:id="rId58"/>
    <p:sldId id="311" r:id="rId59"/>
    <p:sldId id="315" r:id="rId60"/>
    <p:sldId id="415" r:id="rId61"/>
    <p:sldId id="316" r:id="rId62"/>
    <p:sldId id="416" r:id="rId63"/>
    <p:sldId id="417" r:id="rId64"/>
    <p:sldId id="418" r:id="rId65"/>
    <p:sldId id="419" r:id="rId66"/>
    <p:sldId id="420" r:id="rId67"/>
    <p:sldId id="363" r:id="rId68"/>
    <p:sldId id="368" r:id="rId69"/>
    <p:sldId id="373" r:id="rId70"/>
    <p:sldId id="421" r:id="rId71"/>
    <p:sldId id="422" r:id="rId72"/>
    <p:sldId id="423" r:id="rId73"/>
    <p:sldId id="424" r:id="rId74"/>
    <p:sldId id="426" r:id="rId75"/>
    <p:sldId id="425" r:id="rId76"/>
    <p:sldId id="427" r:id="rId77"/>
    <p:sldId id="429" r:id="rId78"/>
    <p:sldId id="428" r:id="rId79"/>
    <p:sldId id="430" r:id="rId80"/>
    <p:sldId id="431" r:id="rId81"/>
    <p:sldId id="432" r:id="rId82"/>
    <p:sldId id="433" r:id="rId83"/>
    <p:sldId id="434" r:id="rId84"/>
    <p:sldId id="435" r:id="rId85"/>
    <p:sldId id="437" r:id="rId86"/>
    <p:sldId id="438" r:id="rId87"/>
    <p:sldId id="436" r:id="rId88"/>
    <p:sldId id="440" r:id="rId89"/>
    <p:sldId id="439" r:id="rId90"/>
    <p:sldId id="441" r:id="rId91"/>
    <p:sldId id="444" r:id="rId92"/>
    <p:sldId id="443" r:id="rId93"/>
    <p:sldId id="442" r:id="rId94"/>
    <p:sldId id="445" r:id="rId95"/>
  </p:sldIdLst>
  <p:sldSz cx="12192000" cy="6858000"/>
  <p:notesSz cx="6858000" cy="9144000"/>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500">
          <p15:clr>
            <a:srgbClr val="A4A3A4"/>
          </p15:clr>
        </p15:guide>
        <p15:guide id="2" pos="8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歐陽達" initials="歐陽達"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2790"/>
    <a:srgbClr val="0070C0"/>
    <a:srgbClr val="DAE3F3"/>
    <a:srgbClr val="0000FF"/>
    <a:srgbClr val="FF99CC"/>
    <a:srgbClr val="FFF7E1"/>
    <a:srgbClr val="E4007F"/>
    <a:srgbClr val="FF3300"/>
    <a:srgbClr val="BC561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75" autoAdjust="0"/>
  </p:normalViewPr>
  <p:slideViewPr>
    <p:cSldViewPr snapToGrid="0">
      <p:cViewPr varScale="1">
        <p:scale>
          <a:sx n="60" d="100"/>
          <a:sy n="60" d="100"/>
        </p:scale>
        <p:origin x="840" y="60"/>
      </p:cViewPr>
      <p:guideLst>
        <p:guide orient="horz" pos="2500"/>
        <p:guide pos="892"/>
      </p:guideLst>
    </p:cSldViewPr>
  </p:slideViewPr>
  <p:notesTextViewPr>
    <p:cViewPr>
      <p:scale>
        <a:sx n="1" d="1"/>
        <a:sy n="1" d="1"/>
      </p:scale>
      <p:origin x="0" y="0"/>
    </p:cViewPr>
  </p:notesTextViewPr>
  <p:sorterViewPr>
    <p:cViewPr>
      <p:scale>
        <a:sx n="100" d="100"/>
        <a:sy n="100" d="100"/>
      </p:scale>
      <p:origin x="0" y="25110"/>
    </p:cViewPr>
  </p:sorterViewPr>
  <p:notesViewPr>
    <p:cSldViewPr snapToGrid="0">
      <p:cViewPr varScale="1">
        <p:scale>
          <a:sx n="68" d="100"/>
          <a:sy n="68" d="100"/>
        </p:scale>
        <p:origin x="-333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6A072C-9F9C-41AB-8A15-06E3B9C79B61}" type="datetimeFigureOut">
              <a:rPr lang="zh-TW" altLang="en-US" smtClean="0"/>
              <a:t>2023/11/26</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6124D2-3F47-4872-992B-F050A9553656}" type="slidenum">
              <a:rPr lang="zh-TW" altLang="en-US" smtClean="0"/>
              <a:t>‹#›</a:t>
            </a:fld>
            <a:endParaRPr lang="zh-TW" altLang="en-US"/>
          </a:p>
        </p:txBody>
      </p:sp>
    </p:spTree>
    <p:extLst>
      <p:ext uri="{BB962C8B-B14F-4D97-AF65-F5344CB8AC3E}">
        <p14:creationId xmlns:p14="http://schemas.microsoft.com/office/powerpoint/2010/main" val="4143360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77D69C9F-FCBE-4D87-AAF9-E33410FC8AD5}" type="datetimeFigureOut">
              <a:rPr lang="zh-TW" altLang="en-US"/>
              <a:pPr>
                <a:defRPr/>
              </a:pPr>
              <a:t>2023/11/26</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206A0BE3-3C39-4F78-9559-B54FE9D94861}" type="slidenum">
              <a:rPr lang="zh-TW" altLang="en-US"/>
              <a:pPr>
                <a:defRPr/>
              </a:pPr>
              <a:t>‹#›</a:t>
            </a:fld>
            <a:endParaRPr lang="zh-TW" altLang="en-US"/>
          </a:p>
        </p:txBody>
      </p:sp>
    </p:spTree>
    <p:extLst>
      <p:ext uri="{BB962C8B-B14F-4D97-AF65-F5344CB8AC3E}">
        <p14:creationId xmlns:p14="http://schemas.microsoft.com/office/powerpoint/2010/main" val="2527417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扉頁/離開頁">
    <p:spTree>
      <p:nvGrpSpPr>
        <p:cNvPr id="1" name=""/>
        <p:cNvGrpSpPr/>
        <p:nvPr/>
      </p:nvGrpSpPr>
      <p:grpSpPr>
        <a:xfrm>
          <a:off x="0" y="0"/>
          <a:ext cx="0" cy="0"/>
          <a:chOff x="0" y="0"/>
          <a:chExt cx="0" cy="0"/>
        </a:xfrm>
      </p:grpSpPr>
      <p:pic>
        <p:nvPicPr>
          <p:cNvPr id="25"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85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重新布題_易">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28DD635-92BB-421D-9057-722A26B54B49}"/>
              </a:ext>
            </a:extLst>
          </p:cNvPr>
          <p:cNvSpPr/>
          <p:nvPr userDrawn="1"/>
        </p:nvSpPr>
        <p:spPr>
          <a:xfrm>
            <a:off x="0" y="0"/>
            <a:ext cx="12192000" cy="6463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圓角 37">
            <a:extLst>
              <a:ext uri="{FF2B5EF4-FFF2-40B4-BE49-F238E27FC236}">
                <a16:creationId xmlns:a16="http://schemas.microsoft.com/office/drawing/2014/main" id="{3913DEDB-A2CA-4901-A9C3-AFA1F49ECA17}"/>
              </a:ext>
            </a:extLst>
          </p:cNvPr>
          <p:cNvSpPr/>
          <p:nvPr userDrawn="1"/>
        </p:nvSpPr>
        <p:spPr>
          <a:xfrm>
            <a:off x="2213811" y="0"/>
            <a:ext cx="3662056" cy="646332"/>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30" name="矩形: 圓角 2">
            <a:extLst>
              <a:ext uri="{FF2B5EF4-FFF2-40B4-BE49-F238E27FC236}">
                <a16:creationId xmlns:a16="http://schemas.microsoft.com/office/drawing/2014/main" id="{136C7EFB-2F55-4CE6-A7A0-E41B3380CF4A}"/>
              </a:ext>
            </a:extLst>
          </p:cNvPr>
          <p:cNvSpPr/>
          <p:nvPr userDrawn="1"/>
        </p:nvSpPr>
        <p:spPr>
          <a:xfrm>
            <a:off x="0" y="0"/>
            <a:ext cx="2882096" cy="646332"/>
          </a:xfrm>
          <a:prstGeom prst="roundRect">
            <a:avLst>
              <a:gd name="adj" fmla="val 50000"/>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chemeClr val="tx1"/>
                </a:solidFill>
                <a:latin typeface="微軟正黑體" panose="020B0604030504040204" pitchFamily="34" charset="-120"/>
                <a:ea typeface="微軟正黑體" panose="020B0604030504040204" pitchFamily="34" charset="-120"/>
              </a:rPr>
              <a:t>重新布題</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5" name="矩形: 圓角 20">
            <a:extLst>
              <a:ext uri="{FF2B5EF4-FFF2-40B4-BE49-F238E27FC236}">
                <a16:creationId xmlns:a16="http://schemas.microsoft.com/office/drawing/2014/main" id="{CC8A80AA-0D0A-4EAE-AF47-949AEE7A6D53}"/>
              </a:ext>
            </a:extLst>
          </p:cNvPr>
          <p:cNvSpPr/>
          <p:nvPr userDrawn="1"/>
        </p:nvSpPr>
        <p:spPr>
          <a:xfrm>
            <a:off x="0" y="35166"/>
            <a:ext cx="576000" cy="576000"/>
          </a:xfrm>
          <a:prstGeom prst="roundRect">
            <a:avLst>
              <a:gd name="adj" fmla="val 50000"/>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4"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36"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pic>
        <p:nvPicPr>
          <p:cNvPr id="37"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文字版面配置區 4"/>
          <p:cNvSpPr>
            <a:spLocks noGrp="1"/>
          </p:cNvSpPr>
          <p:nvPr userDrawn="1">
            <p:ph type="body" sz="quarter" idx="13"/>
          </p:nvPr>
        </p:nvSpPr>
        <p:spPr>
          <a:xfrm>
            <a:off x="720796" y="688488"/>
            <a:ext cx="10500448" cy="2132101"/>
          </a:xfrm>
        </p:spPr>
        <p:txBody>
          <a:bodyPr/>
          <a:lstStyle>
            <a:lvl1pPr marL="0" indent="0">
              <a:buNone/>
              <a:defRPr/>
            </a:lvl1pPr>
            <a:lvl5pPr marL="0" indent="0" algn="l">
              <a:buNone/>
              <a:defRPr sz="3200" b="1">
                <a:latin typeface="微軟正黑體" panose="020B0604030504040204" pitchFamily="34" charset="-120"/>
                <a:ea typeface="微軟正黑體" panose="020B0604030504040204" pitchFamily="34" charset="-120"/>
              </a:defRPr>
            </a:lvl5pPr>
          </a:lstStyle>
          <a:p>
            <a:pPr lvl="4"/>
            <a:endParaRPr lang="zh-TW" altLang="en-US" dirty="0"/>
          </a:p>
        </p:txBody>
      </p:sp>
      <p:grpSp>
        <p:nvGrpSpPr>
          <p:cNvPr id="38" name="群組 37">
            <a:extLst>
              <a:ext uri="{FF2B5EF4-FFF2-40B4-BE49-F238E27FC236}">
                <a16:creationId xmlns:a16="http://schemas.microsoft.com/office/drawing/2014/main" id="{88C8BE01-FD22-4886-86AC-39DC45ACDEBA}"/>
              </a:ext>
            </a:extLst>
          </p:cNvPr>
          <p:cNvGrpSpPr/>
          <p:nvPr userDrawn="1"/>
        </p:nvGrpSpPr>
        <p:grpSpPr>
          <a:xfrm>
            <a:off x="11467202" y="1426326"/>
            <a:ext cx="596464" cy="596463"/>
            <a:chOff x="11467200" y="1397161"/>
            <a:chExt cx="596464" cy="596463"/>
          </a:xfrm>
        </p:grpSpPr>
        <p:sp>
          <p:nvSpPr>
            <p:cNvPr id="40" name="橢圓 39">
              <a:hlinkClick r:id="" action="ppaction://hlinkshowjump?jump=lastslideviewed"/>
              <a:extLst>
                <a:ext uri="{FF2B5EF4-FFF2-40B4-BE49-F238E27FC236}">
                  <a16:creationId xmlns:a16="http://schemas.microsoft.com/office/drawing/2014/main" id="{9D37AA02-3A23-467C-9AA5-C08B2A9AAB9B}"/>
                </a:ext>
              </a:extLst>
            </p:cNvPr>
            <p:cNvSpPr/>
            <p:nvPr/>
          </p:nvSpPr>
          <p:spPr>
            <a:xfrm>
              <a:off x="11467200" y="1397161"/>
              <a:ext cx="596464" cy="596463"/>
            </a:xfrm>
            <a:prstGeom prst="ellipse">
              <a:avLst/>
            </a:prstGeom>
            <a:solidFill>
              <a:schemeClr val="accent1"/>
            </a:solid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片 40">
              <a:hlinkClick r:id="" action="ppaction://hlinkshowjump?jump=lastslideviewed"/>
              <a:extLst>
                <a:ext uri="{FF2B5EF4-FFF2-40B4-BE49-F238E27FC236}">
                  <a16:creationId xmlns:a16="http://schemas.microsoft.com/office/drawing/2014/main" id="{6275343A-D4F5-4F55-B3C9-1796601A4E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218" y="1458178"/>
              <a:ext cx="474428" cy="474428"/>
            </a:xfrm>
            <a:prstGeom prst="rect">
              <a:avLst/>
            </a:prstGeom>
          </p:spPr>
        </p:pic>
      </p:grpSp>
      <p:grpSp>
        <p:nvGrpSpPr>
          <p:cNvPr id="42" name="群組 41">
            <a:extLst>
              <a:ext uri="{FF2B5EF4-FFF2-40B4-BE49-F238E27FC236}">
                <a16:creationId xmlns:a16="http://schemas.microsoft.com/office/drawing/2014/main" id="{40C03C91-2642-4063-A126-80237EEC8ADC}"/>
              </a:ext>
            </a:extLst>
          </p:cNvPr>
          <p:cNvGrpSpPr>
            <a:grpSpLocks noChangeAspect="1"/>
          </p:cNvGrpSpPr>
          <p:nvPr userDrawn="1"/>
        </p:nvGrpSpPr>
        <p:grpSpPr>
          <a:xfrm>
            <a:off x="11467200" y="2075171"/>
            <a:ext cx="596464" cy="2674002"/>
            <a:chOff x="11422513" y="1725377"/>
            <a:chExt cx="720000" cy="3227828"/>
          </a:xfrm>
        </p:grpSpPr>
        <p:grpSp>
          <p:nvGrpSpPr>
            <p:cNvPr id="43" name="群組 42">
              <a:extLst>
                <a:ext uri="{FF2B5EF4-FFF2-40B4-BE49-F238E27FC236}">
                  <a16:creationId xmlns:a16="http://schemas.microsoft.com/office/drawing/2014/main" id="{34D3C818-CC38-4175-930A-4FFFF1902488}"/>
                </a:ext>
              </a:extLst>
            </p:cNvPr>
            <p:cNvGrpSpPr/>
            <p:nvPr/>
          </p:nvGrpSpPr>
          <p:grpSpPr>
            <a:xfrm>
              <a:off x="11422513" y="1725377"/>
              <a:ext cx="720000" cy="780196"/>
              <a:chOff x="11422513" y="1725377"/>
              <a:chExt cx="720000" cy="780196"/>
            </a:xfrm>
          </p:grpSpPr>
          <p:sp>
            <p:nvSpPr>
              <p:cNvPr id="74" name="橢圓 73">
                <a:extLst>
                  <a:ext uri="{FF2B5EF4-FFF2-40B4-BE49-F238E27FC236}">
                    <a16:creationId xmlns:a16="http://schemas.microsoft.com/office/drawing/2014/main" id="{24E899DA-45F5-4C95-B21A-819E618E1EAF}"/>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文字方塊 74">
                <a:hlinkClick r:id="" action="ppaction://hlinkshowjump?jump=previousslide"/>
                <a:extLst>
                  <a:ext uri="{FF2B5EF4-FFF2-40B4-BE49-F238E27FC236}">
                    <a16:creationId xmlns:a16="http://schemas.microsoft.com/office/drawing/2014/main" id="{2299EC2E-6DDD-4C78-B85C-AD995DF5F6D9}"/>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44" name="群組 43">
              <a:extLst>
                <a:ext uri="{FF2B5EF4-FFF2-40B4-BE49-F238E27FC236}">
                  <a16:creationId xmlns:a16="http://schemas.microsoft.com/office/drawing/2014/main" id="{82253D65-07CD-41EF-B91F-E442120E4FEB}"/>
                </a:ext>
              </a:extLst>
            </p:cNvPr>
            <p:cNvGrpSpPr/>
            <p:nvPr/>
          </p:nvGrpSpPr>
          <p:grpSpPr>
            <a:xfrm>
              <a:off x="11422513" y="2588402"/>
              <a:ext cx="720000" cy="817031"/>
              <a:chOff x="11422513" y="1766001"/>
              <a:chExt cx="720000" cy="817031"/>
            </a:xfrm>
          </p:grpSpPr>
          <p:sp>
            <p:nvSpPr>
              <p:cNvPr id="72" name="橢圓 71">
                <a:extLst>
                  <a:ext uri="{FF2B5EF4-FFF2-40B4-BE49-F238E27FC236}">
                    <a16:creationId xmlns:a16="http://schemas.microsoft.com/office/drawing/2014/main" id="{78E12429-2DE4-4277-9921-3F2D8D8D895E}"/>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文字方塊 72">
                <a:hlinkClick r:id="" action="ppaction://hlinkshowjump?jump=nextslide"/>
                <a:extLst>
                  <a:ext uri="{FF2B5EF4-FFF2-40B4-BE49-F238E27FC236}">
                    <a16:creationId xmlns:a16="http://schemas.microsoft.com/office/drawing/2014/main" id="{9FB80498-CA43-4206-B6EE-F0886D8C4D62}"/>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45" name="群組 44">
              <a:extLst>
                <a:ext uri="{FF2B5EF4-FFF2-40B4-BE49-F238E27FC236}">
                  <a16:creationId xmlns:a16="http://schemas.microsoft.com/office/drawing/2014/main" id="{5C6A6567-0F67-49E1-A596-A4EFA8D978F7}"/>
                </a:ext>
              </a:extLst>
            </p:cNvPr>
            <p:cNvGrpSpPr/>
            <p:nvPr/>
          </p:nvGrpSpPr>
          <p:grpSpPr>
            <a:xfrm>
              <a:off x="11422513" y="3410803"/>
              <a:ext cx="720000" cy="720000"/>
              <a:chOff x="11422513" y="3429000"/>
              <a:chExt cx="720000" cy="720000"/>
            </a:xfrm>
          </p:grpSpPr>
          <p:grpSp>
            <p:nvGrpSpPr>
              <p:cNvPr id="51" name="群組 50">
                <a:extLst>
                  <a:ext uri="{FF2B5EF4-FFF2-40B4-BE49-F238E27FC236}">
                    <a16:creationId xmlns:a16="http://schemas.microsoft.com/office/drawing/2014/main" id="{3A3DCC22-F28A-4314-880C-A3C345A3B18A}"/>
                  </a:ext>
                </a:extLst>
              </p:cNvPr>
              <p:cNvGrpSpPr/>
              <p:nvPr/>
            </p:nvGrpSpPr>
            <p:grpSpPr>
              <a:xfrm>
                <a:off x="11422513" y="3429000"/>
                <a:ext cx="720000" cy="720000"/>
                <a:chOff x="11422513" y="1766001"/>
                <a:chExt cx="720000" cy="720000"/>
              </a:xfrm>
            </p:grpSpPr>
            <p:sp>
              <p:nvSpPr>
                <p:cNvPr id="53" name="橢圓 52">
                  <a:extLst>
                    <a:ext uri="{FF2B5EF4-FFF2-40B4-BE49-F238E27FC236}">
                      <a16:creationId xmlns:a16="http://schemas.microsoft.com/office/drawing/2014/main" id="{9D43C6D8-62C2-4A2D-9D43-C536C1EBCD4E}"/>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BAA57FE1-9C51-4BC1-A67E-D6D9EF04648E}"/>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2" name="圖片 51">
                <a:hlinkClick r:id="" action="ppaction://hlinkshowjump?jump=firstslide"/>
                <a:extLst>
                  <a:ext uri="{FF2B5EF4-FFF2-40B4-BE49-F238E27FC236}">
                    <a16:creationId xmlns:a16="http://schemas.microsoft.com/office/drawing/2014/main" id="{22B6D469-4D6E-494D-8021-757A757846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46" name="群組 45">
              <a:extLst>
                <a:ext uri="{FF2B5EF4-FFF2-40B4-BE49-F238E27FC236}">
                  <a16:creationId xmlns:a16="http://schemas.microsoft.com/office/drawing/2014/main" id="{7508D334-7445-40B1-A3A4-E9B811EC1468}"/>
                </a:ext>
              </a:extLst>
            </p:cNvPr>
            <p:cNvGrpSpPr/>
            <p:nvPr/>
          </p:nvGrpSpPr>
          <p:grpSpPr>
            <a:xfrm>
              <a:off x="11422513" y="4233205"/>
              <a:ext cx="720000" cy="720000"/>
              <a:chOff x="11422513" y="4233205"/>
              <a:chExt cx="720000" cy="720000"/>
            </a:xfrm>
          </p:grpSpPr>
          <p:grpSp>
            <p:nvGrpSpPr>
              <p:cNvPr id="47" name="群組 46">
                <a:extLst>
                  <a:ext uri="{FF2B5EF4-FFF2-40B4-BE49-F238E27FC236}">
                    <a16:creationId xmlns:a16="http://schemas.microsoft.com/office/drawing/2014/main" id="{E6272B21-ED49-413E-9707-2BC89E759474}"/>
                  </a:ext>
                </a:extLst>
              </p:cNvPr>
              <p:cNvGrpSpPr/>
              <p:nvPr/>
            </p:nvGrpSpPr>
            <p:grpSpPr>
              <a:xfrm>
                <a:off x="11422513" y="4233205"/>
                <a:ext cx="720000" cy="720000"/>
                <a:chOff x="11422513" y="1766001"/>
                <a:chExt cx="720000" cy="720000"/>
              </a:xfrm>
            </p:grpSpPr>
            <p:sp>
              <p:nvSpPr>
                <p:cNvPr id="49" name="橢圓 48">
                  <a:extLst>
                    <a:ext uri="{FF2B5EF4-FFF2-40B4-BE49-F238E27FC236}">
                      <a16:creationId xmlns:a16="http://schemas.microsoft.com/office/drawing/2014/main" id="{B3212BD7-DE03-4318-A4C7-ED3D40CEE45F}"/>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文字方塊 49">
                  <a:extLst>
                    <a:ext uri="{FF2B5EF4-FFF2-40B4-BE49-F238E27FC236}">
                      <a16:creationId xmlns:a16="http://schemas.microsoft.com/office/drawing/2014/main" id="{52E5114E-07E0-4193-AA2A-1D11CE1CCDC5}"/>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48" name="圖片 47">
                <a:hlinkClick r:id="" action="ppaction://hlinkshowjump?jump=endshow"/>
                <a:extLst>
                  <a:ext uri="{FF2B5EF4-FFF2-40B4-BE49-F238E27FC236}">
                    <a16:creationId xmlns:a16="http://schemas.microsoft.com/office/drawing/2014/main" id="{44AA4546-76F7-4474-897B-C7E717B082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31" name="Picture 3" descr="C:\Users\k1000416\Desktop\2.png">
            <a:hlinkClick r:id="" action="ppaction://hlinkshowjump?jump=previousslide"/>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k1000416\Desktop\2.png">
            <a:hlinkClick r:id="" action="ppaction://hlinkshowjump?jump=nextslide"/>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267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重新布題_中">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28DD635-92BB-421D-9057-722A26B54B49}"/>
              </a:ext>
            </a:extLst>
          </p:cNvPr>
          <p:cNvSpPr/>
          <p:nvPr userDrawn="1"/>
        </p:nvSpPr>
        <p:spPr>
          <a:xfrm>
            <a:off x="0" y="0"/>
            <a:ext cx="12192000" cy="6463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圓角 37">
            <a:extLst>
              <a:ext uri="{FF2B5EF4-FFF2-40B4-BE49-F238E27FC236}">
                <a16:creationId xmlns:a16="http://schemas.microsoft.com/office/drawing/2014/main" id="{3913DEDB-A2CA-4901-A9C3-AFA1F49ECA17}"/>
              </a:ext>
            </a:extLst>
          </p:cNvPr>
          <p:cNvSpPr/>
          <p:nvPr userDrawn="1"/>
        </p:nvSpPr>
        <p:spPr>
          <a:xfrm>
            <a:off x="2213811" y="0"/>
            <a:ext cx="3662056" cy="646332"/>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28" name="矩形: 圓角 2">
            <a:extLst>
              <a:ext uri="{FF2B5EF4-FFF2-40B4-BE49-F238E27FC236}">
                <a16:creationId xmlns:a16="http://schemas.microsoft.com/office/drawing/2014/main" id="{136C7EFB-2F55-4CE6-A7A0-E41B3380CF4A}"/>
              </a:ext>
            </a:extLst>
          </p:cNvPr>
          <p:cNvSpPr/>
          <p:nvPr userDrawn="1"/>
        </p:nvSpPr>
        <p:spPr>
          <a:xfrm>
            <a:off x="0" y="0"/>
            <a:ext cx="2882096" cy="646332"/>
          </a:xfrm>
          <a:prstGeom prst="roundRect">
            <a:avLst>
              <a:gd name="adj" fmla="val 50000"/>
            </a:avLst>
          </a:prstGeom>
          <a:solidFill>
            <a:schemeClr val="bg1"/>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chemeClr val="tx1"/>
                </a:solidFill>
                <a:latin typeface="微軟正黑體" panose="020B0604030504040204" pitchFamily="34" charset="-120"/>
                <a:ea typeface="微軟正黑體" panose="020B0604030504040204" pitchFamily="34" charset="-120"/>
              </a:rPr>
              <a:t>重新布題</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4" name="矩形: 圓角 20">
            <a:extLst>
              <a:ext uri="{FF2B5EF4-FFF2-40B4-BE49-F238E27FC236}">
                <a16:creationId xmlns:a16="http://schemas.microsoft.com/office/drawing/2014/main" id="{CC8A80AA-0D0A-4EAE-AF47-949AEE7A6D53}"/>
              </a:ext>
            </a:extLst>
          </p:cNvPr>
          <p:cNvSpPr/>
          <p:nvPr userDrawn="1"/>
        </p:nvSpPr>
        <p:spPr>
          <a:xfrm>
            <a:off x="0" y="35166"/>
            <a:ext cx="576000" cy="576000"/>
          </a:xfrm>
          <a:prstGeom prst="roundRect">
            <a:avLst>
              <a:gd name="adj" fmla="val 50000"/>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0"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36"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pic>
        <p:nvPicPr>
          <p:cNvPr id="37"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版面配置區 4"/>
          <p:cNvSpPr>
            <a:spLocks noGrp="1"/>
          </p:cNvSpPr>
          <p:nvPr userDrawn="1">
            <p:ph type="body" sz="quarter" idx="13"/>
          </p:nvPr>
        </p:nvSpPr>
        <p:spPr>
          <a:xfrm>
            <a:off x="720796" y="688488"/>
            <a:ext cx="10500448" cy="2132101"/>
          </a:xfrm>
        </p:spPr>
        <p:txBody>
          <a:bodyPr/>
          <a:lstStyle>
            <a:lvl1pPr marL="0" indent="0">
              <a:buNone/>
              <a:defRPr/>
            </a:lvl1pPr>
            <a:lvl5pPr marL="0" indent="0" algn="l">
              <a:buNone/>
              <a:defRPr sz="3200" b="1">
                <a:latin typeface="微軟正黑體" panose="020B0604030504040204" pitchFamily="34" charset="-120"/>
                <a:ea typeface="微軟正黑體" panose="020B0604030504040204" pitchFamily="34" charset="-120"/>
              </a:defRPr>
            </a:lvl5pPr>
          </a:lstStyle>
          <a:p>
            <a:pPr lvl="4"/>
            <a:endParaRPr lang="zh-TW" altLang="en-US" dirty="0"/>
          </a:p>
        </p:txBody>
      </p:sp>
      <p:grpSp>
        <p:nvGrpSpPr>
          <p:cNvPr id="32" name="群組 31">
            <a:extLst>
              <a:ext uri="{FF2B5EF4-FFF2-40B4-BE49-F238E27FC236}">
                <a16:creationId xmlns:a16="http://schemas.microsoft.com/office/drawing/2014/main" id="{1B751163-D236-44CC-A7A2-1F9D5E8FD795}"/>
              </a:ext>
            </a:extLst>
          </p:cNvPr>
          <p:cNvGrpSpPr/>
          <p:nvPr userDrawn="1"/>
        </p:nvGrpSpPr>
        <p:grpSpPr>
          <a:xfrm>
            <a:off x="11467202" y="1426326"/>
            <a:ext cx="596464" cy="596463"/>
            <a:chOff x="11467200" y="1397161"/>
            <a:chExt cx="596464" cy="596463"/>
          </a:xfrm>
        </p:grpSpPr>
        <p:sp>
          <p:nvSpPr>
            <p:cNvPr id="33" name="橢圓 32">
              <a:hlinkClick r:id="" action="ppaction://hlinkshowjump?jump=lastslideviewed"/>
              <a:extLst>
                <a:ext uri="{FF2B5EF4-FFF2-40B4-BE49-F238E27FC236}">
                  <a16:creationId xmlns:a16="http://schemas.microsoft.com/office/drawing/2014/main" id="{663831B5-275C-4A71-ACCA-5D680F231E69}"/>
                </a:ext>
              </a:extLst>
            </p:cNvPr>
            <p:cNvSpPr/>
            <p:nvPr/>
          </p:nvSpPr>
          <p:spPr>
            <a:xfrm>
              <a:off x="11467200" y="1397161"/>
              <a:ext cx="596464" cy="596463"/>
            </a:xfrm>
            <a:prstGeom prst="ellipse">
              <a:avLst/>
            </a:prstGeom>
            <a:solidFill>
              <a:schemeClr val="accent1"/>
            </a:solid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片 34">
              <a:hlinkClick r:id="" action="ppaction://hlinkshowjump?jump=lastslideviewed"/>
              <a:extLst>
                <a:ext uri="{FF2B5EF4-FFF2-40B4-BE49-F238E27FC236}">
                  <a16:creationId xmlns:a16="http://schemas.microsoft.com/office/drawing/2014/main" id="{1EAE1DE0-E9F5-41F1-8BA5-69ED6ACA8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218" y="1458178"/>
              <a:ext cx="474428" cy="474428"/>
            </a:xfrm>
            <a:prstGeom prst="rect">
              <a:avLst/>
            </a:prstGeom>
          </p:spPr>
        </p:pic>
      </p:grpSp>
      <p:grpSp>
        <p:nvGrpSpPr>
          <p:cNvPr id="58" name="群組 57">
            <a:extLst>
              <a:ext uri="{FF2B5EF4-FFF2-40B4-BE49-F238E27FC236}">
                <a16:creationId xmlns:a16="http://schemas.microsoft.com/office/drawing/2014/main" id="{EC516A91-F232-4E46-A3F6-DEA37EBF251E}"/>
              </a:ext>
            </a:extLst>
          </p:cNvPr>
          <p:cNvGrpSpPr>
            <a:grpSpLocks noChangeAspect="1"/>
          </p:cNvGrpSpPr>
          <p:nvPr userDrawn="1"/>
        </p:nvGrpSpPr>
        <p:grpSpPr>
          <a:xfrm>
            <a:off x="11467200" y="2075171"/>
            <a:ext cx="596464" cy="2674002"/>
            <a:chOff x="11422513" y="1725377"/>
            <a:chExt cx="720000" cy="3227828"/>
          </a:xfrm>
        </p:grpSpPr>
        <p:grpSp>
          <p:nvGrpSpPr>
            <p:cNvPr id="59" name="群組 58">
              <a:extLst>
                <a:ext uri="{FF2B5EF4-FFF2-40B4-BE49-F238E27FC236}">
                  <a16:creationId xmlns:a16="http://schemas.microsoft.com/office/drawing/2014/main" id="{6A0425E2-47A0-49D3-9DE0-4A6BF138BB53}"/>
                </a:ext>
              </a:extLst>
            </p:cNvPr>
            <p:cNvGrpSpPr/>
            <p:nvPr/>
          </p:nvGrpSpPr>
          <p:grpSpPr>
            <a:xfrm>
              <a:off x="11422513" y="1725377"/>
              <a:ext cx="720000" cy="780196"/>
              <a:chOff x="11422513" y="1725377"/>
              <a:chExt cx="720000" cy="780196"/>
            </a:xfrm>
          </p:grpSpPr>
          <p:sp>
            <p:nvSpPr>
              <p:cNvPr id="73" name="橢圓 72">
                <a:extLst>
                  <a:ext uri="{FF2B5EF4-FFF2-40B4-BE49-F238E27FC236}">
                    <a16:creationId xmlns:a16="http://schemas.microsoft.com/office/drawing/2014/main" id="{1CFD95D5-87AD-4BE4-BF14-2938F771A58F}"/>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a:hlinkClick r:id="" action="ppaction://hlinkshowjump?jump=previousslide"/>
                <a:extLst>
                  <a:ext uri="{FF2B5EF4-FFF2-40B4-BE49-F238E27FC236}">
                    <a16:creationId xmlns:a16="http://schemas.microsoft.com/office/drawing/2014/main" id="{21AA5E14-71A6-47E9-B8F5-8141B99ABF09}"/>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60" name="群組 59">
              <a:extLst>
                <a:ext uri="{FF2B5EF4-FFF2-40B4-BE49-F238E27FC236}">
                  <a16:creationId xmlns:a16="http://schemas.microsoft.com/office/drawing/2014/main" id="{3D44789D-640D-4C9C-B899-BBBC80F419CD}"/>
                </a:ext>
              </a:extLst>
            </p:cNvPr>
            <p:cNvGrpSpPr/>
            <p:nvPr/>
          </p:nvGrpSpPr>
          <p:grpSpPr>
            <a:xfrm>
              <a:off x="11422513" y="2588402"/>
              <a:ext cx="720000" cy="817031"/>
              <a:chOff x="11422513" y="1766001"/>
              <a:chExt cx="720000" cy="817031"/>
            </a:xfrm>
          </p:grpSpPr>
          <p:sp>
            <p:nvSpPr>
              <p:cNvPr id="71" name="橢圓 70">
                <a:extLst>
                  <a:ext uri="{FF2B5EF4-FFF2-40B4-BE49-F238E27FC236}">
                    <a16:creationId xmlns:a16="http://schemas.microsoft.com/office/drawing/2014/main" id="{D254C12B-1EA6-4E5C-9C46-B4A4DE9B7B7B}"/>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文字方塊 71">
                <a:hlinkClick r:id="" action="ppaction://hlinkshowjump?jump=nextslide"/>
                <a:extLst>
                  <a:ext uri="{FF2B5EF4-FFF2-40B4-BE49-F238E27FC236}">
                    <a16:creationId xmlns:a16="http://schemas.microsoft.com/office/drawing/2014/main" id="{6F45BA41-E0D6-4BE1-BCA9-681C192AB301}"/>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61" name="群組 60">
              <a:extLst>
                <a:ext uri="{FF2B5EF4-FFF2-40B4-BE49-F238E27FC236}">
                  <a16:creationId xmlns:a16="http://schemas.microsoft.com/office/drawing/2014/main" id="{7799DC09-CC2B-42AD-94C1-8B6993D9510C}"/>
                </a:ext>
              </a:extLst>
            </p:cNvPr>
            <p:cNvGrpSpPr/>
            <p:nvPr/>
          </p:nvGrpSpPr>
          <p:grpSpPr>
            <a:xfrm>
              <a:off x="11422513" y="3410803"/>
              <a:ext cx="720000" cy="720000"/>
              <a:chOff x="11422513" y="3429000"/>
              <a:chExt cx="720000" cy="720000"/>
            </a:xfrm>
          </p:grpSpPr>
          <p:grpSp>
            <p:nvGrpSpPr>
              <p:cNvPr id="67" name="群組 66">
                <a:extLst>
                  <a:ext uri="{FF2B5EF4-FFF2-40B4-BE49-F238E27FC236}">
                    <a16:creationId xmlns:a16="http://schemas.microsoft.com/office/drawing/2014/main" id="{AE25911F-5EF0-429D-9A5F-19B25768D864}"/>
                  </a:ext>
                </a:extLst>
              </p:cNvPr>
              <p:cNvGrpSpPr/>
              <p:nvPr/>
            </p:nvGrpSpPr>
            <p:grpSpPr>
              <a:xfrm>
                <a:off x="11422513" y="3429000"/>
                <a:ext cx="720000" cy="720000"/>
                <a:chOff x="11422513" y="1766001"/>
                <a:chExt cx="720000" cy="720000"/>
              </a:xfrm>
            </p:grpSpPr>
            <p:sp>
              <p:nvSpPr>
                <p:cNvPr id="69" name="橢圓 68">
                  <a:extLst>
                    <a:ext uri="{FF2B5EF4-FFF2-40B4-BE49-F238E27FC236}">
                      <a16:creationId xmlns:a16="http://schemas.microsoft.com/office/drawing/2014/main" id="{ED5DECC2-7F64-4644-86A1-82E692C2C605}"/>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文字方塊 69">
                  <a:extLst>
                    <a:ext uri="{FF2B5EF4-FFF2-40B4-BE49-F238E27FC236}">
                      <a16:creationId xmlns:a16="http://schemas.microsoft.com/office/drawing/2014/main" id="{255003A8-5C01-468D-BB8A-B7EF86C98E01}"/>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68" name="圖片 67">
                <a:hlinkClick r:id="" action="ppaction://hlinkshowjump?jump=firstslide"/>
                <a:extLst>
                  <a:ext uri="{FF2B5EF4-FFF2-40B4-BE49-F238E27FC236}">
                    <a16:creationId xmlns:a16="http://schemas.microsoft.com/office/drawing/2014/main" id="{35B7335F-8427-44FE-A801-88C45171F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62" name="群組 61">
              <a:extLst>
                <a:ext uri="{FF2B5EF4-FFF2-40B4-BE49-F238E27FC236}">
                  <a16:creationId xmlns:a16="http://schemas.microsoft.com/office/drawing/2014/main" id="{DA08CBAA-9A1A-42C4-B87F-3E3D96092EFA}"/>
                </a:ext>
              </a:extLst>
            </p:cNvPr>
            <p:cNvGrpSpPr/>
            <p:nvPr/>
          </p:nvGrpSpPr>
          <p:grpSpPr>
            <a:xfrm>
              <a:off x="11422513" y="4233205"/>
              <a:ext cx="720000" cy="720000"/>
              <a:chOff x="11422513" y="4233205"/>
              <a:chExt cx="720000" cy="720000"/>
            </a:xfrm>
          </p:grpSpPr>
          <p:grpSp>
            <p:nvGrpSpPr>
              <p:cNvPr id="63" name="群組 62">
                <a:extLst>
                  <a:ext uri="{FF2B5EF4-FFF2-40B4-BE49-F238E27FC236}">
                    <a16:creationId xmlns:a16="http://schemas.microsoft.com/office/drawing/2014/main" id="{4A2FF5B7-4610-4CD5-9B25-3FCEDE6A7E16}"/>
                  </a:ext>
                </a:extLst>
              </p:cNvPr>
              <p:cNvGrpSpPr/>
              <p:nvPr/>
            </p:nvGrpSpPr>
            <p:grpSpPr>
              <a:xfrm>
                <a:off x="11422513" y="4233205"/>
                <a:ext cx="720000" cy="720000"/>
                <a:chOff x="11422513" y="1766001"/>
                <a:chExt cx="720000" cy="720000"/>
              </a:xfrm>
            </p:grpSpPr>
            <p:sp>
              <p:nvSpPr>
                <p:cNvPr id="65" name="橢圓 64">
                  <a:extLst>
                    <a:ext uri="{FF2B5EF4-FFF2-40B4-BE49-F238E27FC236}">
                      <a16:creationId xmlns:a16="http://schemas.microsoft.com/office/drawing/2014/main" id="{121EF673-E95D-42F8-923A-4F11981AB17C}"/>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文字方塊 65">
                  <a:extLst>
                    <a:ext uri="{FF2B5EF4-FFF2-40B4-BE49-F238E27FC236}">
                      <a16:creationId xmlns:a16="http://schemas.microsoft.com/office/drawing/2014/main" id="{4A1D9F5C-8B4D-4A4B-93A4-D5A03F6A0E4F}"/>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64" name="圖片 63">
                <a:hlinkClick r:id="" action="ppaction://hlinkshowjump?jump=endshow"/>
                <a:extLst>
                  <a:ext uri="{FF2B5EF4-FFF2-40B4-BE49-F238E27FC236}">
                    <a16:creationId xmlns:a16="http://schemas.microsoft.com/office/drawing/2014/main" id="{0CA2F75F-E10C-44D9-AC3F-24844957EA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38" name="Picture 3" descr="C:\Users\k1000416\Desktop\2.png">
            <a:hlinkClick r:id="" action="ppaction://hlinkshowjump?jump=previousslide"/>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k1000416\Desktop\2.png">
            <a:hlinkClick r:id="" action="ppaction://hlinkshowjump?jump=nextslide"/>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702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重新布題_難">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28DD635-92BB-421D-9057-722A26B54B49}"/>
              </a:ext>
            </a:extLst>
          </p:cNvPr>
          <p:cNvSpPr/>
          <p:nvPr userDrawn="1"/>
        </p:nvSpPr>
        <p:spPr>
          <a:xfrm>
            <a:off x="0" y="0"/>
            <a:ext cx="12192000" cy="6463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2">
            <a:extLst>
              <a:ext uri="{FF2B5EF4-FFF2-40B4-BE49-F238E27FC236}">
                <a16:creationId xmlns:a16="http://schemas.microsoft.com/office/drawing/2014/main" id="{136C7EFB-2F55-4CE6-A7A0-E41B3380CF4A}"/>
              </a:ext>
            </a:extLst>
          </p:cNvPr>
          <p:cNvSpPr/>
          <p:nvPr userDrawn="1"/>
        </p:nvSpPr>
        <p:spPr>
          <a:xfrm>
            <a:off x="0" y="0"/>
            <a:ext cx="2882096" cy="646332"/>
          </a:xfrm>
          <a:prstGeom prst="roundRect">
            <a:avLst>
              <a:gd name="adj" fmla="val 5000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chemeClr val="tx1"/>
                </a:solidFill>
                <a:latin typeface="微軟正黑體" panose="020B0604030504040204" pitchFamily="34" charset="-120"/>
                <a:ea typeface="微軟正黑體" panose="020B0604030504040204" pitchFamily="34" charset="-120"/>
              </a:rPr>
              <a:t>重新布題</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29" name="矩形: 圓角 37">
            <a:extLst>
              <a:ext uri="{FF2B5EF4-FFF2-40B4-BE49-F238E27FC236}">
                <a16:creationId xmlns:a16="http://schemas.microsoft.com/office/drawing/2014/main" id="{3913DEDB-A2CA-4901-A9C3-AFA1F49ECA17}"/>
              </a:ext>
            </a:extLst>
          </p:cNvPr>
          <p:cNvSpPr/>
          <p:nvPr userDrawn="1"/>
        </p:nvSpPr>
        <p:spPr>
          <a:xfrm>
            <a:off x="2213811" y="0"/>
            <a:ext cx="3662056" cy="646332"/>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30" name="矩形: 圓角 20">
            <a:extLst>
              <a:ext uri="{FF2B5EF4-FFF2-40B4-BE49-F238E27FC236}">
                <a16:creationId xmlns:a16="http://schemas.microsoft.com/office/drawing/2014/main" id="{CC8A80AA-0D0A-4EAE-AF47-949AEE7A6D53}"/>
              </a:ext>
            </a:extLst>
          </p:cNvPr>
          <p:cNvSpPr/>
          <p:nvPr userDrawn="1"/>
        </p:nvSpPr>
        <p:spPr>
          <a:xfrm>
            <a:off x="0" y="35166"/>
            <a:ext cx="576000" cy="576000"/>
          </a:xfrm>
          <a:prstGeom prst="roundRect">
            <a:avLst>
              <a:gd name="adj" fmla="val 50000"/>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5"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36"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pic>
        <p:nvPicPr>
          <p:cNvPr id="37"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版面配置區 4"/>
          <p:cNvSpPr>
            <a:spLocks noGrp="1"/>
          </p:cNvSpPr>
          <p:nvPr userDrawn="1">
            <p:ph type="body" sz="quarter" idx="13"/>
          </p:nvPr>
        </p:nvSpPr>
        <p:spPr>
          <a:xfrm>
            <a:off x="720796" y="688488"/>
            <a:ext cx="10500448" cy="2132101"/>
          </a:xfrm>
        </p:spPr>
        <p:txBody>
          <a:bodyPr/>
          <a:lstStyle>
            <a:lvl1pPr marL="0" indent="0">
              <a:buNone/>
              <a:defRPr/>
            </a:lvl1pPr>
            <a:lvl5pPr marL="0" indent="0" algn="l">
              <a:buNone/>
              <a:defRPr sz="3200" b="1">
                <a:latin typeface="微軟正黑體" panose="020B0604030504040204" pitchFamily="34" charset="-120"/>
                <a:ea typeface="微軟正黑體" panose="020B0604030504040204" pitchFamily="34" charset="-120"/>
              </a:defRPr>
            </a:lvl5pPr>
          </a:lstStyle>
          <a:p>
            <a:pPr lvl="4"/>
            <a:endParaRPr lang="zh-TW" altLang="en-US" dirty="0"/>
          </a:p>
        </p:txBody>
      </p:sp>
      <p:grpSp>
        <p:nvGrpSpPr>
          <p:cNvPr id="32" name="群組 31">
            <a:extLst>
              <a:ext uri="{FF2B5EF4-FFF2-40B4-BE49-F238E27FC236}">
                <a16:creationId xmlns:a16="http://schemas.microsoft.com/office/drawing/2014/main" id="{866F03B6-4020-4985-B046-9F8A64B4425B}"/>
              </a:ext>
            </a:extLst>
          </p:cNvPr>
          <p:cNvGrpSpPr/>
          <p:nvPr userDrawn="1"/>
        </p:nvGrpSpPr>
        <p:grpSpPr>
          <a:xfrm>
            <a:off x="11467202" y="1426326"/>
            <a:ext cx="596464" cy="596463"/>
            <a:chOff x="11467200" y="1397161"/>
            <a:chExt cx="596464" cy="596463"/>
          </a:xfrm>
        </p:grpSpPr>
        <p:sp>
          <p:nvSpPr>
            <p:cNvPr id="33" name="橢圓 32">
              <a:hlinkClick r:id="" action="ppaction://hlinkshowjump?jump=lastslideviewed"/>
              <a:extLst>
                <a:ext uri="{FF2B5EF4-FFF2-40B4-BE49-F238E27FC236}">
                  <a16:creationId xmlns:a16="http://schemas.microsoft.com/office/drawing/2014/main" id="{DE8A6573-C8AA-46FD-8413-8399C2875F58}"/>
                </a:ext>
              </a:extLst>
            </p:cNvPr>
            <p:cNvSpPr/>
            <p:nvPr/>
          </p:nvSpPr>
          <p:spPr>
            <a:xfrm>
              <a:off x="11467200" y="1397161"/>
              <a:ext cx="596464" cy="596463"/>
            </a:xfrm>
            <a:prstGeom prst="ellipse">
              <a:avLst/>
            </a:prstGeom>
            <a:solidFill>
              <a:schemeClr val="accent1"/>
            </a:solid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a:hlinkClick r:id="" action="ppaction://hlinkshowjump?jump=lastslideviewed"/>
              <a:extLst>
                <a:ext uri="{FF2B5EF4-FFF2-40B4-BE49-F238E27FC236}">
                  <a16:creationId xmlns:a16="http://schemas.microsoft.com/office/drawing/2014/main" id="{62DD5945-D250-48FF-B8F8-681A91800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8218" y="1458178"/>
              <a:ext cx="474428" cy="474428"/>
            </a:xfrm>
            <a:prstGeom prst="rect">
              <a:avLst/>
            </a:prstGeom>
          </p:spPr>
        </p:pic>
      </p:grpSp>
      <p:grpSp>
        <p:nvGrpSpPr>
          <p:cNvPr id="58" name="群組 57">
            <a:extLst>
              <a:ext uri="{FF2B5EF4-FFF2-40B4-BE49-F238E27FC236}">
                <a16:creationId xmlns:a16="http://schemas.microsoft.com/office/drawing/2014/main" id="{2B725DEC-A8A7-4BA5-8564-400DA7FD87E5}"/>
              </a:ext>
            </a:extLst>
          </p:cNvPr>
          <p:cNvGrpSpPr>
            <a:grpSpLocks noChangeAspect="1"/>
          </p:cNvGrpSpPr>
          <p:nvPr userDrawn="1"/>
        </p:nvGrpSpPr>
        <p:grpSpPr>
          <a:xfrm>
            <a:off x="11467215" y="2075171"/>
            <a:ext cx="596465" cy="2674002"/>
            <a:chOff x="11422513" y="1725377"/>
            <a:chExt cx="720000" cy="3227828"/>
          </a:xfrm>
        </p:grpSpPr>
        <p:grpSp>
          <p:nvGrpSpPr>
            <p:cNvPr id="59" name="群組 58">
              <a:extLst>
                <a:ext uri="{FF2B5EF4-FFF2-40B4-BE49-F238E27FC236}">
                  <a16:creationId xmlns:a16="http://schemas.microsoft.com/office/drawing/2014/main" id="{7343B6A0-987F-463E-8BD8-3A9C02D1C4DF}"/>
                </a:ext>
              </a:extLst>
            </p:cNvPr>
            <p:cNvGrpSpPr/>
            <p:nvPr/>
          </p:nvGrpSpPr>
          <p:grpSpPr>
            <a:xfrm>
              <a:off x="11422513" y="1725377"/>
              <a:ext cx="720000" cy="780196"/>
              <a:chOff x="11422513" y="1725377"/>
              <a:chExt cx="720000" cy="780196"/>
            </a:xfrm>
          </p:grpSpPr>
          <p:sp>
            <p:nvSpPr>
              <p:cNvPr id="73" name="橢圓 72">
                <a:extLst>
                  <a:ext uri="{FF2B5EF4-FFF2-40B4-BE49-F238E27FC236}">
                    <a16:creationId xmlns:a16="http://schemas.microsoft.com/office/drawing/2014/main" id="{DB1C57F6-50EB-4064-95C9-B1A0C1027E11}"/>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a:hlinkClick r:id="" action="ppaction://hlinkshowjump?jump=previousslide"/>
                <a:extLst>
                  <a:ext uri="{FF2B5EF4-FFF2-40B4-BE49-F238E27FC236}">
                    <a16:creationId xmlns:a16="http://schemas.microsoft.com/office/drawing/2014/main" id="{7D812D30-E67B-4915-8CC4-AD3ABB4BB5A3}"/>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60" name="群組 59">
              <a:extLst>
                <a:ext uri="{FF2B5EF4-FFF2-40B4-BE49-F238E27FC236}">
                  <a16:creationId xmlns:a16="http://schemas.microsoft.com/office/drawing/2014/main" id="{0A80978E-29F8-40F4-A543-A32E804DA4F5}"/>
                </a:ext>
              </a:extLst>
            </p:cNvPr>
            <p:cNvGrpSpPr/>
            <p:nvPr/>
          </p:nvGrpSpPr>
          <p:grpSpPr>
            <a:xfrm>
              <a:off x="11422513" y="2588402"/>
              <a:ext cx="720000" cy="817031"/>
              <a:chOff x="11422513" y="1766001"/>
              <a:chExt cx="720000" cy="817031"/>
            </a:xfrm>
          </p:grpSpPr>
          <p:sp>
            <p:nvSpPr>
              <p:cNvPr id="71" name="橢圓 70">
                <a:extLst>
                  <a:ext uri="{FF2B5EF4-FFF2-40B4-BE49-F238E27FC236}">
                    <a16:creationId xmlns:a16="http://schemas.microsoft.com/office/drawing/2014/main" id="{96CCEDAE-A941-4BF3-B247-1E1C68AEDF5F}"/>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文字方塊 71">
                <a:hlinkClick r:id="" action="ppaction://hlinkshowjump?jump=nextslide"/>
                <a:extLst>
                  <a:ext uri="{FF2B5EF4-FFF2-40B4-BE49-F238E27FC236}">
                    <a16:creationId xmlns:a16="http://schemas.microsoft.com/office/drawing/2014/main" id="{4621C361-C5FF-427F-8D83-3D86EC95D9DE}"/>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61" name="群組 60">
              <a:extLst>
                <a:ext uri="{FF2B5EF4-FFF2-40B4-BE49-F238E27FC236}">
                  <a16:creationId xmlns:a16="http://schemas.microsoft.com/office/drawing/2014/main" id="{6AB51B89-F0AA-4191-A311-C09BAB381D95}"/>
                </a:ext>
              </a:extLst>
            </p:cNvPr>
            <p:cNvGrpSpPr/>
            <p:nvPr/>
          </p:nvGrpSpPr>
          <p:grpSpPr>
            <a:xfrm>
              <a:off x="11422513" y="3410803"/>
              <a:ext cx="720000" cy="720000"/>
              <a:chOff x="11422513" y="3429000"/>
              <a:chExt cx="720000" cy="720000"/>
            </a:xfrm>
          </p:grpSpPr>
          <p:grpSp>
            <p:nvGrpSpPr>
              <p:cNvPr id="67" name="群組 66">
                <a:extLst>
                  <a:ext uri="{FF2B5EF4-FFF2-40B4-BE49-F238E27FC236}">
                    <a16:creationId xmlns:a16="http://schemas.microsoft.com/office/drawing/2014/main" id="{EB30EC62-4357-4268-BF68-B71F3B75CD5A}"/>
                  </a:ext>
                </a:extLst>
              </p:cNvPr>
              <p:cNvGrpSpPr/>
              <p:nvPr/>
            </p:nvGrpSpPr>
            <p:grpSpPr>
              <a:xfrm>
                <a:off x="11422513" y="3429000"/>
                <a:ext cx="720000" cy="720000"/>
                <a:chOff x="11422513" y="1766001"/>
                <a:chExt cx="720000" cy="720000"/>
              </a:xfrm>
            </p:grpSpPr>
            <p:sp>
              <p:nvSpPr>
                <p:cNvPr id="69" name="橢圓 68">
                  <a:extLst>
                    <a:ext uri="{FF2B5EF4-FFF2-40B4-BE49-F238E27FC236}">
                      <a16:creationId xmlns:a16="http://schemas.microsoft.com/office/drawing/2014/main" id="{0874B9BC-95C6-4DC6-810F-B55E5F745C0F}"/>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文字方塊 69">
                  <a:extLst>
                    <a:ext uri="{FF2B5EF4-FFF2-40B4-BE49-F238E27FC236}">
                      <a16:creationId xmlns:a16="http://schemas.microsoft.com/office/drawing/2014/main" id="{082D72B6-32E1-4766-B913-D8CE249D50DB}"/>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68" name="圖片 67">
                <a:hlinkClick r:id="" action="ppaction://hlinkshowjump?jump=firstslide"/>
                <a:extLst>
                  <a:ext uri="{FF2B5EF4-FFF2-40B4-BE49-F238E27FC236}">
                    <a16:creationId xmlns:a16="http://schemas.microsoft.com/office/drawing/2014/main" id="{B933816F-17DB-4FD2-A796-7B21F574FD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62" name="群組 61">
              <a:extLst>
                <a:ext uri="{FF2B5EF4-FFF2-40B4-BE49-F238E27FC236}">
                  <a16:creationId xmlns:a16="http://schemas.microsoft.com/office/drawing/2014/main" id="{D30850BD-9E54-408B-9613-0E87982C03B1}"/>
                </a:ext>
              </a:extLst>
            </p:cNvPr>
            <p:cNvGrpSpPr/>
            <p:nvPr/>
          </p:nvGrpSpPr>
          <p:grpSpPr>
            <a:xfrm>
              <a:off x="11422513" y="4233205"/>
              <a:ext cx="720000" cy="720000"/>
              <a:chOff x="11422513" y="4233205"/>
              <a:chExt cx="720000" cy="720000"/>
            </a:xfrm>
          </p:grpSpPr>
          <p:grpSp>
            <p:nvGrpSpPr>
              <p:cNvPr id="63" name="群組 62">
                <a:extLst>
                  <a:ext uri="{FF2B5EF4-FFF2-40B4-BE49-F238E27FC236}">
                    <a16:creationId xmlns:a16="http://schemas.microsoft.com/office/drawing/2014/main" id="{E9BDDD01-EC9D-43BA-B2EA-F836429783C7}"/>
                  </a:ext>
                </a:extLst>
              </p:cNvPr>
              <p:cNvGrpSpPr/>
              <p:nvPr/>
            </p:nvGrpSpPr>
            <p:grpSpPr>
              <a:xfrm>
                <a:off x="11422513" y="4233205"/>
                <a:ext cx="720000" cy="720000"/>
                <a:chOff x="11422513" y="1766001"/>
                <a:chExt cx="720000" cy="720000"/>
              </a:xfrm>
            </p:grpSpPr>
            <p:sp>
              <p:nvSpPr>
                <p:cNvPr id="65" name="橢圓 64">
                  <a:extLst>
                    <a:ext uri="{FF2B5EF4-FFF2-40B4-BE49-F238E27FC236}">
                      <a16:creationId xmlns:a16="http://schemas.microsoft.com/office/drawing/2014/main" id="{99BEE1DE-71AA-4238-9E8A-2B574CA59023}"/>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文字方塊 65">
                  <a:extLst>
                    <a:ext uri="{FF2B5EF4-FFF2-40B4-BE49-F238E27FC236}">
                      <a16:creationId xmlns:a16="http://schemas.microsoft.com/office/drawing/2014/main" id="{16E9A1E6-FEF7-4EA3-A4DD-A2FD07422F5F}"/>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64" name="圖片 63">
                <a:hlinkClick r:id="" action="ppaction://hlinkshowjump?jump=endshow"/>
                <a:extLst>
                  <a:ext uri="{FF2B5EF4-FFF2-40B4-BE49-F238E27FC236}">
                    <a16:creationId xmlns:a16="http://schemas.microsoft.com/office/drawing/2014/main" id="{3A3F7619-D446-42B2-9517-ACBFA77A5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40" name="Picture 3" descr="C:\Users\k1000416\Desktop\2.png">
            <a:hlinkClick r:id="" action="ppaction://hlinkshowjump?jump=previousslide"/>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k1000416\Desktop\2.png">
            <a:hlinkClick r:id="" action="ppaction://hlinkshowjump?jump=nextslide"/>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230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一題多解_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28DD635-92BB-421D-9057-722A26B54B49}"/>
              </a:ext>
            </a:extLst>
          </p:cNvPr>
          <p:cNvSpPr/>
          <p:nvPr userDrawn="1"/>
        </p:nvSpPr>
        <p:spPr>
          <a:xfrm>
            <a:off x="0" y="0"/>
            <a:ext cx="12192000" cy="646332"/>
          </a:xfrm>
          <a:prstGeom prst="rect">
            <a:avLst/>
          </a:prstGeom>
          <a:solidFill>
            <a:srgbClr val="A1C2E6">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B3BD5886-3EC7-426E-8AEF-6B264D339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8776" y="6498364"/>
            <a:ext cx="2163901" cy="359634"/>
          </a:xfrm>
          <a:prstGeom prst="rect">
            <a:avLst/>
          </a:prstGeom>
        </p:spPr>
      </p:pic>
      <p:grpSp>
        <p:nvGrpSpPr>
          <p:cNvPr id="5" name="群組 4">
            <a:extLst>
              <a:ext uri="{FF2B5EF4-FFF2-40B4-BE49-F238E27FC236}">
                <a16:creationId xmlns:a16="http://schemas.microsoft.com/office/drawing/2014/main" id="{A49E12AE-B658-45E9-83F4-9207E238AEA6}"/>
              </a:ext>
            </a:extLst>
          </p:cNvPr>
          <p:cNvGrpSpPr/>
          <p:nvPr userDrawn="1"/>
        </p:nvGrpSpPr>
        <p:grpSpPr>
          <a:xfrm>
            <a:off x="665986" y="0"/>
            <a:ext cx="2627967" cy="648000"/>
            <a:chOff x="1322975" y="0"/>
            <a:chExt cx="2627967" cy="648000"/>
          </a:xfrm>
        </p:grpSpPr>
        <p:sp>
          <p:nvSpPr>
            <p:cNvPr id="6" name="矩形 5">
              <a:extLst>
                <a:ext uri="{FF2B5EF4-FFF2-40B4-BE49-F238E27FC236}">
                  <a16:creationId xmlns:a16="http://schemas.microsoft.com/office/drawing/2014/main" id="{2B51CAC8-F767-40B0-9B34-0BD60EF9E15A}"/>
                </a:ext>
              </a:extLst>
            </p:cNvPr>
            <p:cNvSpPr/>
            <p:nvPr/>
          </p:nvSpPr>
          <p:spPr>
            <a:xfrm>
              <a:off x="1322975" y="0"/>
              <a:ext cx="648000" cy="648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一</a:t>
              </a:r>
            </a:p>
          </p:txBody>
        </p:sp>
        <p:sp>
          <p:nvSpPr>
            <p:cNvPr id="7" name="矩形 6">
              <a:extLst>
                <a:ext uri="{FF2B5EF4-FFF2-40B4-BE49-F238E27FC236}">
                  <a16:creationId xmlns:a16="http://schemas.microsoft.com/office/drawing/2014/main" id="{BF8A7750-81A0-4267-A3BD-0E118673C92B}"/>
                </a:ext>
              </a:extLst>
            </p:cNvPr>
            <p:cNvSpPr/>
            <p:nvPr/>
          </p:nvSpPr>
          <p:spPr>
            <a:xfrm>
              <a:off x="1988958" y="0"/>
              <a:ext cx="648000" cy="64800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題</a:t>
              </a:r>
            </a:p>
          </p:txBody>
        </p:sp>
        <p:sp>
          <p:nvSpPr>
            <p:cNvPr id="8" name="矩形 7">
              <a:extLst>
                <a:ext uri="{FF2B5EF4-FFF2-40B4-BE49-F238E27FC236}">
                  <a16:creationId xmlns:a16="http://schemas.microsoft.com/office/drawing/2014/main" id="{650C1DB1-4C47-49C7-B3CF-B453D28C66A2}"/>
                </a:ext>
              </a:extLst>
            </p:cNvPr>
            <p:cNvSpPr/>
            <p:nvPr/>
          </p:nvSpPr>
          <p:spPr>
            <a:xfrm>
              <a:off x="2654942" y="0"/>
              <a:ext cx="648000" cy="648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多</a:t>
              </a:r>
            </a:p>
          </p:txBody>
        </p:sp>
        <p:sp>
          <p:nvSpPr>
            <p:cNvPr id="9" name="矩形 8">
              <a:extLst>
                <a:ext uri="{FF2B5EF4-FFF2-40B4-BE49-F238E27FC236}">
                  <a16:creationId xmlns:a16="http://schemas.microsoft.com/office/drawing/2014/main" id="{4A94838E-BFD0-4B90-8F4A-5114A66A7229}"/>
                </a:ext>
              </a:extLst>
            </p:cNvPr>
            <p:cNvSpPr/>
            <p:nvPr/>
          </p:nvSpPr>
          <p:spPr>
            <a:xfrm>
              <a:off x="3302942" y="0"/>
              <a:ext cx="648000" cy="64800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解</a:t>
              </a:r>
            </a:p>
          </p:txBody>
        </p:sp>
      </p:grpSp>
      <p:pic>
        <p:nvPicPr>
          <p:cNvPr id="27" name="圖片 26">
            <a:extLst>
              <a:ext uri="{FF2B5EF4-FFF2-40B4-BE49-F238E27FC236}">
                <a16:creationId xmlns:a16="http://schemas.microsoft.com/office/drawing/2014/main" id="{7848E74F-6055-4C60-90D3-A62817A7D4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 y="0"/>
            <a:ext cx="646332" cy="646332"/>
          </a:xfrm>
          <a:prstGeom prst="rect">
            <a:avLst/>
          </a:prstGeom>
        </p:spPr>
      </p:pic>
      <p:pic>
        <p:nvPicPr>
          <p:cNvPr id="28" name="圖片 27">
            <a:extLst>
              <a:ext uri="{FF2B5EF4-FFF2-40B4-BE49-F238E27FC236}">
                <a16:creationId xmlns:a16="http://schemas.microsoft.com/office/drawing/2014/main" id="{C552DB54-951D-4BE3-8315-A355CD1B50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102" y="3900856"/>
            <a:ext cx="1694303" cy="2719801"/>
          </a:xfrm>
          <a:prstGeom prst="rect">
            <a:avLst/>
          </a:prstGeom>
        </p:spPr>
      </p:pic>
      <p:sp>
        <p:nvSpPr>
          <p:cNvPr id="29" name="矩形: 剪去對角角落 58">
            <a:extLst>
              <a:ext uri="{FF2B5EF4-FFF2-40B4-BE49-F238E27FC236}">
                <a16:creationId xmlns:a16="http://schemas.microsoft.com/office/drawing/2014/main" id="{E36CD400-3039-46A5-AF86-E7994897C2E4}"/>
              </a:ext>
            </a:extLst>
          </p:cNvPr>
          <p:cNvSpPr/>
          <p:nvPr userDrawn="1"/>
        </p:nvSpPr>
        <p:spPr>
          <a:xfrm>
            <a:off x="317561" y="856527"/>
            <a:ext cx="10909883" cy="2835798"/>
          </a:xfrm>
          <a:prstGeom prst="snip2DiagRect">
            <a:avLst/>
          </a:prstGeom>
          <a:solidFill>
            <a:srgbClr val="C7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sz="3600" b="1" dirty="0">
                <a:solidFill>
                  <a:schemeClr val="tx1"/>
                </a:solidFill>
                <a:latin typeface="微軟正黑體" panose="020B0604030504040204" pitchFamily="34" charset="-120"/>
                <a:ea typeface="微軟正黑體" panose="020B0604030504040204" pitchFamily="34" charset="-120"/>
              </a:rPr>
              <a:t>題目題目題目題目題目題目題目題目題目題目題目題目題目題目題目題目題目題目題目題目題目題目題目題目題目題目題目題目題目題目題目題目題目題目題目題目題目題目題目題目題目題目題目題目</a:t>
            </a:r>
          </a:p>
        </p:txBody>
      </p:sp>
      <p:sp>
        <p:nvSpPr>
          <p:cNvPr id="30"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31"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grpSp>
        <p:nvGrpSpPr>
          <p:cNvPr id="49" name="群組 48">
            <a:extLst>
              <a:ext uri="{FF2B5EF4-FFF2-40B4-BE49-F238E27FC236}">
                <a16:creationId xmlns:a16="http://schemas.microsoft.com/office/drawing/2014/main" id="{5AD80964-8AF3-426E-8575-EA59D19C594C}"/>
              </a:ext>
            </a:extLst>
          </p:cNvPr>
          <p:cNvGrpSpPr>
            <a:grpSpLocks noChangeAspect="1"/>
          </p:cNvGrpSpPr>
          <p:nvPr userDrawn="1"/>
        </p:nvGrpSpPr>
        <p:grpSpPr>
          <a:xfrm>
            <a:off x="11467206" y="2075174"/>
            <a:ext cx="596465" cy="2754385"/>
            <a:chOff x="11422513" y="1725377"/>
            <a:chExt cx="720001" cy="3324859"/>
          </a:xfrm>
        </p:grpSpPr>
        <p:grpSp>
          <p:nvGrpSpPr>
            <p:cNvPr id="50" name="群組 49">
              <a:extLst>
                <a:ext uri="{FF2B5EF4-FFF2-40B4-BE49-F238E27FC236}">
                  <a16:creationId xmlns:a16="http://schemas.microsoft.com/office/drawing/2014/main" id="{4D6D5364-1AB4-492D-B4C9-039A1E480E4C}"/>
                </a:ext>
              </a:extLst>
            </p:cNvPr>
            <p:cNvGrpSpPr/>
            <p:nvPr/>
          </p:nvGrpSpPr>
          <p:grpSpPr>
            <a:xfrm>
              <a:off x="11422513" y="1725377"/>
              <a:ext cx="720001" cy="780196"/>
              <a:chOff x="11422513" y="1725377"/>
              <a:chExt cx="720001" cy="780196"/>
            </a:xfrm>
          </p:grpSpPr>
          <p:sp>
            <p:nvSpPr>
              <p:cNvPr id="64" name="橢圓 63">
                <a:hlinkClick r:id="" action="ppaction://hlinkshowjump?jump=previousslide"/>
                <a:extLst>
                  <a:ext uri="{FF2B5EF4-FFF2-40B4-BE49-F238E27FC236}">
                    <a16:creationId xmlns:a16="http://schemas.microsoft.com/office/drawing/2014/main" id="{B895CF6C-5D97-42F7-AB97-BA4ACB8C44AA}"/>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文字方塊 64">
                <a:extLst>
                  <a:ext uri="{FF2B5EF4-FFF2-40B4-BE49-F238E27FC236}">
                    <a16:creationId xmlns:a16="http://schemas.microsoft.com/office/drawing/2014/main" id="{B4E87127-AE19-41A2-9CE8-9FAD6823E01E}"/>
                  </a:ext>
                </a:extLst>
              </p:cNvPr>
              <p:cNvSpPr txBox="1"/>
              <p:nvPr/>
            </p:nvSpPr>
            <p:spPr>
              <a:xfrm>
                <a:off x="11422515" y="1725377"/>
                <a:ext cx="719999"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51" name="群組 50">
              <a:extLst>
                <a:ext uri="{FF2B5EF4-FFF2-40B4-BE49-F238E27FC236}">
                  <a16:creationId xmlns:a16="http://schemas.microsoft.com/office/drawing/2014/main" id="{A6E3A3AD-6EC5-4EF2-8177-6138669EF630}"/>
                </a:ext>
              </a:extLst>
            </p:cNvPr>
            <p:cNvGrpSpPr/>
            <p:nvPr/>
          </p:nvGrpSpPr>
          <p:grpSpPr>
            <a:xfrm>
              <a:off x="11422513" y="2588402"/>
              <a:ext cx="720000" cy="817031"/>
              <a:chOff x="11422513" y="1766001"/>
              <a:chExt cx="720000" cy="817031"/>
            </a:xfrm>
          </p:grpSpPr>
          <p:sp>
            <p:nvSpPr>
              <p:cNvPr id="62" name="橢圓 61">
                <a:extLst>
                  <a:ext uri="{FF2B5EF4-FFF2-40B4-BE49-F238E27FC236}">
                    <a16:creationId xmlns:a16="http://schemas.microsoft.com/office/drawing/2014/main" id="{D329B2CD-0BA8-4B4C-A279-CAFB11C2E8A0}"/>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文字方塊 62">
                <a:hlinkClick r:id="" action="ppaction://hlinkshowjump?jump=nextslide"/>
                <a:extLst>
                  <a:ext uri="{FF2B5EF4-FFF2-40B4-BE49-F238E27FC236}">
                    <a16:creationId xmlns:a16="http://schemas.microsoft.com/office/drawing/2014/main" id="{CDD559C8-52E5-4B6D-B0A7-B94D73535D82}"/>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52" name="群組 51">
              <a:extLst>
                <a:ext uri="{FF2B5EF4-FFF2-40B4-BE49-F238E27FC236}">
                  <a16:creationId xmlns:a16="http://schemas.microsoft.com/office/drawing/2014/main" id="{B629AF62-4E87-467A-AA6D-44EE77A2C0EC}"/>
                </a:ext>
              </a:extLst>
            </p:cNvPr>
            <p:cNvGrpSpPr/>
            <p:nvPr/>
          </p:nvGrpSpPr>
          <p:grpSpPr>
            <a:xfrm>
              <a:off x="11422513" y="3410803"/>
              <a:ext cx="720000" cy="817031"/>
              <a:chOff x="11422513" y="3429000"/>
              <a:chExt cx="720000" cy="817031"/>
            </a:xfrm>
          </p:grpSpPr>
          <p:grpSp>
            <p:nvGrpSpPr>
              <p:cNvPr id="58" name="群組 57">
                <a:extLst>
                  <a:ext uri="{FF2B5EF4-FFF2-40B4-BE49-F238E27FC236}">
                    <a16:creationId xmlns:a16="http://schemas.microsoft.com/office/drawing/2014/main" id="{354B0D74-35B5-4D4C-A685-0DEB3850AEBC}"/>
                  </a:ext>
                </a:extLst>
              </p:cNvPr>
              <p:cNvGrpSpPr/>
              <p:nvPr/>
            </p:nvGrpSpPr>
            <p:grpSpPr>
              <a:xfrm>
                <a:off x="11422513" y="3429000"/>
                <a:ext cx="720000" cy="817031"/>
                <a:chOff x="11422513" y="1766001"/>
                <a:chExt cx="720000" cy="817031"/>
              </a:xfrm>
            </p:grpSpPr>
            <p:sp>
              <p:nvSpPr>
                <p:cNvPr id="60" name="橢圓 59">
                  <a:hlinkClick r:id="" action="ppaction://hlinkshowjump?jump=firstslide"/>
                  <a:extLst>
                    <a:ext uri="{FF2B5EF4-FFF2-40B4-BE49-F238E27FC236}">
                      <a16:creationId xmlns:a16="http://schemas.microsoft.com/office/drawing/2014/main" id="{4272994B-E64A-434A-9619-B74E6F6E07DD}"/>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文字方塊 60">
                  <a:extLst>
                    <a:ext uri="{FF2B5EF4-FFF2-40B4-BE49-F238E27FC236}">
                      <a16:creationId xmlns:a16="http://schemas.microsoft.com/office/drawing/2014/main" id="{4B75ED74-A75E-42C6-A4A5-3833A859F43B}"/>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9" name="圖片 58">
                <a:extLst>
                  <a:ext uri="{FF2B5EF4-FFF2-40B4-BE49-F238E27FC236}">
                    <a16:creationId xmlns:a16="http://schemas.microsoft.com/office/drawing/2014/main" id="{A60219D7-5C08-4134-9A6A-A0C662D232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53" name="群組 52">
              <a:extLst>
                <a:ext uri="{FF2B5EF4-FFF2-40B4-BE49-F238E27FC236}">
                  <a16:creationId xmlns:a16="http://schemas.microsoft.com/office/drawing/2014/main" id="{7765574E-AD25-48B9-9408-F3008FF55EE0}"/>
                </a:ext>
              </a:extLst>
            </p:cNvPr>
            <p:cNvGrpSpPr/>
            <p:nvPr/>
          </p:nvGrpSpPr>
          <p:grpSpPr>
            <a:xfrm>
              <a:off x="11422513" y="4233205"/>
              <a:ext cx="720000" cy="817031"/>
              <a:chOff x="11422513" y="4233205"/>
              <a:chExt cx="720000" cy="817031"/>
            </a:xfrm>
          </p:grpSpPr>
          <p:grpSp>
            <p:nvGrpSpPr>
              <p:cNvPr id="54" name="群組 53">
                <a:extLst>
                  <a:ext uri="{FF2B5EF4-FFF2-40B4-BE49-F238E27FC236}">
                    <a16:creationId xmlns:a16="http://schemas.microsoft.com/office/drawing/2014/main" id="{E93D50D6-EE04-45E3-830A-C0AF6CDA5D6E}"/>
                  </a:ext>
                </a:extLst>
              </p:cNvPr>
              <p:cNvGrpSpPr/>
              <p:nvPr/>
            </p:nvGrpSpPr>
            <p:grpSpPr>
              <a:xfrm>
                <a:off x="11422513" y="4233205"/>
                <a:ext cx="720000" cy="817031"/>
                <a:chOff x="11422513" y="1766001"/>
                <a:chExt cx="720000" cy="817031"/>
              </a:xfrm>
            </p:grpSpPr>
            <p:sp>
              <p:nvSpPr>
                <p:cNvPr id="56" name="橢圓 55">
                  <a:hlinkClick r:id="" action="ppaction://hlinkshowjump?jump=endshow"/>
                  <a:extLst>
                    <a:ext uri="{FF2B5EF4-FFF2-40B4-BE49-F238E27FC236}">
                      <a16:creationId xmlns:a16="http://schemas.microsoft.com/office/drawing/2014/main" id="{956E251E-866D-4606-814E-9F02F3D31E04}"/>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a:extLst>
                    <a:ext uri="{FF2B5EF4-FFF2-40B4-BE49-F238E27FC236}">
                      <a16:creationId xmlns:a16="http://schemas.microsoft.com/office/drawing/2014/main" id="{D7FEF9AB-233D-4832-B910-05904B9A4BC3}"/>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5" name="圖片 54">
                <a:extLst>
                  <a:ext uri="{FF2B5EF4-FFF2-40B4-BE49-F238E27FC236}">
                    <a16:creationId xmlns:a16="http://schemas.microsoft.com/office/drawing/2014/main" id="{B04368CC-52CD-4A52-92A8-356EFB5E1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9713" y="4330406"/>
                <a:ext cx="525600" cy="525600"/>
              </a:xfrm>
              <a:prstGeom prst="rect">
                <a:avLst/>
              </a:prstGeom>
            </p:spPr>
          </p:pic>
        </p:grpSp>
      </p:grpSp>
      <p:pic>
        <p:nvPicPr>
          <p:cNvPr id="32" name="Picture 3" descr="C:\Users\k1000416\Desktop\2.png">
            <a:hlinkClick r:id="" action="ppaction://hlinkshowjump?jump=previousslide"/>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k1000416\Desktop\2.png">
            <a:hlinkClick r:id="" action="ppaction://hlinkshowjump?jump=nextslide"/>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389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一題多解_2">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28DD635-92BB-421D-9057-722A26B54B49}"/>
              </a:ext>
            </a:extLst>
          </p:cNvPr>
          <p:cNvSpPr/>
          <p:nvPr userDrawn="1"/>
        </p:nvSpPr>
        <p:spPr>
          <a:xfrm>
            <a:off x="0" y="0"/>
            <a:ext cx="12192000" cy="646332"/>
          </a:xfrm>
          <a:prstGeom prst="rect">
            <a:avLst/>
          </a:prstGeom>
          <a:solidFill>
            <a:srgbClr val="A1C2E6">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a:extLst>
              <a:ext uri="{FF2B5EF4-FFF2-40B4-BE49-F238E27FC236}">
                <a16:creationId xmlns:a16="http://schemas.microsoft.com/office/drawing/2014/main" id="{B3BD5886-3EC7-426E-8AEF-6B264D339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8776" y="6498364"/>
            <a:ext cx="2163901" cy="359634"/>
          </a:xfrm>
          <a:prstGeom prst="rect">
            <a:avLst/>
          </a:prstGeom>
        </p:spPr>
      </p:pic>
      <p:grpSp>
        <p:nvGrpSpPr>
          <p:cNvPr id="33" name="群組 32">
            <a:extLst>
              <a:ext uri="{FF2B5EF4-FFF2-40B4-BE49-F238E27FC236}">
                <a16:creationId xmlns:a16="http://schemas.microsoft.com/office/drawing/2014/main" id="{A49E12AE-B658-45E9-83F4-9207E238AEA6}"/>
              </a:ext>
            </a:extLst>
          </p:cNvPr>
          <p:cNvGrpSpPr/>
          <p:nvPr userDrawn="1"/>
        </p:nvGrpSpPr>
        <p:grpSpPr>
          <a:xfrm>
            <a:off x="665986" y="0"/>
            <a:ext cx="2627967" cy="648000"/>
            <a:chOff x="1322975" y="0"/>
            <a:chExt cx="2627967" cy="648000"/>
          </a:xfrm>
        </p:grpSpPr>
        <p:sp>
          <p:nvSpPr>
            <p:cNvPr id="34" name="矩形 33">
              <a:extLst>
                <a:ext uri="{FF2B5EF4-FFF2-40B4-BE49-F238E27FC236}">
                  <a16:creationId xmlns:a16="http://schemas.microsoft.com/office/drawing/2014/main" id="{2B51CAC8-F767-40B0-9B34-0BD60EF9E15A}"/>
                </a:ext>
              </a:extLst>
            </p:cNvPr>
            <p:cNvSpPr/>
            <p:nvPr/>
          </p:nvSpPr>
          <p:spPr>
            <a:xfrm>
              <a:off x="1322975" y="0"/>
              <a:ext cx="648000" cy="648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一</a:t>
              </a:r>
            </a:p>
          </p:txBody>
        </p:sp>
        <p:sp>
          <p:nvSpPr>
            <p:cNvPr id="35" name="矩形 34">
              <a:extLst>
                <a:ext uri="{FF2B5EF4-FFF2-40B4-BE49-F238E27FC236}">
                  <a16:creationId xmlns:a16="http://schemas.microsoft.com/office/drawing/2014/main" id="{BF8A7750-81A0-4267-A3BD-0E118673C92B}"/>
                </a:ext>
              </a:extLst>
            </p:cNvPr>
            <p:cNvSpPr/>
            <p:nvPr/>
          </p:nvSpPr>
          <p:spPr>
            <a:xfrm>
              <a:off x="1988958" y="0"/>
              <a:ext cx="648000" cy="64800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題</a:t>
              </a:r>
            </a:p>
          </p:txBody>
        </p:sp>
        <p:sp>
          <p:nvSpPr>
            <p:cNvPr id="36" name="矩形 35">
              <a:extLst>
                <a:ext uri="{FF2B5EF4-FFF2-40B4-BE49-F238E27FC236}">
                  <a16:creationId xmlns:a16="http://schemas.microsoft.com/office/drawing/2014/main" id="{650C1DB1-4C47-49C7-B3CF-B453D28C66A2}"/>
                </a:ext>
              </a:extLst>
            </p:cNvPr>
            <p:cNvSpPr/>
            <p:nvPr/>
          </p:nvSpPr>
          <p:spPr>
            <a:xfrm>
              <a:off x="2654942" y="0"/>
              <a:ext cx="648000" cy="648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多</a:t>
              </a:r>
            </a:p>
          </p:txBody>
        </p:sp>
        <p:sp>
          <p:nvSpPr>
            <p:cNvPr id="37" name="矩形 36">
              <a:extLst>
                <a:ext uri="{FF2B5EF4-FFF2-40B4-BE49-F238E27FC236}">
                  <a16:creationId xmlns:a16="http://schemas.microsoft.com/office/drawing/2014/main" id="{4A94838E-BFD0-4B90-8F4A-5114A66A7229}"/>
                </a:ext>
              </a:extLst>
            </p:cNvPr>
            <p:cNvSpPr/>
            <p:nvPr/>
          </p:nvSpPr>
          <p:spPr>
            <a:xfrm>
              <a:off x="3302942" y="0"/>
              <a:ext cx="648000" cy="64800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解</a:t>
              </a:r>
            </a:p>
          </p:txBody>
        </p:sp>
      </p:grpSp>
      <p:pic>
        <p:nvPicPr>
          <p:cNvPr id="55" name="圖片 54">
            <a:extLst>
              <a:ext uri="{FF2B5EF4-FFF2-40B4-BE49-F238E27FC236}">
                <a16:creationId xmlns:a16="http://schemas.microsoft.com/office/drawing/2014/main" id="{7848E74F-6055-4C60-90D3-A62817A7D4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 y="0"/>
            <a:ext cx="646332" cy="646332"/>
          </a:xfrm>
          <a:prstGeom prst="rect">
            <a:avLst/>
          </a:prstGeom>
        </p:spPr>
      </p:pic>
      <p:pic>
        <p:nvPicPr>
          <p:cNvPr id="56" name="圖片 55">
            <a:extLst>
              <a:ext uri="{FF2B5EF4-FFF2-40B4-BE49-F238E27FC236}">
                <a16:creationId xmlns:a16="http://schemas.microsoft.com/office/drawing/2014/main" id="{12773B1B-A5CF-4864-BD1A-14FE5617E5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2801" y="3929031"/>
            <a:ext cx="1873931" cy="2719802"/>
          </a:xfrm>
          <a:prstGeom prst="rect">
            <a:avLst/>
          </a:prstGeom>
        </p:spPr>
      </p:pic>
      <p:sp>
        <p:nvSpPr>
          <p:cNvPr id="57" name="矩形: 剪去對角角落 45">
            <a:extLst>
              <a:ext uri="{FF2B5EF4-FFF2-40B4-BE49-F238E27FC236}">
                <a16:creationId xmlns:a16="http://schemas.microsoft.com/office/drawing/2014/main" id="{165D95C2-6851-4E6B-A089-3A41CCA95C75}"/>
              </a:ext>
            </a:extLst>
          </p:cNvPr>
          <p:cNvSpPr/>
          <p:nvPr userDrawn="1"/>
        </p:nvSpPr>
        <p:spPr>
          <a:xfrm>
            <a:off x="317561" y="856527"/>
            <a:ext cx="10909883" cy="2835798"/>
          </a:xfrm>
          <a:prstGeom prst="snip2DiagRect">
            <a:avLst/>
          </a:prstGeom>
          <a:solidFill>
            <a:srgbClr val="C7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sz="3600" b="1" dirty="0">
                <a:solidFill>
                  <a:schemeClr val="tx1"/>
                </a:solidFill>
                <a:latin typeface="微軟正黑體" panose="020B0604030504040204" pitchFamily="34" charset="-120"/>
                <a:ea typeface="微軟正黑體" panose="020B0604030504040204" pitchFamily="34" charset="-120"/>
              </a:rPr>
              <a:t>題目題目題目題目題目題目題目題目題目題目題目題目題目題目題目題目題目題目題目題目題目題目題目題目題目題目題目題目題目題目題目題目題目題目題目題目題目題目題目題目題目題目題目題目</a:t>
            </a:r>
          </a:p>
        </p:txBody>
      </p:sp>
      <p:sp>
        <p:nvSpPr>
          <p:cNvPr id="58"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59"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grpSp>
        <p:nvGrpSpPr>
          <p:cNvPr id="60" name="群組 59">
            <a:extLst>
              <a:ext uri="{FF2B5EF4-FFF2-40B4-BE49-F238E27FC236}">
                <a16:creationId xmlns:a16="http://schemas.microsoft.com/office/drawing/2014/main" id="{5AD80964-8AF3-426E-8575-EA59D19C594C}"/>
              </a:ext>
            </a:extLst>
          </p:cNvPr>
          <p:cNvGrpSpPr>
            <a:grpSpLocks noChangeAspect="1"/>
          </p:cNvGrpSpPr>
          <p:nvPr userDrawn="1"/>
        </p:nvGrpSpPr>
        <p:grpSpPr>
          <a:xfrm>
            <a:off x="11467206" y="2075174"/>
            <a:ext cx="596465" cy="2754385"/>
            <a:chOff x="11422513" y="1725377"/>
            <a:chExt cx="720001" cy="3324859"/>
          </a:xfrm>
        </p:grpSpPr>
        <p:grpSp>
          <p:nvGrpSpPr>
            <p:cNvPr id="61" name="群組 60">
              <a:extLst>
                <a:ext uri="{FF2B5EF4-FFF2-40B4-BE49-F238E27FC236}">
                  <a16:creationId xmlns:a16="http://schemas.microsoft.com/office/drawing/2014/main" id="{4D6D5364-1AB4-492D-B4C9-039A1E480E4C}"/>
                </a:ext>
              </a:extLst>
            </p:cNvPr>
            <p:cNvGrpSpPr/>
            <p:nvPr/>
          </p:nvGrpSpPr>
          <p:grpSpPr>
            <a:xfrm>
              <a:off x="11422513" y="1725377"/>
              <a:ext cx="720001" cy="780196"/>
              <a:chOff x="11422513" y="1725377"/>
              <a:chExt cx="720001" cy="780196"/>
            </a:xfrm>
          </p:grpSpPr>
          <p:sp>
            <p:nvSpPr>
              <p:cNvPr id="75" name="橢圓 74">
                <a:hlinkClick r:id="" action="ppaction://hlinkshowjump?jump=previousslide"/>
                <a:extLst>
                  <a:ext uri="{FF2B5EF4-FFF2-40B4-BE49-F238E27FC236}">
                    <a16:creationId xmlns:a16="http://schemas.microsoft.com/office/drawing/2014/main" id="{B895CF6C-5D97-42F7-AB97-BA4ACB8C44AA}"/>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文字方塊 75">
                <a:extLst>
                  <a:ext uri="{FF2B5EF4-FFF2-40B4-BE49-F238E27FC236}">
                    <a16:creationId xmlns:a16="http://schemas.microsoft.com/office/drawing/2014/main" id="{B4E87127-AE19-41A2-9CE8-9FAD6823E01E}"/>
                  </a:ext>
                </a:extLst>
              </p:cNvPr>
              <p:cNvSpPr txBox="1"/>
              <p:nvPr/>
            </p:nvSpPr>
            <p:spPr>
              <a:xfrm>
                <a:off x="11422515" y="1725377"/>
                <a:ext cx="719999"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62" name="群組 61">
              <a:extLst>
                <a:ext uri="{FF2B5EF4-FFF2-40B4-BE49-F238E27FC236}">
                  <a16:creationId xmlns:a16="http://schemas.microsoft.com/office/drawing/2014/main" id="{A6E3A3AD-6EC5-4EF2-8177-6138669EF630}"/>
                </a:ext>
              </a:extLst>
            </p:cNvPr>
            <p:cNvGrpSpPr/>
            <p:nvPr/>
          </p:nvGrpSpPr>
          <p:grpSpPr>
            <a:xfrm>
              <a:off x="11422513" y="2588402"/>
              <a:ext cx="720000" cy="817031"/>
              <a:chOff x="11422513" y="1766001"/>
              <a:chExt cx="720000" cy="817031"/>
            </a:xfrm>
          </p:grpSpPr>
          <p:sp>
            <p:nvSpPr>
              <p:cNvPr id="73" name="橢圓 72">
                <a:extLst>
                  <a:ext uri="{FF2B5EF4-FFF2-40B4-BE49-F238E27FC236}">
                    <a16:creationId xmlns:a16="http://schemas.microsoft.com/office/drawing/2014/main" id="{D329B2CD-0BA8-4B4C-A279-CAFB11C2E8A0}"/>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a:hlinkClick r:id="" action="ppaction://hlinkshowjump?jump=nextslide"/>
                <a:extLst>
                  <a:ext uri="{FF2B5EF4-FFF2-40B4-BE49-F238E27FC236}">
                    <a16:creationId xmlns:a16="http://schemas.microsoft.com/office/drawing/2014/main" id="{CDD559C8-52E5-4B6D-B0A7-B94D73535D82}"/>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63" name="群組 62">
              <a:extLst>
                <a:ext uri="{FF2B5EF4-FFF2-40B4-BE49-F238E27FC236}">
                  <a16:creationId xmlns:a16="http://schemas.microsoft.com/office/drawing/2014/main" id="{B629AF62-4E87-467A-AA6D-44EE77A2C0EC}"/>
                </a:ext>
              </a:extLst>
            </p:cNvPr>
            <p:cNvGrpSpPr/>
            <p:nvPr/>
          </p:nvGrpSpPr>
          <p:grpSpPr>
            <a:xfrm>
              <a:off x="11422513" y="3410803"/>
              <a:ext cx="720000" cy="817031"/>
              <a:chOff x="11422513" y="3429000"/>
              <a:chExt cx="720000" cy="817031"/>
            </a:xfrm>
          </p:grpSpPr>
          <p:grpSp>
            <p:nvGrpSpPr>
              <p:cNvPr id="69" name="群組 68">
                <a:extLst>
                  <a:ext uri="{FF2B5EF4-FFF2-40B4-BE49-F238E27FC236}">
                    <a16:creationId xmlns:a16="http://schemas.microsoft.com/office/drawing/2014/main" id="{354B0D74-35B5-4D4C-A685-0DEB3850AEBC}"/>
                  </a:ext>
                </a:extLst>
              </p:cNvPr>
              <p:cNvGrpSpPr/>
              <p:nvPr/>
            </p:nvGrpSpPr>
            <p:grpSpPr>
              <a:xfrm>
                <a:off x="11422513" y="3429000"/>
                <a:ext cx="720000" cy="817031"/>
                <a:chOff x="11422513" y="1766001"/>
                <a:chExt cx="720000" cy="817031"/>
              </a:xfrm>
            </p:grpSpPr>
            <p:sp>
              <p:nvSpPr>
                <p:cNvPr id="71" name="橢圓 70">
                  <a:hlinkClick r:id="" action="ppaction://hlinkshowjump?jump=firstslide"/>
                  <a:extLst>
                    <a:ext uri="{FF2B5EF4-FFF2-40B4-BE49-F238E27FC236}">
                      <a16:creationId xmlns:a16="http://schemas.microsoft.com/office/drawing/2014/main" id="{4272994B-E64A-434A-9619-B74E6F6E07DD}"/>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文字方塊 71">
                  <a:extLst>
                    <a:ext uri="{FF2B5EF4-FFF2-40B4-BE49-F238E27FC236}">
                      <a16:creationId xmlns:a16="http://schemas.microsoft.com/office/drawing/2014/main" id="{4B75ED74-A75E-42C6-A4A5-3833A859F43B}"/>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70" name="圖片 69">
                <a:extLst>
                  <a:ext uri="{FF2B5EF4-FFF2-40B4-BE49-F238E27FC236}">
                    <a16:creationId xmlns:a16="http://schemas.microsoft.com/office/drawing/2014/main" id="{A60219D7-5C08-4134-9A6A-A0C662D232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64" name="群組 63">
              <a:extLst>
                <a:ext uri="{FF2B5EF4-FFF2-40B4-BE49-F238E27FC236}">
                  <a16:creationId xmlns:a16="http://schemas.microsoft.com/office/drawing/2014/main" id="{7765574E-AD25-48B9-9408-F3008FF55EE0}"/>
                </a:ext>
              </a:extLst>
            </p:cNvPr>
            <p:cNvGrpSpPr/>
            <p:nvPr/>
          </p:nvGrpSpPr>
          <p:grpSpPr>
            <a:xfrm>
              <a:off x="11422513" y="4233205"/>
              <a:ext cx="720000" cy="817031"/>
              <a:chOff x="11422513" y="4233205"/>
              <a:chExt cx="720000" cy="817031"/>
            </a:xfrm>
          </p:grpSpPr>
          <p:grpSp>
            <p:nvGrpSpPr>
              <p:cNvPr id="65" name="群組 64">
                <a:extLst>
                  <a:ext uri="{FF2B5EF4-FFF2-40B4-BE49-F238E27FC236}">
                    <a16:creationId xmlns:a16="http://schemas.microsoft.com/office/drawing/2014/main" id="{E93D50D6-EE04-45E3-830A-C0AF6CDA5D6E}"/>
                  </a:ext>
                </a:extLst>
              </p:cNvPr>
              <p:cNvGrpSpPr/>
              <p:nvPr/>
            </p:nvGrpSpPr>
            <p:grpSpPr>
              <a:xfrm>
                <a:off x="11422513" y="4233205"/>
                <a:ext cx="720000" cy="817031"/>
                <a:chOff x="11422513" y="1766001"/>
                <a:chExt cx="720000" cy="817031"/>
              </a:xfrm>
            </p:grpSpPr>
            <p:sp>
              <p:nvSpPr>
                <p:cNvPr id="67" name="橢圓 66">
                  <a:hlinkClick r:id="" action="ppaction://hlinkshowjump?jump=endshow"/>
                  <a:extLst>
                    <a:ext uri="{FF2B5EF4-FFF2-40B4-BE49-F238E27FC236}">
                      <a16:creationId xmlns:a16="http://schemas.microsoft.com/office/drawing/2014/main" id="{956E251E-866D-4606-814E-9F02F3D31E04}"/>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文字方塊 67">
                  <a:extLst>
                    <a:ext uri="{FF2B5EF4-FFF2-40B4-BE49-F238E27FC236}">
                      <a16:creationId xmlns:a16="http://schemas.microsoft.com/office/drawing/2014/main" id="{D7FEF9AB-233D-4832-B910-05904B9A4BC3}"/>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66" name="圖片 65">
                <a:extLst>
                  <a:ext uri="{FF2B5EF4-FFF2-40B4-BE49-F238E27FC236}">
                    <a16:creationId xmlns:a16="http://schemas.microsoft.com/office/drawing/2014/main" id="{B04368CC-52CD-4A52-92A8-356EFB5E1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9713" y="4330406"/>
                <a:ext cx="525600" cy="525600"/>
              </a:xfrm>
              <a:prstGeom prst="rect">
                <a:avLst/>
              </a:prstGeom>
            </p:spPr>
          </p:pic>
        </p:grpSp>
      </p:grpSp>
      <p:pic>
        <p:nvPicPr>
          <p:cNvPr id="31" name="Picture 3" descr="C:\Users\k1000416\Desktop\2.png">
            <a:hlinkClick r:id="" action="ppaction://hlinkshowjump?jump=previousslide"/>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C:\Users\k1000416\Desktop\2.png">
            <a:hlinkClick r:id="" action="ppaction://hlinkshowjump?jump=nextslide"/>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851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一題多解_3">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28DD635-92BB-421D-9057-722A26B54B49}"/>
              </a:ext>
            </a:extLst>
          </p:cNvPr>
          <p:cNvSpPr/>
          <p:nvPr userDrawn="1"/>
        </p:nvSpPr>
        <p:spPr>
          <a:xfrm>
            <a:off x="0" y="0"/>
            <a:ext cx="12192000" cy="646332"/>
          </a:xfrm>
          <a:prstGeom prst="rect">
            <a:avLst/>
          </a:prstGeom>
          <a:solidFill>
            <a:srgbClr val="A1C2E6">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a:extLst>
              <a:ext uri="{FF2B5EF4-FFF2-40B4-BE49-F238E27FC236}">
                <a16:creationId xmlns:a16="http://schemas.microsoft.com/office/drawing/2014/main" id="{B3BD5886-3EC7-426E-8AEF-6B264D339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8776" y="6498364"/>
            <a:ext cx="2163901" cy="359634"/>
          </a:xfrm>
          <a:prstGeom prst="rect">
            <a:avLst/>
          </a:prstGeom>
        </p:spPr>
      </p:pic>
      <p:grpSp>
        <p:nvGrpSpPr>
          <p:cNvPr id="33" name="群組 32">
            <a:extLst>
              <a:ext uri="{FF2B5EF4-FFF2-40B4-BE49-F238E27FC236}">
                <a16:creationId xmlns:a16="http://schemas.microsoft.com/office/drawing/2014/main" id="{A49E12AE-B658-45E9-83F4-9207E238AEA6}"/>
              </a:ext>
            </a:extLst>
          </p:cNvPr>
          <p:cNvGrpSpPr/>
          <p:nvPr userDrawn="1"/>
        </p:nvGrpSpPr>
        <p:grpSpPr>
          <a:xfrm>
            <a:off x="665986" y="0"/>
            <a:ext cx="2627967" cy="648000"/>
            <a:chOff x="1322975" y="0"/>
            <a:chExt cx="2627967" cy="648000"/>
          </a:xfrm>
        </p:grpSpPr>
        <p:sp>
          <p:nvSpPr>
            <p:cNvPr id="34" name="矩形 33">
              <a:extLst>
                <a:ext uri="{FF2B5EF4-FFF2-40B4-BE49-F238E27FC236}">
                  <a16:creationId xmlns:a16="http://schemas.microsoft.com/office/drawing/2014/main" id="{2B51CAC8-F767-40B0-9B34-0BD60EF9E15A}"/>
                </a:ext>
              </a:extLst>
            </p:cNvPr>
            <p:cNvSpPr/>
            <p:nvPr/>
          </p:nvSpPr>
          <p:spPr>
            <a:xfrm>
              <a:off x="1322975" y="0"/>
              <a:ext cx="648000" cy="648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一</a:t>
              </a:r>
            </a:p>
          </p:txBody>
        </p:sp>
        <p:sp>
          <p:nvSpPr>
            <p:cNvPr id="35" name="矩形 34">
              <a:extLst>
                <a:ext uri="{FF2B5EF4-FFF2-40B4-BE49-F238E27FC236}">
                  <a16:creationId xmlns:a16="http://schemas.microsoft.com/office/drawing/2014/main" id="{BF8A7750-81A0-4267-A3BD-0E118673C92B}"/>
                </a:ext>
              </a:extLst>
            </p:cNvPr>
            <p:cNvSpPr/>
            <p:nvPr/>
          </p:nvSpPr>
          <p:spPr>
            <a:xfrm>
              <a:off x="1988958" y="0"/>
              <a:ext cx="648000" cy="64800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題</a:t>
              </a:r>
            </a:p>
          </p:txBody>
        </p:sp>
        <p:sp>
          <p:nvSpPr>
            <p:cNvPr id="36" name="矩形 35">
              <a:extLst>
                <a:ext uri="{FF2B5EF4-FFF2-40B4-BE49-F238E27FC236}">
                  <a16:creationId xmlns:a16="http://schemas.microsoft.com/office/drawing/2014/main" id="{650C1DB1-4C47-49C7-B3CF-B453D28C66A2}"/>
                </a:ext>
              </a:extLst>
            </p:cNvPr>
            <p:cNvSpPr/>
            <p:nvPr/>
          </p:nvSpPr>
          <p:spPr>
            <a:xfrm>
              <a:off x="2654942" y="0"/>
              <a:ext cx="648000" cy="648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多</a:t>
              </a:r>
            </a:p>
          </p:txBody>
        </p:sp>
        <p:sp>
          <p:nvSpPr>
            <p:cNvPr id="37" name="矩形 36">
              <a:extLst>
                <a:ext uri="{FF2B5EF4-FFF2-40B4-BE49-F238E27FC236}">
                  <a16:creationId xmlns:a16="http://schemas.microsoft.com/office/drawing/2014/main" id="{4A94838E-BFD0-4B90-8F4A-5114A66A7229}"/>
                </a:ext>
              </a:extLst>
            </p:cNvPr>
            <p:cNvSpPr/>
            <p:nvPr/>
          </p:nvSpPr>
          <p:spPr>
            <a:xfrm>
              <a:off x="3302942" y="0"/>
              <a:ext cx="648000" cy="64800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解</a:t>
              </a:r>
            </a:p>
          </p:txBody>
        </p:sp>
      </p:grpSp>
      <p:pic>
        <p:nvPicPr>
          <p:cNvPr id="55" name="圖片 54">
            <a:extLst>
              <a:ext uri="{FF2B5EF4-FFF2-40B4-BE49-F238E27FC236}">
                <a16:creationId xmlns:a16="http://schemas.microsoft.com/office/drawing/2014/main" id="{7848E74F-6055-4C60-90D3-A62817A7D4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 y="0"/>
            <a:ext cx="646332" cy="646332"/>
          </a:xfrm>
          <a:prstGeom prst="rect">
            <a:avLst/>
          </a:prstGeom>
        </p:spPr>
      </p:pic>
      <p:sp>
        <p:nvSpPr>
          <p:cNvPr id="56" name="矩形: 剪去對角角落 18">
            <a:extLst>
              <a:ext uri="{FF2B5EF4-FFF2-40B4-BE49-F238E27FC236}">
                <a16:creationId xmlns:a16="http://schemas.microsoft.com/office/drawing/2014/main" id="{F8C2254E-2F46-42C5-ACB6-867A4736009E}"/>
              </a:ext>
            </a:extLst>
          </p:cNvPr>
          <p:cNvSpPr/>
          <p:nvPr userDrawn="1"/>
        </p:nvSpPr>
        <p:spPr>
          <a:xfrm>
            <a:off x="317561" y="856527"/>
            <a:ext cx="10909883" cy="2835798"/>
          </a:xfrm>
          <a:prstGeom prst="snip2DiagRect">
            <a:avLst/>
          </a:prstGeom>
          <a:solidFill>
            <a:srgbClr val="C7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sz="3600" b="1" dirty="0">
                <a:solidFill>
                  <a:schemeClr val="tx1"/>
                </a:solidFill>
                <a:latin typeface="微軟正黑體" panose="020B0604030504040204" pitchFamily="34" charset="-120"/>
                <a:ea typeface="微軟正黑體" panose="020B0604030504040204" pitchFamily="34" charset="-120"/>
              </a:rPr>
              <a:t>題目題目題目題目題目題目題目題目題目題目題目題目題目題目題目題目題目題目題目題目題目題目題目題目題目題目題目題目題目題目題目題目題目題目題目題目題目題目題目題目題目題目題目題目</a:t>
            </a:r>
          </a:p>
        </p:txBody>
      </p:sp>
      <p:pic>
        <p:nvPicPr>
          <p:cNvPr id="57" name="圖片 56">
            <a:extLst>
              <a:ext uri="{FF2B5EF4-FFF2-40B4-BE49-F238E27FC236}">
                <a16:creationId xmlns:a16="http://schemas.microsoft.com/office/drawing/2014/main" id="{06C18634-5C22-493E-A707-628F0E585D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883" y="3920120"/>
            <a:ext cx="1881632" cy="2849328"/>
          </a:xfrm>
          <a:prstGeom prst="rect">
            <a:avLst/>
          </a:prstGeom>
        </p:spPr>
      </p:pic>
      <p:sp>
        <p:nvSpPr>
          <p:cNvPr id="58"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59"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grpSp>
        <p:nvGrpSpPr>
          <p:cNvPr id="60" name="群組 59">
            <a:extLst>
              <a:ext uri="{FF2B5EF4-FFF2-40B4-BE49-F238E27FC236}">
                <a16:creationId xmlns:a16="http://schemas.microsoft.com/office/drawing/2014/main" id="{5AD80964-8AF3-426E-8575-EA59D19C594C}"/>
              </a:ext>
            </a:extLst>
          </p:cNvPr>
          <p:cNvGrpSpPr>
            <a:grpSpLocks noChangeAspect="1"/>
          </p:cNvGrpSpPr>
          <p:nvPr userDrawn="1"/>
        </p:nvGrpSpPr>
        <p:grpSpPr>
          <a:xfrm>
            <a:off x="11467206" y="2075174"/>
            <a:ext cx="596465" cy="2754385"/>
            <a:chOff x="11422513" y="1725377"/>
            <a:chExt cx="720001" cy="3324859"/>
          </a:xfrm>
        </p:grpSpPr>
        <p:grpSp>
          <p:nvGrpSpPr>
            <p:cNvPr id="61" name="群組 60">
              <a:extLst>
                <a:ext uri="{FF2B5EF4-FFF2-40B4-BE49-F238E27FC236}">
                  <a16:creationId xmlns:a16="http://schemas.microsoft.com/office/drawing/2014/main" id="{4D6D5364-1AB4-492D-B4C9-039A1E480E4C}"/>
                </a:ext>
              </a:extLst>
            </p:cNvPr>
            <p:cNvGrpSpPr/>
            <p:nvPr/>
          </p:nvGrpSpPr>
          <p:grpSpPr>
            <a:xfrm>
              <a:off x="11422513" y="1725377"/>
              <a:ext cx="720001" cy="780196"/>
              <a:chOff x="11422513" y="1725377"/>
              <a:chExt cx="720001" cy="780196"/>
            </a:xfrm>
          </p:grpSpPr>
          <p:sp>
            <p:nvSpPr>
              <p:cNvPr id="75" name="橢圓 74">
                <a:hlinkClick r:id="" action="ppaction://hlinkshowjump?jump=previousslide"/>
                <a:extLst>
                  <a:ext uri="{FF2B5EF4-FFF2-40B4-BE49-F238E27FC236}">
                    <a16:creationId xmlns:a16="http://schemas.microsoft.com/office/drawing/2014/main" id="{B895CF6C-5D97-42F7-AB97-BA4ACB8C44AA}"/>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文字方塊 75">
                <a:extLst>
                  <a:ext uri="{FF2B5EF4-FFF2-40B4-BE49-F238E27FC236}">
                    <a16:creationId xmlns:a16="http://schemas.microsoft.com/office/drawing/2014/main" id="{B4E87127-AE19-41A2-9CE8-9FAD6823E01E}"/>
                  </a:ext>
                </a:extLst>
              </p:cNvPr>
              <p:cNvSpPr txBox="1"/>
              <p:nvPr/>
            </p:nvSpPr>
            <p:spPr>
              <a:xfrm>
                <a:off x="11422515" y="1725377"/>
                <a:ext cx="719999"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62" name="群組 61">
              <a:extLst>
                <a:ext uri="{FF2B5EF4-FFF2-40B4-BE49-F238E27FC236}">
                  <a16:creationId xmlns:a16="http://schemas.microsoft.com/office/drawing/2014/main" id="{A6E3A3AD-6EC5-4EF2-8177-6138669EF630}"/>
                </a:ext>
              </a:extLst>
            </p:cNvPr>
            <p:cNvGrpSpPr/>
            <p:nvPr/>
          </p:nvGrpSpPr>
          <p:grpSpPr>
            <a:xfrm>
              <a:off x="11422513" y="2588402"/>
              <a:ext cx="720000" cy="817031"/>
              <a:chOff x="11422513" y="1766001"/>
              <a:chExt cx="720000" cy="817031"/>
            </a:xfrm>
          </p:grpSpPr>
          <p:sp>
            <p:nvSpPr>
              <p:cNvPr id="73" name="橢圓 72">
                <a:extLst>
                  <a:ext uri="{FF2B5EF4-FFF2-40B4-BE49-F238E27FC236}">
                    <a16:creationId xmlns:a16="http://schemas.microsoft.com/office/drawing/2014/main" id="{D329B2CD-0BA8-4B4C-A279-CAFB11C2E8A0}"/>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a:hlinkClick r:id="" action="ppaction://hlinkshowjump?jump=nextslide"/>
                <a:extLst>
                  <a:ext uri="{FF2B5EF4-FFF2-40B4-BE49-F238E27FC236}">
                    <a16:creationId xmlns:a16="http://schemas.microsoft.com/office/drawing/2014/main" id="{CDD559C8-52E5-4B6D-B0A7-B94D73535D82}"/>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63" name="群組 62">
              <a:extLst>
                <a:ext uri="{FF2B5EF4-FFF2-40B4-BE49-F238E27FC236}">
                  <a16:creationId xmlns:a16="http://schemas.microsoft.com/office/drawing/2014/main" id="{B629AF62-4E87-467A-AA6D-44EE77A2C0EC}"/>
                </a:ext>
              </a:extLst>
            </p:cNvPr>
            <p:cNvGrpSpPr/>
            <p:nvPr/>
          </p:nvGrpSpPr>
          <p:grpSpPr>
            <a:xfrm>
              <a:off x="11422513" y="3410803"/>
              <a:ext cx="720000" cy="817031"/>
              <a:chOff x="11422513" y="3429000"/>
              <a:chExt cx="720000" cy="817031"/>
            </a:xfrm>
          </p:grpSpPr>
          <p:grpSp>
            <p:nvGrpSpPr>
              <p:cNvPr id="69" name="群組 68">
                <a:extLst>
                  <a:ext uri="{FF2B5EF4-FFF2-40B4-BE49-F238E27FC236}">
                    <a16:creationId xmlns:a16="http://schemas.microsoft.com/office/drawing/2014/main" id="{354B0D74-35B5-4D4C-A685-0DEB3850AEBC}"/>
                  </a:ext>
                </a:extLst>
              </p:cNvPr>
              <p:cNvGrpSpPr/>
              <p:nvPr/>
            </p:nvGrpSpPr>
            <p:grpSpPr>
              <a:xfrm>
                <a:off x="11422513" y="3429000"/>
                <a:ext cx="720000" cy="817031"/>
                <a:chOff x="11422513" y="1766001"/>
                <a:chExt cx="720000" cy="817031"/>
              </a:xfrm>
            </p:grpSpPr>
            <p:sp>
              <p:nvSpPr>
                <p:cNvPr id="71" name="橢圓 70">
                  <a:hlinkClick r:id="" action="ppaction://hlinkshowjump?jump=firstslide"/>
                  <a:extLst>
                    <a:ext uri="{FF2B5EF4-FFF2-40B4-BE49-F238E27FC236}">
                      <a16:creationId xmlns:a16="http://schemas.microsoft.com/office/drawing/2014/main" id="{4272994B-E64A-434A-9619-B74E6F6E07DD}"/>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文字方塊 71">
                  <a:extLst>
                    <a:ext uri="{FF2B5EF4-FFF2-40B4-BE49-F238E27FC236}">
                      <a16:creationId xmlns:a16="http://schemas.microsoft.com/office/drawing/2014/main" id="{4B75ED74-A75E-42C6-A4A5-3833A859F43B}"/>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70" name="圖片 69">
                <a:extLst>
                  <a:ext uri="{FF2B5EF4-FFF2-40B4-BE49-F238E27FC236}">
                    <a16:creationId xmlns:a16="http://schemas.microsoft.com/office/drawing/2014/main" id="{A60219D7-5C08-4134-9A6A-A0C662D232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64" name="群組 63">
              <a:extLst>
                <a:ext uri="{FF2B5EF4-FFF2-40B4-BE49-F238E27FC236}">
                  <a16:creationId xmlns:a16="http://schemas.microsoft.com/office/drawing/2014/main" id="{7765574E-AD25-48B9-9408-F3008FF55EE0}"/>
                </a:ext>
              </a:extLst>
            </p:cNvPr>
            <p:cNvGrpSpPr/>
            <p:nvPr/>
          </p:nvGrpSpPr>
          <p:grpSpPr>
            <a:xfrm>
              <a:off x="11422513" y="4233205"/>
              <a:ext cx="720000" cy="817031"/>
              <a:chOff x="11422513" y="4233205"/>
              <a:chExt cx="720000" cy="817031"/>
            </a:xfrm>
          </p:grpSpPr>
          <p:grpSp>
            <p:nvGrpSpPr>
              <p:cNvPr id="65" name="群組 64">
                <a:extLst>
                  <a:ext uri="{FF2B5EF4-FFF2-40B4-BE49-F238E27FC236}">
                    <a16:creationId xmlns:a16="http://schemas.microsoft.com/office/drawing/2014/main" id="{E93D50D6-EE04-45E3-830A-C0AF6CDA5D6E}"/>
                  </a:ext>
                </a:extLst>
              </p:cNvPr>
              <p:cNvGrpSpPr/>
              <p:nvPr/>
            </p:nvGrpSpPr>
            <p:grpSpPr>
              <a:xfrm>
                <a:off x="11422513" y="4233205"/>
                <a:ext cx="720000" cy="817031"/>
                <a:chOff x="11422513" y="1766001"/>
                <a:chExt cx="720000" cy="817031"/>
              </a:xfrm>
            </p:grpSpPr>
            <p:sp>
              <p:nvSpPr>
                <p:cNvPr id="67" name="橢圓 66">
                  <a:hlinkClick r:id="" action="ppaction://hlinkshowjump?jump=endshow"/>
                  <a:extLst>
                    <a:ext uri="{FF2B5EF4-FFF2-40B4-BE49-F238E27FC236}">
                      <a16:creationId xmlns:a16="http://schemas.microsoft.com/office/drawing/2014/main" id="{956E251E-866D-4606-814E-9F02F3D31E04}"/>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文字方塊 67">
                  <a:extLst>
                    <a:ext uri="{FF2B5EF4-FFF2-40B4-BE49-F238E27FC236}">
                      <a16:creationId xmlns:a16="http://schemas.microsoft.com/office/drawing/2014/main" id="{D7FEF9AB-233D-4832-B910-05904B9A4BC3}"/>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66" name="圖片 65">
                <a:extLst>
                  <a:ext uri="{FF2B5EF4-FFF2-40B4-BE49-F238E27FC236}">
                    <a16:creationId xmlns:a16="http://schemas.microsoft.com/office/drawing/2014/main" id="{B04368CC-52CD-4A52-92A8-356EFB5E1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9713" y="4330406"/>
                <a:ext cx="525600" cy="525600"/>
              </a:xfrm>
              <a:prstGeom prst="rect">
                <a:avLst/>
              </a:prstGeom>
            </p:spPr>
          </p:pic>
        </p:grpSp>
      </p:grpSp>
      <p:pic>
        <p:nvPicPr>
          <p:cNvPr id="31" name="Picture 3" descr="C:\Users\k1000416\Desktop\2.png">
            <a:hlinkClick r:id="" action="ppaction://hlinkshowjump?jump=previousslide"/>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C:\Users\k1000416\Desktop\2.png">
            <a:hlinkClick r:id="" action="ppaction://hlinkshowjump?jump=nextslide"/>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57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數學新視界">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C28DD635-92BB-421D-9057-722A26B54B49}"/>
              </a:ext>
            </a:extLst>
          </p:cNvPr>
          <p:cNvSpPr/>
          <p:nvPr userDrawn="1"/>
        </p:nvSpPr>
        <p:spPr>
          <a:xfrm>
            <a:off x="0" y="-2"/>
            <a:ext cx="12192000" cy="1080000"/>
          </a:xfrm>
          <a:prstGeom prst="rect">
            <a:avLst/>
          </a:prstGeom>
          <a:solidFill>
            <a:srgbClr val="37C2D8">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8"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59"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pic>
        <p:nvPicPr>
          <p:cNvPr id="39" name="圖片 38">
            <a:extLst>
              <a:ext uri="{FF2B5EF4-FFF2-40B4-BE49-F238E27FC236}">
                <a16:creationId xmlns:a16="http://schemas.microsoft.com/office/drawing/2014/main" id="{B3BD5886-3EC7-426E-8AEF-6B264D339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8776" y="6498364"/>
            <a:ext cx="2163901" cy="359634"/>
          </a:xfrm>
          <a:prstGeom prst="rect">
            <a:avLst/>
          </a:prstGeom>
        </p:spPr>
      </p:pic>
      <p:grpSp>
        <p:nvGrpSpPr>
          <p:cNvPr id="50" name="群組 49">
            <a:extLst>
              <a:ext uri="{FF2B5EF4-FFF2-40B4-BE49-F238E27FC236}">
                <a16:creationId xmlns:a16="http://schemas.microsoft.com/office/drawing/2014/main" id="{71668A26-BE7A-47EF-A386-20B1EF61131A}"/>
              </a:ext>
            </a:extLst>
          </p:cNvPr>
          <p:cNvGrpSpPr/>
          <p:nvPr userDrawn="1"/>
        </p:nvGrpSpPr>
        <p:grpSpPr>
          <a:xfrm>
            <a:off x="1" y="4"/>
            <a:ext cx="5451955" cy="1080003"/>
            <a:chOff x="0" y="53997"/>
            <a:chExt cx="5451955" cy="1080003"/>
          </a:xfrm>
        </p:grpSpPr>
        <p:sp>
          <p:nvSpPr>
            <p:cNvPr id="51" name="矩形: 圓角 40">
              <a:extLst>
                <a:ext uri="{FF2B5EF4-FFF2-40B4-BE49-F238E27FC236}">
                  <a16:creationId xmlns:a16="http://schemas.microsoft.com/office/drawing/2014/main" id="{ED2846D9-25F7-424B-9797-444371D24017}"/>
                </a:ext>
              </a:extLst>
            </p:cNvPr>
            <p:cNvSpPr>
              <a:spLocks/>
            </p:cNvSpPr>
            <p:nvPr/>
          </p:nvSpPr>
          <p:spPr>
            <a:xfrm>
              <a:off x="0" y="53997"/>
              <a:ext cx="1080001" cy="1079999"/>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52" name="矩形: 圓角 42">
              <a:extLst>
                <a:ext uri="{FF2B5EF4-FFF2-40B4-BE49-F238E27FC236}">
                  <a16:creationId xmlns:a16="http://schemas.microsoft.com/office/drawing/2014/main" id="{503E90C1-1DF2-4198-A167-A64E31C095EC}"/>
                </a:ext>
              </a:extLst>
            </p:cNvPr>
            <p:cNvSpPr>
              <a:spLocks noChangeAspect="1"/>
            </p:cNvSpPr>
            <p:nvPr/>
          </p:nvSpPr>
          <p:spPr>
            <a:xfrm>
              <a:off x="1092989" y="53999"/>
              <a:ext cx="1080001" cy="1080001"/>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4800" b="1" dirty="0">
                <a:solidFill>
                  <a:schemeClr val="tx1"/>
                </a:solidFill>
                <a:latin typeface="微軟正黑體" panose="020B0604030504040204" pitchFamily="34" charset="-120"/>
                <a:ea typeface="微軟正黑體" panose="020B0604030504040204" pitchFamily="34" charset="-120"/>
              </a:endParaRPr>
            </a:p>
          </p:txBody>
        </p:sp>
        <p:sp>
          <p:nvSpPr>
            <p:cNvPr id="53" name="矩形: 圓角 44">
              <a:extLst>
                <a:ext uri="{FF2B5EF4-FFF2-40B4-BE49-F238E27FC236}">
                  <a16:creationId xmlns:a16="http://schemas.microsoft.com/office/drawing/2014/main" id="{2904F1F8-612E-4AEA-8051-9ED49F2353F1}"/>
                </a:ext>
              </a:extLst>
            </p:cNvPr>
            <p:cNvSpPr>
              <a:spLocks noChangeAspect="1"/>
            </p:cNvSpPr>
            <p:nvPr/>
          </p:nvSpPr>
          <p:spPr>
            <a:xfrm>
              <a:off x="2185978" y="53999"/>
              <a:ext cx="1080001" cy="1079999"/>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4800" b="1" dirty="0">
                <a:solidFill>
                  <a:schemeClr val="tx1"/>
                </a:solidFill>
                <a:latin typeface="微軟正黑體" panose="020B0604030504040204" pitchFamily="34" charset="-120"/>
                <a:ea typeface="微軟正黑體" panose="020B0604030504040204" pitchFamily="34" charset="-120"/>
              </a:endParaRPr>
            </a:p>
          </p:txBody>
        </p:sp>
        <p:sp>
          <p:nvSpPr>
            <p:cNvPr id="54" name="矩形: 圓角 45">
              <a:extLst>
                <a:ext uri="{FF2B5EF4-FFF2-40B4-BE49-F238E27FC236}">
                  <a16:creationId xmlns:a16="http://schemas.microsoft.com/office/drawing/2014/main" id="{0170CDB6-C588-4C1F-81F2-4BF4CEAA8752}"/>
                </a:ext>
              </a:extLst>
            </p:cNvPr>
            <p:cNvSpPr>
              <a:spLocks noChangeAspect="1"/>
            </p:cNvSpPr>
            <p:nvPr/>
          </p:nvSpPr>
          <p:spPr>
            <a:xfrm>
              <a:off x="3278967" y="53999"/>
              <a:ext cx="1080001" cy="1079999"/>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4800" b="1" dirty="0">
                <a:solidFill>
                  <a:schemeClr val="tx1"/>
                </a:solidFill>
                <a:latin typeface="微軟正黑體" panose="020B0604030504040204" pitchFamily="34" charset="-120"/>
                <a:ea typeface="微軟正黑體" panose="020B0604030504040204" pitchFamily="34" charset="-120"/>
              </a:endParaRPr>
            </a:p>
          </p:txBody>
        </p:sp>
        <p:sp>
          <p:nvSpPr>
            <p:cNvPr id="77" name="矩形: 圓角 28">
              <a:extLst>
                <a:ext uri="{FF2B5EF4-FFF2-40B4-BE49-F238E27FC236}">
                  <a16:creationId xmlns:a16="http://schemas.microsoft.com/office/drawing/2014/main" id="{059D5562-FE40-4B58-A3A0-488CC2DEA69C}"/>
                </a:ext>
              </a:extLst>
            </p:cNvPr>
            <p:cNvSpPr>
              <a:spLocks/>
            </p:cNvSpPr>
            <p:nvPr/>
          </p:nvSpPr>
          <p:spPr>
            <a:xfrm>
              <a:off x="4371954" y="53999"/>
              <a:ext cx="1080001" cy="1079999"/>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4800" b="1" dirty="0">
                <a:solidFill>
                  <a:schemeClr val="tx1"/>
                </a:solidFill>
                <a:latin typeface="微軟正黑體" panose="020B0604030504040204" pitchFamily="34" charset="-120"/>
                <a:ea typeface="微軟正黑體" panose="020B0604030504040204" pitchFamily="34" charset="-120"/>
              </a:endParaRPr>
            </a:p>
          </p:txBody>
        </p:sp>
        <p:sp>
          <p:nvSpPr>
            <p:cNvPr id="78" name="橢圓 77">
              <a:extLst>
                <a:ext uri="{FF2B5EF4-FFF2-40B4-BE49-F238E27FC236}">
                  <a16:creationId xmlns:a16="http://schemas.microsoft.com/office/drawing/2014/main" id="{0C88589A-8436-4040-9BC9-F385C91B8D58}"/>
                </a:ext>
              </a:extLst>
            </p:cNvPr>
            <p:cNvSpPr>
              <a:spLocks noChangeAspect="1"/>
            </p:cNvSpPr>
            <p:nvPr/>
          </p:nvSpPr>
          <p:spPr>
            <a:xfrm>
              <a:off x="54000" y="107996"/>
              <a:ext cx="972000" cy="972000"/>
            </a:xfrm>
            <a:prstGeom prst="ellipse">
              <a:avLst/>
            </a:prstGeom>
            <a:solidFill>
              <a:srgbClr val="37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latin typeface="微軟正黑體" panose="020B0604030504040204" pitchFamily="34" charset="-120"/>
                  <a:ea typeface="微軟正黑體" panose="020B0604030504040204" pitchFamily="34" charset="-120"/>
                </a:rPr>
                <a:t>數</a:t>
              </a:r>
            </a:p>
          </p:txBody>
        </p:sp>
        <p:sp>
          <p:nvSpPr>
            <p:cNvPr id="79" name="橢圓 78">
              <a:extLst>
                <a:ext uri="{FF2B5EF4-FFF2-40B4-BE49-F238E27FC236}">
                  <a16:creationId xmlns:a16="http://schemas.microsoft.com/office/drawing/2014/main" id="{6D589936-4EAC-4F5B-A300-B82C42F9FF9E}"/>
                </a:ext>
              </a:extLst>
            </p:cNvPr>
            <p:cNvSpPr>
              <a:spLocks noChangeAspect="1"/>
            </p:cNvSpPr>
            <p:nvPr/>
          </p:nvSpPr>
          <p:spPr>
            <a:xfrm>
              <a:off x="1150409" y="107996"/>
              <a:ext cx="972000" cy="972000"/>
            </a:xfrm>
            <a:prstGeom prst="ellipse">
              <a:avLst/>
            </a:prstGeom>
            <a:solidFill>
              <a:srgbClr val="37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latin typeface="微軟正黑體" panose="020B0604030504040204" pitchFamily="34" charset="-120"/>
                  <a:ea typeface="微軟正黑體" panose="020B0604030504040204" pitchFamily="34" charset="-120"/>
                </a:rPr>
                <a:t>學</a:t>
              </a:r>
            </a:p>
          </p:txBody>
        </p:sp>
        <p:sp>
          <p:nvSpPr>
            <p:cNvPr id="80" name="橢圓 79">
              <a:extLst>
                <a:ext uri="{FF2B5EF4-FFF2-40B4-BE49-F238E27FC236}">
                  <a16:creationId xmlns:a16="http://schemas.microsoft.com/office/drawing/2014/main" id="{97EC4389-74E0-472F-B1B5-3A902ED2FBB0}"/>
                </a:ext>
              </a:extLst>
            </p:cNvPr>
            <p:cNvSpPr>
              <a:spLocks noChangeAspect="1"/>
            </p:cNvSpPr>
            <p:nvPr/>
          </p:nvSpPr>
          <p:spPr>
            <a:xfrm>
              <a:off x="2240308" y="107996"/>
              <a:ext cx="972000" cy="972000"/>
            </a:xfrm>
            <a:prstGeom prst="ellipse">
              <a:avLst/>
            </a:prstGeom>
            <a:solidFill>
              <a:srgbClr val="37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latin typeface="微軟正黑體" panose="020B0604030504040204" pitchFamily="34" charset="-120"/>
                  <a:ea typeface="微軟正黑體" panose="020B0604030504040204" pitchFamily="34" charset="-120"/>
                </a:rPr>
                <a:t>新</a:t>
              </a:r>
            </a:p>
          </p:txBody>
        </p:sp>
        <p:sp>
          <p:nvSpPr>
            <p:cNvPr id="81" name="橢圓 80">
              <a:extLst>
                <a:ext uri="{FF2B5EF4-FFF2-40B4-BE49-F238E27FC236}">
                  <a16:creationId xmlns:a16="http://schemas.microsoft.com/office/drawing/2014/main" id="{3691373A-98F8-470F-A00F-B253D0FE8680}"/>
                </a:ext>
              </a:extLst>
            </p:cNvPr>
            <p:cNvSpPr>
              <a:spLocks noChangeAspect="1"/>
            </p:cNvSpPr>
            <p:nvPr/>
          </p:nvSpPr>
          <p:spPr>
            <a:xfrm>
              <a:off x="3332967" y="107996"/>
              <a:ext cx="972000" cy="972000"/>
            </a:xfrm>
            <a:prstGeom prst="ellipse">
              <a:avLst/>
            </a:prstGeom>
            <a:solidFill>
              <a:srgbClr val="37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latin typeface="微軟正黑體" panose="020B0604030504040204" pitchFamily="34" charset="-120"/>
                  <a:ea typeface="微軟正黑體" panose="020B0604030504040204" pitchFamily="34" charset="-120"/>
                </a:rPr>
                <a:t>視</a:t>
              </a:r>
            </a:p>
          </p:txBody>
        </p:sp>
        <p:sp>
          <p:nvSpPr>
            <p:cNvPr id="82" name="橢圓 81">
              <a:extLst>
                <a:ext uri="{FF2B5EF4-FFF2-40B4-BE49-F238E27FC236}">
                  <a16:creationId xmlns:a16="http://schemas.microsoft.com/office/drawing/2014/main" id="{DB68E087-3BA5-4437-960D-A71F0C56F375}"/>
                </a:ext>
              </a:extLst>
            </p:cNvPr>
            <p:cNvSpPr>
              <a:spLocks noChangeAspect="1"/>
            </p:cNvSpPr>
            <p:nvPr/>
          </p:nvSpPr>
          <p:spPr>
            <a:xfrm>
              <a:off x="4425954" y="107998"/>
              <a:ext cx="972000" cy="972000"/>
            </a:xfrm>
            <a:prstGeom prst="ellipse">
              <a:avLst/>
            </a:prstGeom>
            <a:solidFill>
              <a:srgbClr val="37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latin typeface="微軟正黑體" panose="020B0604030504040204" pitchFamily="34" charset="-120"/>
                  <a:ea typeface="微軟正黑體" panose="020B0604030504040204" pitchFamily="34" charset="-120"/>
                </a:rPr>
                <a:t>界</a:t>
              </a:r>
            </a:p>
          </p:txBody>
        </p:sp>
      </p:grpSp>
      <p:sp>
        <p:nvSpPr>
          <p:cNvPr id="83" name="矩形: 圓角 36">
            <a:extLst>
              <a:ext uri="{FF2B5EF4-FFF2-40B4-BE49-F238E27FC236}">
                <a16:creationId xmlns:a16="http://schemas.microsoft.com/office/drawing/2014/main" id="{FCDD7F34-EEED-4E41-92A5-172558A2A020}"/>
              </a:ext>
            </a:extLst>
          </p:cNvPr>
          <p:cNvSpPr/>
          <p:nvPr userDrawn="1"/>
        </p:nvSpPr>
        <p:spPr>
          <a:xfrm>
            <a:off x="5505955" y="54003"/>
            <a:ext cx="2392656" cy="441161"/>
          </a:xfrm>
          <a:prstGeom prst="roundRect">
            <a:avLst>
              <a:gd name="adj" fmla="val 50000"/>
            </a:avLst>
          </a:prstGeom>
          <a:solidFill>
            <a:schemeClr val="bg1"/>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400" b="1" dirty="0">
                <a:solidFill>
                  <a:schemeClr val="tx1"/>
                </a:solidFill>
                <a:latin typeface="微軟正黑體" panose="020B0604030504040204" pitchFamily="34" charset="-120"/>
                <a:ea typeface="微軟正黑體" panose="020B0604030504040204" pitchFamily="34" charset="-120"/>
              </a:rPr>
              <a:t>社會</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sp>
        <p:nvSpPr>
          <p:cNvPr id="84" name="矩形: 圓角 38">
            <a:extLst>
              <a:ext uri="{FF2B5EF4-FFF2-40B4-BE49-F238E27FC236}">
                <a16:creationId xmlns:a16="http://schemas.microsoft.com/office/drawing/2014/main" id="{D568D6DB-7E52-479F-8FCB-66DB90C5112A}"/>
              </a:ext>
            </a:extLst>
          </p:cNvPr>
          <p:cNvSpPr/>
          <p:nvPr userDrawn="1"/>
        </p:nvSpPr>
        <p:spPr>
          <a:xfrm>
            <a:off x="5513938" y="87693"/>
            <a:ext cx="1564012" cy="407471"/>
          </a:xfrm>
          <a:prstGeom prst="roundRect">
            <a:avLst>
              <a:gd name="adj" fmla="val 50000"/>
            </a:avLst>
          </a:prstGeom>
          <a:solidFill>
            <a:srgbClr val="37C2D8"/>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連結領域</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85" name="矩形: 圓角 39">
            <a:extLst>
              <a:ext uri="{FF2B5EF4-FFF2-40B4-BE49-F238E27FC236}">
                <a16:creationId xmlns:a16="http://schemas.microsoft.com/office/drawing/2014/main" id="{52C5130E-248F-4B47-A252-C2E3CF39B2A0}"/>
              </a:ext>
            </a:extLst>
          </p:cNvPr>
          <p:cNvSpPr/>
          <p:nvPr userDrawn="1"/>
        </p:nvSpPr>
        <p:spPr>
          <a:xfrm>
            <a:off x="5505955" y="576025"/>
            <a:ext cx="5462972" cy="441161"/>
          </a:xfrm>
          <a:prstGeom prst="roundRect">
            <a:avLst>
              <a:gd name="adj" fmla="val 50000"/>
            </a:avLst>
          </a:prstGeom>
          <a:solidFill>
            <a:schemeClr val="bg1"/>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400" b="1" dirty="0">
                <a:solidFill>
                  <a:schemeClr val="tx1"/>
                </a:solidFill>
                <a:latin typeface="微軟正黑體" panose="020B0604030504040204" pitchFamily="34" charset="-120"/>
                <a:ea typeface="微軟正黑體" panose="020B0604030504040204" pitchFamily="34" charset="-120"/>
              </a:rPr>
              <a:t>閱讀素養、國際與能源教育</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sp>
        <p:nvSpPr>
          <p:cNvPr id="86" name="矩形: 圓角 41">
            <a:extLst>
              <a:ext uri="{FF2B5EF4-FFF2-40B4-BE49-F238E27FC236}">
                <a16:creationId xmlns:a16="http://schemas.microsoft.com/office/drawing/2014/main" id="{C44C6D77-1528-4DE6-87FE-4DE618D1D9AF}"/>
              </a:ext>
            </a:extLst>
          </p:cNvPr>
          <p:cNvSpPr/>
          <p:nvPr userDrawn="1"/>
        </p:nvSpPr>
        <p:spPr>
          <a:xfrm>
            <a:off x="5513938" y="609715"/>
            <a:ext cx="1564012" cy="407471"/>
          </a:xfrm>
          <a:prstGeom prst="roundRect">
            <a:avLst>
              <a:gd name="adj" fmla="val 50000"/>
            </a:avLst>
          </a:prstGeom>
          <a:solidFill>
            <a:srgbClr val="37C2D8"/>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rPr>
              <a:t>重大議題</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grpSp>
        <p:nvGrpSpPr>
          <p:cNvPr id="87" name="群組 86"/>
          <p:cNvGrpSpPr/>
          <p:nvPr userDrawn="1"/>
        </p:nvGrpSpPr>
        <p:grpSpPr>
          <a:xfrm>
            <a:off x="11467200" y="2075174"/>
            <a:ext cx="596464" cy="2754387"/>
            <a:chOff x="11467200" y="2075171"/>
            <a:chExt cx="596464" cy="2754387"/>
          </a:xfrm>
        </p:grpSpPr>
        <p:grpSp>
          <p:nvGrpSpPr>
            <p:cNvPr id="88" name="群組 87"/>
            <p:cNvGrpSpPr/>
            <p:nvPr userDrawn="1"/>
          </p:nvGrpSpPr>
          <p:grpSpPr>
            <a:xfrm>
              <a:off x="11467200" y="2075171"/>
              <a:ext cx="596464" cy="646331"/>
              <a:chOff x="11467200" y="2075171"/>
              <a:chExt cx="596464" cy="646331"/>
            </a:xfrm>
          </p:grpSpPr>
          <p:sp>
            <p:nvSpPr>
              <p:cNvPr id="100" name="橢圓 99">
                <a:hlinkClick r:id="" action="ppaction://hlinkshowjump?jump=previousslide"/>
                <a:extLst>
                  <a:ext uri="{FF2B5EF4-FFF2-40B4-BE49-F238E27FC236}">
                    <a16:creationId xmlns:a16="http://schemas.microsoft.com/office/drawing/2014/main" id="{1403683F-936C-48EE-B624-7BFFBE18FA27}"/>
                  </a:ext>
                </a:extLst>
              </p:cNvPr>
              <p:cNvSpPr/>
              <p:nvPr userDrawn="1"/>
            </p:nvSpPr>
            <p:spPr>
              <a:xfrm>
                <a:off x="11467200" y="2108825"/>
                <a:ext cx="596464" cy="596463"/>
              </a:xfrm>
              <a:prstGeom prst="ellipse">
                <a:avLst/>
              </a:prstGeom>
              <a:solidFill>
                <a:srgbClr val="37C2D8"/>
              </a:solidFill>
              <a:ln w="38100">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文字方塊 100">
                <a:extLst>
                  <a:ext uri="{FF2B5EF4-FFF2-40B4-BE49-F238E27FC236}">
                    <a16:creationId xmlns:a16="http://schemas.microsoft.com/office/drawing/2014/main" id="{BB146630-7A5B-42C9-A677-2F6687049538}"/>
                  </a:ext>
                </a:extLst>
              </p:cNvPr>
              <p:cNvSpPr txBox="1"/>
              <p:nvPr userDrawn="1"/>
            </p:nvSpPr>
            <p:spPr>
              <a:xfrm>
                <a:off x="11467200" y="2075171"/>
                <a:ext cx="596464" cy="646331"/>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89" name="群組 88"/>
            <p:cNvGrpSpPr/>
            <p:nvPr userDrawn="1"/>
          </p:nvGrpSpPr>
          <p:grpSpPr>
            <a:xfrm>
              <a:off x="11467200" y="2790119"/>
              <a:ext cx="596464" cy="676846"/>
              <a:chOff x="11467200" y="2790119"/>
              <a:chExt cx="596464" cy="676846"/>
            </a:xfrm>
          </p:grpSpPr>
          <p:sp>
            <p:nvSpPr>
              <p:cNvPr id="98" name="橢圓 97">
                <a:extLst>
                  <a:ext uri="{FF2B5EF4-FFF2-40B4-BE49-F238E27FC236}">
                    <a16:creationId xmlns:a16="http://schemas.microsoft.com/office/drawing/2014/main" id="{82AF1877-0BAA-4495-B8AB-473BF8E8D213}"/>
                  </a:ext>
                </a:extLst>
              </p:cNvPr>
              <p:cNvSpPr/>
              <p:nvPr userDrawn="1"/>
            </p:nvSpPr>
            <p:spPr>
              <a:xfrm>
                <a:off x="11467200" y="2790119"/>
                <a:ext cx="596464" cy="596463"/>
              </a:xfrm>
              <a:prstGeom prst="ellipse">
                <a:avLst/>
              </a:prstGeom>
              <a:solidFill>
                <a:srgbClr val="37C2D8"/>
              </a:solidFill>
              <a:ln w="38100">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9" name="文字方塊 98">
                <a:hlinkClick r:id="" action="ppaction://hlinkshowjump?jump=nextslide"/>
                <a:extLst>
                  <a:ext uri="{FF2B5EF4-FFF2-40B4-BE49-F238E27FC236}">
                    <a16:creationId xmlns:a16="http://schemas.microsoft.com/office/drawing/2014/main" id="{E5773C72-503C-4453-A243-92F2908E0AA4}"/>
                  </a:ext>
                </a:extLst>
              </p:cNvPr>
              <p:cNvSpPr txBox="1"/>
              <p:nvPr userDrawn="1"/>
            </p:nvSpPr>
            <p:spPr>
              <a:xfrm>
                <a:off x="11467200" y="2820634"/>
                <a:ext cx="596464" cy="646331"/>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90" name="群組 89"/>
            <p:cNvGrpSpPr/>
            <p:nvPr userDrawn="1"/>
          </p:nvGrpSpPr>
          <p:grpSpPr>
            <a:xfrm>
              <a:off x="11467200" y="3471413"/>
              <a:ext cx="596464" cy="676846"/>
              <a:chOff x="11467200" y="3471413"/>
              <a:chExt cx="596464" cy="676846"/>
            </a:xfrm>
          </p:grpSpPr>
          <p:sp>
            <p:nvSpPr>
              <p:cNvPr id="95" name="橢圓 94">
                <a:hlinkClick r:id="" action="ppaction://hlinkshowjump?jump=firstslide"/>
                <a:extLst>
                  <a:ext uri="{FF2B5EF4-FFF2-40B4-BE49-F238E27FC236}">
                    <a16:creationId xmlns:a16="http://schemas.microsoft.com/office/drawing/2014/main" id="{5CC67DB8-F8B9-4BEC-97E3-F10BD4A00B95}"/>
                  </a:ext>
                </a:extLst>
              </p:cNvPr>
              <p:cNvSpPr/>
              <p:nvPr userDrawn="1"/>
            </p:nvSpPr>
            <p:spPr>
              <a:xfrm>
                <a:off x="11467200" y="3471413"/>
                <a:ext cx="596464" cy="596463"/>
              </a:xfrm>
              <a:prstGeom prst="ellipse">
                <a:avLst/>
              </a:prstGeom>
              <a:solidFill>
                <a:srgbClr val="37C2D8"/>
              </a:solidFill>
              <a:ln w="38100">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文字方塊 95">
                <a:extLst>
                  <a:ext uri="{FF2B5EF4-FFF2-40B4-BE49-F238E27FC236}">
                    <a16:creationId xmlns:a16="http://schemas.microsoft.com/office/drawing/2014/main" id="{0216EFB3-8119-4E83-BDDC-DD5A2FFC4D9E}"/>
                  </a:ext>
                </a:extLst>
              </p:cNvPr>
              <p:cNvSpPr txBox="1"/>
              <p:nvPr userDrawn="1"/>
            </p:nvSpPr>
            <p:spPr>
              <a:xfrm>
                <a:off x="11467200" y="3501928"/>
                <a:ext cx="596464" cy="646331"/>
              </a:xfrm>
              <a:prstGeom prst="rect">
                <a:avLst/>
              </a:prstGeom>
              <a:noFill/>
            </p:spPr>
            <p:txBody>
              <a:bodyPr wrap="square" rtlCol="0">
                <a:spAutoFit/>
              </a:bodyPr>
              <a:lstStyle/>
              <a:p>
                <a:pPr algn="ctr"/>
                <a:endParaRPr lang="zh-TW" altLang="en-US" sz="3600" dirty="0">
                  <a:solidFill>
                    <a:schemeClr val="bg1"/>
                  </a:solidFill>
                </a:endParaRPr>
              </a:p>
            </p:txBody>
          </p:sp>
          <p:pic>
            <p:nvPicPr>
              <p:cNvPr id="97" name="圖片 96">
                <a:extLst>
                  <a:ext uri="{FF2B5EF4-FFF2-40B4-BE49-F238E27FC236}">
                    <a16:creationId xmlns:a16="http://schemas.microsoft.com/office/drawing/2014/main" id="{0ED87595-6937-4228-8318-69678D44B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47956" y="3552169"/>
                <a:ext cx="434952" cy="434952"/>
              </a:xfrm>
              <a:prstGeom prst="rect">
                <a:avLst/>
              </a:prstGeom>
            </p:spPr>
          </p:pic>
        </p:grpSp>
        <p:grpSp>
          <p:nvGrpSpPr>
            <p:cNvPr id="91" name="群組 90"/>
            <p:cNvGrpSpPr/>
            <p:nvPr userDrawn="1"/>
          </p:nvGrpSpPr>
          <p:grpSpPr>
            <a:xfrm>
              <a:off x="11467200" y="4152712"/>
              <a:ext cx="596464" cy="676846"/>
              <a:chOff x="11467200" y="4152712"/>
              <a:chExt cx="596464" cy="676846"/>
            </a:xfrm>
          </p:grpSpPr>
          <p:sp>
            <p:nvSpPr>
              <p:cNvPr id="92" name="橢圓 91">
                <a:extLst>
                  <a:ext uri="{FF2B5EF4-FFF2-40B4-BE49-F238E27FC236}">
                    <a16:creationId xmlns:a16="http://schemas.microsoft.com/office/drawing/2014/main" id="{7DBED531-D4FE-4B3F-BD59-6E4EA48729CD}"/>
                  </a:ext>
                </a:extLst>
              </p:cNvPr>
              <p:cNvSpPr/>
              <p:nvPr userDrawn="1"/>
            </p:nvSpPr>
            <p:spPr>
              <a:xfrm>
                <a:off x="11467200" y="4152712"/>
                <a:ext cx="596464" cy="596463"/>
              </a:xfrm>
              <a:prstGeom prst="ellipse">
                <a:avLst/>
              </a:prstGeom>
              <a:solidFill>
                <a:srgbClr val="37C2D8"/>
              </a:solidFill>
              <a:ln w="38100">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文字方塊 92">
                <a:hlinkClick r:id="" action="ppaction://hlinkshowjump?jump=endshow"/>
                <a:extLst>
                  <a:ext uri="{FF2B5EF4-FFF2-40B4-BE49-F238E27FC236}">
                    <a16:creationId xmlns:a16="http://schemas.microsoft.com/office/drawing/2014/main" id="{64FF63D3-C755-4AFC-9B9C-3A42FBE6DDE5}"/>
                  </a:ext>
                </a:extLst>
              </p:cNvPr>
              <p:cNvSpPr txBox="1"/>
              <p:nvPr userDrawn="1"/>
            </p:nvSpPr>
            <p:spPr>
              <a:xfrm>
                <a:off x="11467200" y="4183227"/>
                <a:ext cx="596464" cy="646331"/>
              </a:xfrm>
              <a:prstGeom prst="rect">
                <a:avLst/>
              </a:prstGeom>
              <a:noFill/>
            </p:spPr>
            <p:txBody>
              <a:bodyPr wrap="square" rtlCol="0">
                <a:spAutoFit/>
              </a:bodyPr>
              <a:lstStyle/>
              <a:p>
                <a:pPr algn="ctr"/>
                <a:endParaRPr lang="zh-TW" altLang="en-US" sz="3600" dirty="0">
                  <a:solidFill>
                    <a:schemeClr val="bg1"/>
                  </a:solidFill>
                </a:endParaRPr>
              </a:p>
            </p:txBody>
          </p:sp>
          <p:pic>
            <p:nvPicPr>
              <p:cNvPr id="94" name="圖片 93">
                <a:extLst>
                  <a:ext uri="{FF2B5EF4-FFF2-40B4-BE49-F238E27FC236}">
                    <a16:creationId xmlns:a16="http://schemas.microsoft.com/office/drawing/2014/main" id="{FADEC8F5-55B3-42D2-B86D-BFC922FAE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47723" y="4233235"/>
                <a:ext cx="435419" cy="435418"/>
              </a:xfrm>
              <a:prstGeom prst="rect">
                <a:avLst/>
              </a:prstGeom>
            </p:spPr>
          </p:pic>
        </p:grpSp>
      </p:grpSp>
      <p:pic>
        <p:nvPicPr>
          <p:cNvPr id="36" name="Picture 3" descr="C:\Users\k1000416\Desktop\2.png">
            <a:hlinkClick r:id="" action="ppaction://hlinkshowjump?jump=previous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k1000416\Desktop\2.png">
            <a:hlinkClick r:id="" action="ppaction://hlinkshowjump?jump=next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71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re You Ready">
    <p:spTree>
      <p:nvGrpSpPr>
        <p:cNvPr id="1" name=""/>
        <p:cNvGrpSpPr/>
        <p:nvPr/>
      </p:nvGrpSpPr>
      <p:grpSpPr>
        <a:xfrm>
          <a:off x="0" y="0"/>
          <a:ext cx="0" cy="0"/>
          <a:chOff x="0" y="0"/>
          <a:chExt cx="0" cy="0"/>
        </a:xfrm>
      </p:grpSpPr>
      <p:sp>
        <p:nvSpPr>
          <p:cNvPr id="24" name="矩形 23"/>
          <p:cNvSpPr/>
          <p:nvPr userDrawn="1"/>
        </p:nvSpPr>
        <p:spPr>
          <a:xfrm>
            <a:off x="0" y="4"/>
            <a:ext cx="12192000" cy="6461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26" name="文字方塊 6"/>
          <p:cNvSpPr txBox="1">
            <a:spLocks noChangeArrowheads="1"/>
          </p:cNvSpPr>
          <p:nvPr userDrawn="1"/>
        </p:nvSpPr>
        <p:spPr bwMode="auto">
          <a:xfrm>
            <a:off x="2" y="4"/>
            <a:ext cx="38560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r>
              <a:rPr kumimoji="0" lang="en-US" altLang="zh-TW" sz="3600" b="1">
                <a:latin typeface="微軟正黑體" pitchFamily="34" charset="-120"/>
                <a:ea typeface="微軟正黑體" pitchFamily="34" charset="-120"/>
                <a:cs typeface="Times New Roman" pitchFamily="18" charset="0"/>
              </a:rPr>
              <a:t>Are</a:t>
            </a:r>
            <a:r>
              <a:rPr kumimoji="0" lang="zh-TW" altLang="en-US" sz="3600" b="1">
                <a:latin typeface="微軟正黑體" pitchFamily="34" charset="-120"/>
                <a:ea typeface="微軟正黑體" pitchFamily="34" charset="-120"/>
                <a:cs typeface="Times New Roman" pitchFamily="18" charset="0"/>
              </a:rPr>
              <a:t> </a:t>
            </a:r>
            <a:r>
              <a:rPr kumimoji="0" lang="en-US" altLang="zh-TW" sz="3600" b="1">
                <a:latin typeface="微軟正黑體" pitchFamily="34" charset="-120"/>
                <a:ea typeface="微軟正黑體" pitchFamily="34" charset="-120"/>
                <a:cs typeface="Times New Roman" pitchFamily="18" charset="0"/>
              </a:rPr>
              <a:t>You</a:t>
            </a:r>
            <a:r>
              <a:rPr kumimoji="0" lang="zh-TW" altLang="en-US" sz="3600" b="1">
                <a:latin typeface="微軟正黑體" pitchFamily="34" charset="-120"/>
                <a:ea typeface="微軟正黑體" pitchFamily="34" charset="-120"/>
                <a:cs typeface="Times New Roman" pitchFamily="18" charset="0"/>
              </a:rPr>
              <a:t> </a:t>
            </a:r>
            <a:r>
              <a:rPr kumimoji="0" lang="en-US" altLang="zh-TW" sz="3600" b="1">
                <a:latin typeface="微軟正黑體" pitchFamily="34" charset="-120"/>
                <a:ea typeface="微軟正黑體" pitchFamily="34" charset="-120"/>
                <a:cs typeface="Times New Roman" pitchFamily="18" charset="0"/>
              </a:rPr>
              <a:t>Ready</a:t>
            </a:r>
            <a:r>
              <a:rPr kumimoji="0" lang="zh-TW" altLang="en-US" sz="3600" b="1">
                <a:latin typeface="微軟正黑體" pitchFamily="34" charset="-120"/>
                <a:ea typeface="微軟正黑體" pitchFamily="34" charset="-120"/>
                <a:cs typeface="Times New Roman" pitchFamily="18" charset="0"/>
              </a:rPr>
              <a:t>？</a:t>
            </a:r>
          </a:p>
        </p:txBody>
      </p:sp>
      <p:sp>
        <p:nvSpPr>
          <p:cNvPr id="27" name="Rectangle 9"/>
          <p:cNvSpPr>
            <a:spLocks noChangeArrowheads="1"/>
          </p:cNvSpPr>
          <p:nvPr userDrawn="1"/>
        </p:nvSpPr>
        <p:spPr bwMode="auto">
          <a:xfrm>
            <a:off x="2"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endParaRPr kumimoji="0" lang="zh-TW" altLang="en-US" sz="1800"/>
          </a:p>
        </p:txBody>
      </p:sp>
      <p:sp>
        <p:nvSpPr>
          <p:cNvPr id="30"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pic>
        <p:nvPicPr>
          <p:cNvPr id="33"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群組 31">
            <a:extLst>
              <a:ext uri="{FF2B5EF4-FFF2-40B4-BE49-F238E27FC236}">
                <a16:creationId xmlns:a16="http://schemas.microsoft.com/office/drawing/2014/main" id="{FBA2976B-C7D0-4E38-B703-E2968496B3F7}"/>
              </a:ext>
            </a:extLst>
          </p:cNvPr>
          <p:cNvGrpSpPr>
            <a:grpSpLocks noChangeAspect="1"/>
          </p:cNvGrpSpPr>
          <p:nvPr userDrawn="1"/>
        </p:nvGrpSpPr>
        <p:grpSpPr>
          <a:xfrm>
            <a:off x="11467200" y="2075171"/>
            <a:ext cx="596464" cy="2674002"/>
            <a:chOff x="11422513" y="1725377"/>
            <a:chExt cx="720000" cy="3227828"/>
          </a:xfrm>
        </p:grpSpPr>
        <p:grpSp>
          <p:nvGrpSpPr>
            <p:cNvPr id="34" name="群組 33">
              <a:extLst>
                <a:ext uri="{FF2B5EF4-FFF2-40B4-BE49-F238E27FC236}">
                  <a16:creationId xmlns:a16="http://schemas.microsoft.com/office/drawing/2014/main" id="{40270C29-7B03-43A7-A904-82885E6980BD}"/>
                </a:ext>
              </a:extLst>
            </p:cNvPr>
            <p:cNvGrpSpPr/>
            <p:nvPr/>
          </p:nvGrpSpPr>
          <p:grpSpPr>
            <a:xfrm>
              <a:off x="11422513" y="1725377"/>
              <a:ext cx="720000" cy="780196"/>
              <a:chOff x="11422513" y="1725377"/>
              <a:chExt cx="720000" cy="780196"/>
            </a:xfrm>
          </p:grpSpPr>
          <p:sp>
            <p:nvSpPr>
              <p:cNvPr id="48" name="橢圓 47">
                <a:extLst>
                  <a:ext uri="{FF2B5EF4-FFF2-40B4-BE49-F238E27FC236}">
                    <a16:creationId xmlns:a16="http://schemas.microsoft.com/office/drawing/2014/main" id="{46F77305-B542-4AF4-B467-5DF6EC76B52D}"/>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a:hlinkClick r:id="" action="ppaction://hlinkshowjump?jump=previousslide"/>
                <a:extLst>
                  <a:ext uri="{FF2B5EF4-FFF2-40B4-BE49-F238E27FC236}">
                    <a16:creationId xmlns:a16="http://schemas.microsoft.com/office/drawing/2014/main" id="{D7802C2C-3AE2-4833-AD82-6F7038F40CDE}"/>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35" name="群組 34">
              <a:extLst>
                <a:ext uri="{FF2B5EF4-FFF2-40B4-BE49-F238E27FC236}">
                  <a16:creationId xmlns:a16="http://schemas.microsoft.com/office/drawing/2014/main" id="{AF523409-0857-4CDA-B99C-8C081A6F7AF0}"/>
                </a:ext>
              </a:extLst>
            </p:cNvPr>
            <p:cNvGrpSpPr/>
            <p:nvPr/>
          </p:nvGrpSpPr>
          <p:grpSpPr>
            <a:xfrm>
              <a:off x="11422513" y="2588402"/>
              <a:ext cx="720000" cy="817031"/>
              <a:chOff x="11422513" y="1766001"/>
              <a:chExt cx="720000" cy="817031"/>
            </a:xfrm>
          </p:grpSpPr>
          <p:sp>
            <p:nvSpPr>
              <p:cNvPr id="46" name="橢圓 45">
                <a:extLst>
                  <a:ext uri="{FF2B5EF4-FFF2-40B4-BE49-F238E27FC236}">
                    <a16:creationId xmlns:a16="http://schemas.microsoft.com/office/drawing/2014/main" id="{C15A5BB4-52C0-4A08-A5EB-75FEE905C2E7}"/>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a:hlinkClick r:id="" action="ppaction://hlinkshowjump?jump=nextslide"/>
                <a:extLst>
                  <a:ext uri="{FF2B5EF4-FFF2-40B4-BE49-F238E27FC236}">
                    <a16:creationId xmlns:a16="http://schemas.microsoft.com/office/drawing/2014/main" id="{B64FABFE-0B84-42D9-863A-D39CB6D076F8}"/>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36" name="群組 35">
              <a:extLst>
                <a:ext uri="{FF2B5EF4-FFF2-40B4-BE49-F238E27FC236}">
                  <a16:creationId xmlns:a16="http://schemas.microsoft.com/office/drawing/2014/main" id="{83E4476B-7AA8-4DE2-9BF2-F926EB6B947C}"/>
                </a:ext>
              </a:extLst>
            </p:cNvPr>
            <p:cNvGrpSpPr/>
            <p:nvPr/>
          </p:nvGrpSpPr>
          <p:grpSpPr>
            <a:xfrm>
              <a:off x="11422513" y="3410803"/>
              <a:ext cx="720000" cy="720000"/>
              <a:chOff x="11422513" y="3429000"/>
              <a:chExt cx="720000" cy="720000"/>
            </a:xfrm>
          </p:grpSpPr>
          <p:grpSp>
            <p:nvGrpSpPr>
              <p:cNvPr id="42" name="群組 41">
                <a:extLst>
                  <a:ext uri="{FF2B5EF4-FFF2-40B4-BE49-F238E27FC236}">
                    <a16:creationId xmlns:a16="http://schemas.microsoft.com/office/drawing/2014/main" id="{BC409F91-50DA-4610-B554-6511C873F543}"/>
                  </a:ext>
                </a:extLst>
              </p:cNvPr>
              <p:cNvGrpSpPr/>
              <p:nvPr/>
            </p:nvGrpSpPr>
            <p:grpSpPr>
              <a:xfrm>
                <a:off x="11422513" y="3429000"/>
                <a:ext cx="720000" cy="720000"/>
                <a:chOff x="11422513" y="1766001"/>
                <a:chExt cx="720000" cy="720000"/>
              </a:xfrm>
            </p:grpSpPr>
            <p:sp>
              <p:nvSpPr>
                <p:cNvPr id="44" name="橢圓 43">
                  <a:extLst>
                    <a:ext uri="{FF2B5EF4-FFF2-40B4-BE49-F238E27FC236}">
                      <a16:creationId xmlns:a16="http://schemas.microsoft.com/office/drawing/2014/main" id="{4E66247E-6AFC-4D56-A0E3-CF523D01DA0E}"/>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a:extLst>
                    <a:ext uri="{FF2B5EF4-FFF2-40B4-BE49-F238E27FC236}">
                      <a16:creationId xmlns:a16="http://schemas.microsoft.com/office/drawing/2014/main" id="{FC391142-8F63-4855-B605-242E0DB5A368}"/>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43" name="圖片 42">
                <a:hlinkClick r:id="" action="ppaction://hlinkshowjump?jump=firstslide"/>
                <a:extLst>
                  <a:ext uri="{FF2B5EF4-FFF2-40B4-BE49-F238E27FC236}">
                    <a16:creationId xmlns:a16="http://schemas.microsoft.com/office/drawing/2014/main" id="{AEFDDBC1-FA7E-488C-B3A2-12442E3315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37" name="群組 36">
              <a:extLst>
                <a:ext uri="{FF2B5EF4-FFF2-40B4-BE49-F238E27FC236}">
                  <a16:creationId xmlns:a16="http://schemas.microsoft.com/office/drawing/2014/main" id="{0536199C-F24F-4429-B2DA-BCB88077D1FE}"/>
                </a:ext>
              </a:extLst>
            </p:cNvPr>
            <p:cNvGrpSpPr/>
            <p:nvPr/>
          </p:nvGrpSpPr>
          <p:grpSpPr>
            <a:xfrm>
              <a:off x="11422513" y="4233205"/>
              <a:ext cx="720000" cy="720000"/>
              <a:chOff x="11422513" y="4233205"/>
              <a:chExt cx="720000" cy="720000"/>
            </a:xfrm>
          </p:grpSpPr>
          <p:grpSp>
            <p:nvGrpSpPr>
              <p:cNvPr id="38" name="群組 37">
                <a:extLst>
                  <a:ext uri="{FF2B5EF4-FFF2-40B4-BE49-F238E27FC236}">
                    <a16:creationId xmlns:a16="http://schemas.microsoft.com/office/drawing/2014/main" id="{BC8F8871-9B7E-4793-B02C-1266E10ABE81}"/>
                  </a:ext>
                </a:extLst>
              </p:cNvPr>
              <p:cNvGrpSpPr/>
              <p:nvPr/>
            </p:nvGrpSpPr>
            <p:grpSpPr>
              <a:xfrm>
                <a:off x="11422513" y="4233205"/>
                <a:ext cx="720000" cy="720000"/>
                <a:chOff x="11422513" y="1766001"/>
                <a:chExt cx="720000" cy="720000"/>
              </a:xfrm>
            </p:grpSpPr>
            <p:sp>
              <p:nvSpPr>
                <p:cNvPr id="40" name="橢圓 39">
                  <a:extLst>
                    <a:ext uri="{FF2B5EF4-FFF2-40B4-BE49-F238E27FC236}">
                      <a16:creationId xmlns:a16="http://schemas.microsoft.com/office/drawing/2014/main" id="{F1A05650-5502-4878-AB72-9FF1B301B94C}"/>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40">
                  <a:extLst>
                    <a:ext uri="{FF2B5EF4-FFF2-40B4-BE49-F238E27FC236}">
                      <a16:creationId xmlns:a16="http://schemas.microsoft.com/office/drawing/2014/main" id="{3D33E7E1-1A98-4247-A63F-9508C25F40EB}"/>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39" name="圖片 38">
                <a:hlinkClick r:id="" action="ppaction://hlinkshowjump?jump=endshow"/>
                <a:extLst>
                  <a:ext uri="{FF2B5EF4-FFF2-40B4-BE49-F238E27FC236}">
                    <a16:creationId xmlns:a16="http://schemas.microsoft.com/office/drawing/2014/main" id="{FD5D1B93-9D67-4BC8-9E3B-9A7890A2C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28" name="Picture 3" descr="C:\Users\k1000416\Desktop\2.png">
            <a:hlinkClick r:id="" action="ppaction://hlinkshowjump?jump=previous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k1000416\Desktop\2.png">
            <a:hlinkClick r:id="" action="ppaction://hlinkshowjump?jump=next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579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主題">
    <p:spTree>
      <p:nvGrpSpPr>
        <p:cNvPr id="1" name=""/>
        <p:cNvGrpSpPr/>
        <p:nvPr/>
      </p:nvGrpSpPr>
      <p:grpSpPr>
        <a:xfrm>
          <a:off x="0" y="0"/>
          <a:ext cx="0" cy="0"/>
          <a:chOff x="0" y="0"/>
          <a:chExt cx="0" cy="0"/>
        </a:xfrm>
      </p:grpSpPr>
      <p:sp>
        <p:nvSpPr>
          <p:cNvPr id="24" name="矩形 23"/>
          <p:cNvSpPr/>
          <p:nvPr userDrawn="1"/>
        </p:nvSpPr>
        <p:spPr>
          <a:xfrm>
            <a:off x="0" y="4"/>
            <a:ext cx="12192000" cy="6461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27" name="Rectangle 9"/>
          <p:cNvSpPr>
            <a:spLocks noChangeArrowheads="1"/>
          </p:cNvSpPr>
          <p:nvPr userDrawn="1"/>
        </p:nvSpPr>
        <p:spPr bwMode="auto">
          <a:xfrm>
            <a:off x="2"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endParaRPr kumimoji="0" lang="zh-TW" altLang="en-US" sz="1800"/>
          </a:p>
        </p:txBody>
      </p:sp>
      <p:sp>
        <p:nvSpPr>
          <p:cNvPr id="30"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sp>
        <p:nvSpPr>
          <p:cNvPr id="29" name="矩形: 圓角 2">
            <a:extLst>
              <a:ext uri="{FF2B5EF4-FFF2-40B4-BE49-F238E27FC236}">
                <a16:creationId xmlns:a16="http://schemas.microsoft.com/office/drawing/2014/main" id="{136C7EFB-2F55-4CE6-A7A0-E41B3380CF4A}"/>
              </a:ext>
            </a:extLst>
          </p:cNvPr>
          <p:cNvSpPr/>
          <p:nvPr userDrawn="1"/>
        </p:nvSpPr>
        <p:spPr>
          <a:xfrm>
            <a:off x="0" y="0"/>
            <a:ext cx="1778000" cy="64633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sz="3600" b="1" dirty="0">
                <a:latin typeface="微軟正黑體" panose="020B0604030504040204" pitchFamily="34" charset="-120"/>
                <a:ea typeface="微軟正黑體" panose="020B0604030504040204" pitchFamily="34" charset="-120"/>
              </a:rPr>
              <a:t>主題</a:t>
            </a:r>
            <a:endParaRPr lang="en-US" altLang="zh-TW" sz="3600" b="1" dirty="0">
              <a:latin typeface="微軟正黑體" panose="020B0604030504040204" pitchFamily="34" charset="-120"/>
              <a:ea typeface="微軟正黑體" panose="020B0604030504040204" pitchFamily="34" charset="-120"/>
            </a:endParaRPr>
          </a:p>
        </p:txBody>
      </p:sp>
      <p:sp>
        <p:nvSpPr>
          <p:cNvPr id="31" name="標題 1"/>
          <p:cNvSpPr>
            <a:spLocks noGrp="1"/>
          </p:cNvSpPr>
          <p:nvPr>
            <p:ph type="title"/>
          </p:nvPr>
        </p:nvSpPr>
        <p:spPr>
          <a:xfrm>
            <a:off x="1864064" y="-145108"/>
            <a:ext cx="3895165" cy="1001096"/>
          </a:xfrm>
        </p:spPr>
        <p:txBody>
          <a:bodyPr/>
          <a:lstStyle>
            <a:lvl1pPr>
              <a:defRPr sz="3600" b="1">
                <a:latin typeface="微軟正黑體" panose="020B0604030504040204" pitchFamily="34" charset="-120"/>
                <a:ea typeface="微軟正黑體" panose="020B0604030504040204" pitchFamily="34" charset="-120"/>
              </a:defRPr>
            </a:lvl1pPr>
          </a:lstStyle>
          <a:p>
            <a:endParaRPr lang="zh-TW" altLang="en-US" dirty="0"/>
          </a:p>
        </p:txBody>
      </p:sp>
      <p:sp>
        <p:nvSpPr>
          <p:cNvPr id="6" name="文字版面配置區 5"/>
          <p:cNvSpPr>
            <a:spLocks noGrp="1"/>
          </p:cNvSpPr>
          <p:nvPr>
            <p:ph type="body" sz="quarter" idx="10"/>
          </p:nvPr>
        </p:nvSpPr>
        <p:spPr>
          <a:xfrm>
            <a:off x="1032728" y="59614"/>
            <a:ext cx="623933" cy="510545"/>
          </a:xfrm>
        </p:spPr>
        <p:txBody>
          <a:bodyPr/>
          <a:lstStyle>
            <a:lvl1pPr marL="0" indent="0" algn="ctr">
              <a:buNone/>
              <a:defRPr sz="3600" b="1">
                <a:solidFill>
                  <a:schemeClr val="bg1"/>
                </a:solidFill>
                <a:latin typeface="微軟正黑體" panose="020B0604030504040204" pitchFamily="34" charset="-120"/>
                <a:ea typeface="微軟正黑體" panose="020B0604030504040204" pitchFamily="34" charset="-120"/>
              </a:defRPr>
            </a:lvl1pPr>
            <a:lvl5pPr marL="1828800" indent="0" algn="l">
              <a:buNone/>
              <a:defRPr/>
            </a:lvl5pPr>
          </a:lstStyle>
          <a:p>
            <a:pPr algn="ctr"/>
            <a:endParaRPr lang="en-US" altLang="zh-TW" sz="3600" b="1" dirty="0">
              <a:latin typeface="微軟正黑體" panose="020B0604030504040204" pitchFamily="34" charset="-120"/>
              <a:ea typeface="微軟正黑體" panose="020B0604030504040204" pitchFamily="34" charset="-120"/>
            </a:endParaRPr>
          </a:p>
        </p:txBody>
      </p:sp>
      <p:pic>
        <p:nvPicPr>
          <p:cNvPr id="32"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群組 48">
            <a:extLst>
              <a:ext uri="{FF2B5EF4-FFF2-40B4-BE49-F238E27FC236}">
                <a16:creationId xmlns:a16="http://schemas.microsoft.com/office/drawing/2014/main" id="{B035B034-6697-415B-BB17-76E372A86A88}"/>
              </a:ext>
            </a:extLst>
          </p:cNvPr>
          <p:cNvGrpSpPr>
            <a:grpSpLocks noChangeAspect="1"/>
          </p:cNvGrpSpPr>
          <p:nvPr userDrawn="1"/>
        </p:nvGrpSpPr>
        <p:grpSpPr>
          <a:xfrm>
            <a:off x="11467200" y="2075171"/>
            <a:ext cx="596464" cy="2674002"/>
            <a:chOff x="11422513" y="1725377"/>
            <a:chExt cx="720000" cy="3227828"/>
          </a:xfrm>
        </p:grpSpPr>
        <p:grpSp>
          <p:nvGrpSpPr>
            <p:cNvPr id="50" name="群組 49">
              <a:extLst>
                <a:ext uri="{FF2B5EF4-FFF2-40B4-BE49-F238E27FC236}">
                  <a16:creationId xmlns:a16="http://schemas.microsoft.com/office/drawing/2014/main" id="{CB377DF2-1AFC-44ED-8AFE-781FD6EB326A}"/>
                </a:ext>
              </a:extLst>
            </p:cNvPr>
            <p:cNvGrpSpPr/>
            <p:nvPr/>
          </p:nvGrpSpPr>
          <p:grpSpPr>
            <a:xfrm>
              <a:off x="11422513" y="1725377"/>
              <a:ext cx="720000" cy="780196"/>
              <a:chOff x="11422513" y="1725377"/>
              <a:chExt cx="720000" cy="780196"/>
            </a:xfrm>
          </p:grpSpPr>
          <p:sp>
            <p:nvSpPr>
              <p:cNvPr id="64" name="橢圓 63">
                <a:extLst>
                  <a:ext uri="{FF2B5EF4-FFF2-40B4-BE49-F238E27FC236}">
                    <a16:creationId xmlns:a16="http://schemas.microsoft.com/office/drawing/2014/main" id="{5BDC8AFE-B76A-4B65-8F34-77E99111FBB2}"/>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文字方塊 64">
                <a:hlinkClick r:id="" action="ppaction://hlinkshowjump?jump=previousslide"/>
                <a:extLst>
                  <a:ext uri="{FF2B5EF4-FFF2-40B4-BE49-F238E27FC236}">
                    <a16:creationId xmlns:a16="http://schemas.microsoft.com/office/drawing/2014/main" id="{D88AAB88-C3B1-460B-9897-6C42054F57C4}"/>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51" name="群組 50">
              <a:extLst>
                <a:ext uri="{FF2B5EF4-FFF2-40B4-BE49-F238E27FC236}">
                  <a16:creationId xmlns:a16="http://schemas.microsoft.com/office/drawing/2014/main" id="{7BCA85F9-8390-431E-B4C0-744463B1918C}"/>
                </a:ext>
              </a:extLst>
            </p:cNvPr>
            <p:cNvGrpSpPr/>
            <p:nvPr/>
          </p:nvGrpSpPr>
          <p:grpSpPr>
            <a:xfrm>
              <a:off x="11422513" y="2588402"/>
              <a:ext cx="720000" cy="817031"/>
              <a:chOff x="11422513" y="1766001"/>
              <a:chExt cx="720000" cy="817031"/>
            </a:xfrm>
          </p:grpSpPr>
          <p:sp>
            <p:nvSpPr>
              <p:cNvPr id="62" name="橢圓 61">
                <a:extLst>
                  <a:ext uri="{FF2B5EF4-FFF2-40B4-BE49-F238E27FC236}">
                    <a16:creationId xmlns:a16="http://schemas.microsoft.com/office/drawing/2014/main" id="{CE733B65-02D8-4B49-BA68-62457AA42A58}"/>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文字方塊 62">
                <a:hlinkClick r:id="" action="ppaction://hlinkshowjump?jump=nextslide"/>
                <a:extLst>
                  <a:ext uri="{FF2B5EF4-FFF2-40B4-BE49-F238E27FC236}">
                    <a16:creationId xmlns:a16="http://schemas.microsoft.com/office/drawing/2014/main" id="{9276A0BA-9AC4-498B-B98C-C9BB441774DD}"/>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52" name="群組 51">
              <a:extLst>
                <a:ext uri="{FF2B5EF4-FFF2-40B4-BE49-F238E27FC236}">
                  <a16:creationId xmlns:a16="http://schemas.microsoft.com/office/drawing/2014/main" id="{40D6FDCD-B904-4949-A2F8-1A14D78E54EF}"/>
                </a:ext>
              </a:extLst>
            </p:cNvPr>
            <p:cNvGrpSpPr/>
            <p:nvPr/>
          </p:nvGrpSpPr>
          <p:grpSpPr>
            <a:xfrm>
              <a:off x="11422513" y="3410803"/>
              <a:ext cx="720000" cy="720000"/>
              <a:chOff x="11422513" y="3429000"/>
              <a:chExt cx="720000" cy="720000"/>
            </a:xfrm>
          </p:grpSpPr>
          <p:grpSp>
            <p:nvGrpSpPr>
              <p:cNvPr id="58" name="群組 57">
                <a:extLst>
                  <a:ext uri="{FF2B5EF4-FFF2-40B4-BE49-F238E27FC236}">
                    <a16:creationId xmlns:a16="http://schemas.microsoft.com/office/drawing/2014/main" id="{30A48C69-0225-470A-B418-AF2566C641EA}"/>
                  </a:ext>
                </a:extLst>
              </p:cNvPr>
              <p:cNvGrpSpPr/>
              <p:nvPr/>
            </p:nvGrpSpPr>
            <p:grpSpPr>
              <a:xfrm>
                <a:off x="11422513" y="3429000"/>
                <a:ext cx="720000" cy="720000"/>
                <a:chOff x="11422513" y="1766001"/>
                <a:chExt cx="720000" cy="720000"/>
              </a:xfrm>
            </p:grpSpPr>
            <p:sp>
              <p:nvSpPr>
                <p:cNvPr id="60" name="橢圓 59">
                  <a:extLst>
                    <a:ext uri="{FF2B5EF4-FFF2-40B4-BE49-F238E27FC236}">
                      <a16:creationId xmlns:a16="http://schemas.microsoft.com/office/drawing/2014/main" id="{3E5C3DFB-088F-40BA-A4EA-7BCCCE304FE7}"/>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文字方塊 60">
                  <a:extLst>
                    <a:ext uri="{FF2B5EF4-FFF2-40B4-BE49-F238E27FC236}">
                      <a16:creationId xmlns:a16="http://schemas.microsoft.com/office/drawing/2014/main" id="{43BF56D9-34DC-4D71-85D8-F1CC02551D15}"/>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9" name="圖片 58">
                <a:hlinkClick r:id="" action="ppaction://hlinkshowjump?jump=firstslide"/>
                <a:extLst>
                  <a:ext uri="{FF2B5EF4-FFF2-40B4-BE49-F238E27FC236}">
                    <a16:creationId xmlns:a16="http://schemas.microsoft.com/office/drawing/2014/main" id="{43D76EA6-CFB2-41F5-90B5-2B6B84E4F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53" name="群組 52">
              <a:extLst>
                <a:ext uri="{FF2B5EF4-FFF2-40B4-BE49-F238E27FC236}">
                  <a16:creationId xmlns:a16="http://schemas.microsoft.com/office/drawing/2014/main" id="{57EF24D1-D8D7-4F70-884E-8A51BECF7E40}"/>
                </a:ext>
              </a:extLst>
            </p:cNvPr>
            <p:cNvGrpSpPr/>
            <p:nvPr/>
          </p:nvGrpSpPr>
          <p:grpSpPr>
            <a:xfrm>
              <a:off x="11422513" y="4233205"/>
              <a:ext cx="720000" cy="720000"/>
              <a:chOff x="11422513" y="4233205"/>
              <a:chExt cx="720000" cy="720000"/>
            </a:xfrm>
          </p:grpSpPr>
          <p:grpSp>
            <p:nvGrpSpPr>
              <p:cNvPr id="54" name="群組 53">
                <a:extLst>
                  <a:ext uri="{FF2B5EF4-FFF2-40B4-BE49-F238E27FC236}">
                    <a16:creationId xmlns:a16="http://schemas.microsoft.com/office/drawing/2014/main" id="{0BA3961B-2179-4F8A-8274-D2CA4C81E642}"/>
                  </a:ext>
                </a:extLst>
              </p:cNvPr>
              <p:cNvGrpSpPr/>
              <p:nvPr/>
            </p:nvGrpSpPr>
            <p:grpSpPr>
              <a:xfrm>
                <a:off x="11422513" y="4233205"/>
                <a:ext cx="720000" cy="720000"/>
                <a:chOff x="11422513" y="1766001"/>
                <a:chExt cx="720000" cy="720000"/>
              </a:xfrm>
            </p:grpSpPr>
            <p:sp>
              <p:nvSpPr>
                <p:cNvPr id="56" name="橢圓 55">
                  <a:extLst>
                    <a:ext uri="{FF2B5EF4-FFF2-40B4-BE49-F238E27FC236}">
                      <a16:creationId xmlns:a16="http://schemas.microsoft.com/office/drawing/2014/main" id="{370796C8-0BAE-437A-B132-7D76C9C30D3B}"/>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a:extLst>
                    <a:ext uri="{FF2B5EF4-FFF2-40B4-BE49-F238E27FC236}">
                      <a16:creationId xmlns:a16="http://schemas.microsoft.com/office/drawing/2014/main" id="{AAC7208D-AC3B-4185-99E9-0AD9F63C6B41}"/>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5" name="圖片 54">
                <a:hlinkClick r:id="" action="ppaction://hlinkshowjump?jump=endshow"/>
                <a:extLst>
                  <a:ext uri="{FF2B5EF4-FFF2-40B4-BE49-F238E27FC236}">
                    <a16:creationId xmlns:a16="http://schemas.microsoft.com/office/drawing/2014/main" id="{3F493A0C-E4BA-438D-9B1C-097B924A4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28" name="Picture 3" descr="C:\Users\k1000416\Desktop\2.png">
            <a:hlinkClick r:id="" action="ppaction://hlinkshowjump?jump=previous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k1000416\Desktop\2.png">
            <a:hlinkClick r:id="" action="ppaction://hlinkshowjump?jump=next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90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內文">
    <p:spTree>
      <p:nvGrpSpPr>
        <p:cNvPr id="1" name=""/>
        <p:cNvGrpSpPr/>
        <p:nvPr/>
      </p:nvGrpSpPr>
      <p:grpSpPr>
        <a:xfrm>
          <a:off x="0" y="0"/>
          <a:ext cx="0" cy="0"/>
          <a:chOff x="0" y="0"/>
          <a:chExt cx="0" cy="0"/>
        </a:xfrm>
      </p:grpSpPr>
      <p:sp>
        <p:nvSpPr>
          <p:cNvPr id="24" name="矩形 23"/>
          <p:cNvSpPr/>
          <p:nvPr userDrawn="1"/>
        </p:nvSpPr>
        <p:spPr>
          <a:xfrm>
            <a:off x="0" y="4"/>
            <a:ext cx="12192000" cy="6461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27" name="Rectangle 9"/>
          <p:cNvSpPr>
            <a:spLocks noChangeArrowheads="1"/>
          </p:cNvSpPr>
          <p:nvPr userDrawn="1"/>
        </p:nvSpPr>
        <p:spPr bwMode="auto">
          <a:xfrm>
            <a:off x="2"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endParaRPr kumimoji="0" lang="zh-TW" altLang="en-US" sz="1800"/>
          </a:p>
        </p:txBody>
      </p:sp>
      <p:sp>
        <p:nvSpPr>
          <p:cNvPr id="30"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pic>
        <p:nvPicPr>
          <p:cNvPr id="32"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群組 45">
            <a:extLst>
              <a:ext uri="{FF2B5EF4-FFF2-40B4-BE49-F238E27FC236}">
                <a16:creationId xmlns:a16="http://schemas.microsoft.com/office/drawing/2014/main" id="{1CE31126-4729-4821-9C06-C5B4266FA78A}"/>
              </a:ext>
            </a:extLst>
          </p:cNvPr>
          <p:cNvGrpSpPr>
            <a:grpSpLocks noChangeAspect="1"/>
          </p:cNvGrpSpPr>
          <p:nvPr userDrawn="1"/>
        </p:nvGrpSpPr>
        <p:grpSpPr>
          <a:xfrm>
            <a:off x="11467200" y="2075171"/>
            <a:ext cx="596464" cy="2674002"/>
            <a:chOff x="11422513" y="1725377"/>
            <a:chExt cx="720000" cy="3227828"/>
          </a:xfrm>
        </p:grpSpPr>
        <p:grpSp>
          <p:nvGrpSpPr>
            <p:cNvPr id="47" name="群組 46">
              <a:extLst>
                <a:ext uri="{FF2B5EF4-FFF2-40B4-BE49-F238E27FC236}">
                  <a16:creationId xmlns:a16="http://schemas.microsoft.com/office/drawing/2014/main" id="{D44C236F-619D-4A8E-A43D-B49486E5FEB2}"/>
                </a:ext>
              </a:extLst>
            </p:cNvPr>
            <p:cNvGrpSpPr/>
            <p:nvPr/>
          </p:nvGrpSpPr>
          <p:grpSpPr>
            <a:xfrm>
              <a:off x="11422513" y="1725377"/>
              <a:ext cx="720000" cy="780196"/>
              <a:chOff x="11422513" y="1725377"/>
              <a:chExt cx="720000" cy="780196"/>
            </a:xfrm>
          </p:grpSpPr>
          <p:sp>
            <p:nvSpPr>
              <p:cNvPr id="61" name="橢圓 60">
                <a:extLst>
                  <a:ext uri="{FF2B5EF4-FFF2-40B4-BE49-F238E27FC236}">
                    <a16:creationId xmlns:a16="http://schemas.microsoft.com/office/drawing/2014/main" id="{A9126192-A0C7-42C0-8CE0-7A5501E0ABB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a:hlinkClick r:id="" action="ppaction://hlinkshowjump?jump=previousslide"/>
                <a:extLst>
                  <a:ext uri="{FF2B5EF4-FFF2-40B4-BE49-F238E27FC236}">
                    <a16:creationId xmlns:a16="http://schemas.microsoft.com/office/drawing/2014/main" id="{757934B7-235D-4748-A6FA-C63ADDA43EB2}"/>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48" name="群組 47">
              <a:extLst>
                <a:ext uri="{FF2B5EF4-FFF2-40B4-BE49-F238E27FC236}">
                  <a16:creationId xmlns:a16="http://schemas.microsoft.com/office/drawing/2014/main" id="{AEC7F0CA-AC3A-479A-AC19-104BEE937059}"/>
                </a:ext>
              </a:extLst>
            </p:cNvPr>
            <p:cNvGrpSpPr/>
            <p:nvPr/>
          </p:nvGrpSpPr>
          <p:grpSpPr>
            <a:xfrm>
              <a:off x="11422513" y="2588402"/>
              <a:ext cx="720000" cy="817031"/>
              <a:chOff x="11422513" y="1766001"/>
              <a:chExt cx="720000" cy="817031"/>
            </a:xfrm>
          </p:grpSpPr>
          <p:sp>
            <p:nvSpPr>
              <p:cNvPr id="59" name="橢圓 58">
                <a:extLst>
                  <a:ext uri="{FF2B5EF4-FFF2-40B4-BE49-F238E27FC236}">
                    <a16:creationId xmlns:a16="http://schemas.microsoft.com/office/drawing/2014/main" id="{F2E0DDB6-1BD2-476A-BB63-37E317C1208D}"/>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59">
                <a:hlinkClick r:id="" action="ppaction://hlinkshowjump?jump=nextslide"/>
                <a:extLst>
                  <a:ext uri="{FF2B5EF4-FFF2-40B4-BE49-F238E27FC236}">
                    <a16:creationId xmlns:a16="http://schemas.microsoft.com/office/drawing/2014/main" id="{44386B02-E840-48A5-8179-ADD2DEB2C44B}"/>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49" name="群組 48">
              <a:extLst>
                <a:ext uri="{FF2B5EF4-FFF2-40B4-BE49-F238E27FC236}">
                  <a16:creationId xmlns:a16="http://schemas.microsoft.com/office/drawing/2014/main" id="{D9BE95A7-6D2C-4ED5-B4AC-79F36ABBC02B}"/>
                </a:ext>
              </a:extLst>
            </p:cNvPr>
            <p:cNvGrpSpPr/>
            <p:nvPr/>
          </p:nvGrpSpPr>
          <p:grpSpPr>
            <a:xfrm>
              <a:off x="11422513" y="3410803"/>
              <a:ext cx="720000" cy="720000"/>
              <a:chOff x="11422513" y="3429000"/>
              <a:chExt cx="720000" cy="720000"/>
            </a:xfrm>
          </p:grpSpPr>
          <p:grpSp>
            <p:nvGrpSpPr>
              <p:cNvPr id="55" name="群組 54">
                <a:extLst>
                  <a:ext uri="{FF2B5EF4-FFF2-40B4-BE49-F238E27FC236}">
                    <a16:creationId xmlns:a16="http://schemas.microsoft.com/office/drawing/2014/main" id="{6C84235E-D0F8-467D-B565-84ED1601FD5D}"/>
                  </a:ext>
                </a:extLst>
              </p:cNvPr>
              <p:cNvGrpSpPr/>
              <p:nvPr/>
            </p:nvGrpSpPr>
            <p:grpSpPr>
              <a:xfrm>
                <a:off x="11422513" y="3429000"/>
                <a:ext cx="720000" cy="720000"/>
                <a:chOff x="11422513" y="1766001"/>
                <a:chExt cx="720000" cy="720000"/>
              </a:xfrm>
            </p:grpSpPr>
            <p:sp>
              <p:nvSpPr>
                <p:cNvPr id="57" name="橢圓 56">
                  <a:extLst>
                    <a:ext uri="{FF2B5EF4-FFF2-40B4-BE49-F238E27FC236}">
                      <a16:creationId xmlns:a16="http://schemas.microsoft.com/office/drawing/2014/main" id="{74AC118E-03AC-4B40-8113-0665472BE604}"/>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extLst>
                    <a:ext uri="{FF2B5EF4-FFF2-40B4-BE49-F238E27FC236}">
                      <a16:creationId xmlns:a16="http://schemas.microsoft.com/office/drawing/2014/main" id="{CE676FA4-90B8-4944-A87F-E6B663B9D3CB}"/>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6" name="圖片 55">
                <a:hlinkClick r:id="" action="ppaction://hlinkshowjump?jump=firstslide"/>
                <a:extLst>
                  <a:ext uri="{FF2B5EF4-FFF2-40B4-BE49-F238E27FC236}">
                    <a16:creationId xmlns:a16="http://schemas.microsoft.com/office/drawing/2014/main" id="{6A3EC48D-6736-4561-BDC6-CE871AC8D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50" name="群組 49">
              <a:extLst>
                <a:ext uri="{FF2B5EF4-FFF2-40B4-BE49-F238E27FC236}">
                  <a16:creationId xmlns:a16="http://schemas.microsoft.com/office/drawing/2014/main" id="{C462A75D-4B8E-4ABC-892D-C7C5E003EA63}"/>
                </a:ext>
              </a:extLst>
            </p:cNvPr>
            <p:cNvGrpSpPr/>
            <p:nvPr/>
          </p:nvGrpSpPr>
          <p:grpSpPr>
            <a:xfrm>
              <a:off x="11422513" y="4233205"/>
              <a:ext cx="720000" cy="720000"/>
              <a:chOff x="11422513" y="4233205"/>
              <a:chExt cx="720000" cy="720000"/>
            </a:xfrm>
          </p:grpSpPr>
          <p:grpSp>
            <p:nvGrpSpPr>
              <p:cNvPr id="51" name="群組 50">
                <a:extLst>
                  <a:ext uri="{FF2B5EF4-FFF2-40B4-BE49-F238E27FC236}">
                    <a16:creationId xmlns:a16="http://schemas.microsoft.com/office/drawing/2014/main" id="{3C6E9611-52BE-4D0A-A70E-F19F08C37514}"/>
                  </a:ext>
                </a:extLst>
              </p:cNvPr>
              <p:cNvGrpSpPr/>
              <p:nvPr/>
            </p:nvGrpSpPr>
            <p:grpSpPr>
              <a:xfrm>
                <a:off x="11422513" y="4233205"/>
                <a:ext cx="720000" cy="720000"/>
                <a:chOff x="11422513" y="1766001"/>
                <a:chExt cx="720000" cy="720000"/>
              </a:xfrm>
            </p:grpSpPr>
            <p:sp>
              <p:nvSpPr>
                <p:cNvPr id="53" name="橢圓 52">
                  <a:extLst>
                    <a:ext uri="{FF2B5EF4-FFF2-40B4-BE49-F238E27FC236}">
                      <a16:creationId xmlns:a16="http://schemas.microsoft.com/office/drawing/2014/main" id="{C4A140F0-ECBA-4C2C-8B9F-738BA6A0B0C5}"/>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BC423321-2C1C-4C67-B914-046E985748A6}"/>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2" name="圖片 51">
                <a:hlinkClick r:id="" action="ppaction://hlinkshowjump?jump=endshow"/>
                <a:extLst>
                  <a:ext uri="{FF2B5EF4-FFF2-40B4-BE49-F238E27FC236}">
                    <a16:creationId xmlns:a16="http://schemas.microsoft.com/office/drawing/2014/main" id="{76412C90-0941-4484-BD57-06C323D72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26" name="Picture 3" descr="C:\Users\k1000416\Desktop\2.png">
            <a:hlinkClick r:id="" action="ppaction://hlinkshowjump?jump=previous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k1000416\Desktop\2.png">
            <a:hlinkClick r:id="" action="ppaction://hlinkshowjump?jump=next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872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例題">
    <p:spTree>
      <p:nvGrpSpPr>
        <p:cNvPr id="1" name=""/>
        <p:cNvGrpSpPr/>
        <p:nvPr/>
      </p:nvGrpSpPr>
      <p:grpSpPr>
        <a:xfrm>
          <a:off x="0" y="0"/>
          <a:ext cx="0" cy="0"/>
          <a:chOff x="0" y="0"/>
          <a:chExt cx="0" cy="0"/>
        </a:xfrm>
      </p:grpSpPr>
      <p:sp>
        <p:nvSpPr>
          <p:cNvPr id="54" name="矩形 53"/>
          <p:cNvSpPr/>
          <p:nvPr userDrawn="1"/>
        </p:nvSpPr>
        <p:spPr>
          <a:xfrm>
            <a:off x="0" y="4"/>
            <a:ext cx="12192000" cy="9060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 name="矩形: 圓角 2">
            <a:extLst>
              <a:ext uri="{FF2B5EF4-FFF2-40B4-BE49-F238E27FC236}">
                <a16:creationId xmlns:a16="http://schemas.microsoft.com/office/drawing/2014/main" id="{136C7EFB-2F55-4CE6-A7A0-E41B3380CF4A}"/>
              </a:ext>
            </a:extLst>
          </p:cNvPr>
          <p:cNvSpPr/>
          <p:nvPr userDrawn="1"/>
        </p:nvSpPr>
        <p:spPr>
          <a:xfrm>
            <a:off x="0" y="0"/>
            <a:ext cx="12192000" cy="64633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latin typeface="微軟正黑體" panose="020B0604030504040204" pitchFamily="34" charset="-120"/>
                <a:ea typeface="微軟正黑體" panose="020B0604030504040204" pitchFamily="34" charset="-120"/>
              </a:rPr>
              <a:t>例　　</a:t>
            </a:r>
            <a:endParaRPr lang="en-US" altLang="zh-TW" sz="3600" b="1" dirty="0">
              <a:latin typeface="微軟正黑體" panose="020B0604030504040204" pitchFamily="34" charset="-120"/>
              <a:ea typeface="微軟正黑體" panose="020B0604030504040204" pitchFamily="34" charset="-120"/>
            </a:endParaRPr>
          </a:p>
        </p:txBody>
      </p:sp>
      <p:sp>
        <p:nvSpPr>
          <p:cNvPr id="31" name="矩形: 圓角 20">
            <a:extLst>
              <a:ext uri="{FF2B5EF4-FFF2-40B4-BE49-F238E27FC236}">
                <a16:creationId xmlns:a16="http://schemas.microsoft.com/office/drawing/2014/main" id="{CC8A80AA-0D0A-4EAE-AF47-949AEE7A6D53}"/>
              </a:ext>
            </a:extLst>
          </p:cNvPr>
          <p:cNvSpPr/>
          <p:nvPr userDrawn="1"/>
        </p:nvSpPr>
        <p:spPr>
          <a:xfrm>
            <a:off x="720799" y="0"/>
            <a:ext cx="659087" cy="646332"/>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27" name="Rectangle 9"/>
          <p:cNvSpPr>
            <a:spLocks noChangeArrowheads="1"/>
          </p:cNvSpPr>
          <p:nvPr userDrawn="1"/>
        </p:nvSpPr>
        <p:spPr bwMode="auto">
          <a:xfrm>
            <a:off x="2"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endParaRPr kumimoji="0" lang="zh-TW" altLang="en-US" sz="1800"/>
          </a:p>
        </p:txBody>
      </p:sp>
      <p:sp>
        <p:nvSpPr>
          <p:cNvPr id="30"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bg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pic>
        <p:nvPicPr>
          <p:cNvPr id="32"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solidFill>
                  <a:schemeClr val="bg1"/>
                </a:solidFill>
                <a:latin typeface="微軟正黑體" pitchFamily="34" charset="-120"/>
                <a:ea typeface="微軟正黑體" pitchFamily="34" charset="-120"/>
              </a:rPr>
              <a:t>搭配課本</a:t>
            </a:r>
            <a:r>
              <a:rPr kumimoji="0" lang="en-US" altLang="zh-TW" sz="3600" b="1" dirty="0">
                <a:solidFill>
                  <a:schemeClr val="bg1"/>
                </a:solidFill>
                <a:latin typeface="微軟正黑體" pitchFamily="34" charset="-120"/>
                <a:ea typeface="微軟正黑體" pitchFamily="34" charset="-120"/>
              </a:rPr>
              <a:t>p</a:t>
            </a:r>
            <a:endParaRPr lang="zh-TW" altLang="en-US" sz="3600" dirty="0">
              <a:solidFill>
                <a:schemeClr val="bg1"/>
              </a:solidFill>
            </a:endParaRPr>
          </a:p>
        </p:txBody>
      </p:sp>
      <p:sp>
        <p:nvSpPr>
          <p:cNvPr id="36" name="標題 1"/>
          <p:cNvSpPr>
            <a:spLocks noGrp="1"/>
          </p:cNvSpPr>
          <p:nvPr>
            <p:ph type="title"/>
          </p:nvPr>
        </p:nvSpPr>
        <p:spPr>
          <a:xfrm>
            <a:off x="1455275" y="-134350"/>
            <a:ext cx="3895165" cy="1001096"/>
          </a:xfrm>
        </p:spPr>
        <p:txBody>
          <a:bodyPr/>
          <a:lstStyle>
            <a:lvl1pPr>
              <a:defRPr sz="3600" b="1">
                <a:solidFill>
                  <a:schemeClr val="bg1"/>
                </a:solidFill>
                <a:latin typeface="微軟正黑體" panose="020B0604030504040204" pitchFamily="34" charset="-120"/>
                <a:ea typeface="微軟正黑體" panose="020B0604030504040204" pitchFamily="34" charset="-120"/>
              </a:defRPr>
            </a:lvl1pPr>
          </a:lstStyle>
          <a:p>
            <a:endParaRPr lang="zh-TW" altLang="en-US" dirty="0"/>
          </a:p>
        </p:txBody>
      </p:sp>
      <p:sp>
        <p:nvSpPr>
          <p:cNvPr id="38" name="標題 1"/>
          <p:cNvSpPr txBox="1">
            <a:spLocks/>
          </p:cNvSpPr>
          <p:nvPr userDrawn="1"/>
        </p:nvSpPr>
        <p:spPr bwMode="auto">
          <a:xfrm>
            <a:off x="807645" y="-145109"/>
            <a:ext cx="604515" cy="100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kern="1200">
                <a:solidFill>
                  <a:schemeClr val="bg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新細明體" pitchFamily="18" charset="-120"/>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新細明體" pitchFamily="18" charset="-120"/>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新細明體" pitchFamily="18" charset="-120"/>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新細明體" pitchFamily="18" charset="-120"/>
              </a:defRPr>
            </a:lvl5pPr>
            <a:lvl6pPr marL="457200" algn="l" rtl="0" fontAlgn="base">
              <a:lnSpc>
                <a:spcPct val="90000"/>
              </a:lnSpc>
              <a:spcBef>
                <a:spcPct val="0"/>
              </a:spcBef>
              <a:spcAft>
                <a:spcPct val="0"/>
              </a:spcAft>
              <a:defRPr sz="4400">
                <a:solidFill>
                  <a:schemeClr val="tx1"/>
                </a:solidFill>
                <a:latin typeface="Calibri Light" pitchFamily="34" charset="0"/>
                <a:ea typeface="新細明體" pitchFamily="18" charset="-120"/>
              </a:defRPr>
            </a:lvl6pPr>
            <a:lvl7pPr marL="914400" algn="l" rtl="0" fontAlgn="base">
              <a:lnSpc>
                <a:spcPct val="90000"/>
              </a:lnSpc>
              <a:spcBef>
                <a:spcPct val="0"/>
              </a:spcBef>
              <a:spcAft>
                <a:spcPct val="0"/>
              </a:spcAft>
              <a:defRPr sz="4400">
                <a:solidFill>
                  <a:schemeClr val="tx1"/>
                </a:solidFill>
                <a:latin typeface="Calibri Light" pitchFamily="34" charset="0"/>
                <a:ea typeface="新細明體" pitchFamily="18" charset="-120"/>
              </a:defRPr>
            </a:lvl7pPr>
            <a:lvl8pPr marL="1371600" algn="l" rtl="0" fontAlgn="base">
              <a:lnSpc>
                <a:spcPct val="90000"/>
              </a:lnSpc>
              <a:spcBef>
                <a:spcPct val="0"/>
              </a:spcBef>
              <a:spcAft>
                <a:spcPct val="0"/>
              </a:spcAft>
              <a:defRPr sz="4400">
                <a:solidFill>
                  <a:schemeClr val="tx1"/>
                </a:solidFill>
                <a:latin typeface="Calibri Light" pitchFamily="34" charset="0"/>
                <a:ea typeface="新細明體" pitchFamily="18" charset="-120"/>
              </a:defRPr>
            </a:lvl8pPr>
            <a:lvl9pPr marL="1828800" algn="l" rtl="0" fontAlgn="base">
              <a:lnSpc>
                <a:spcPct val="90000"/>
              </a:lnSpc>
              <a:spcBef>
                <a:spcPct val="0"/>
              </a:spcBef>
              <a:spcAft>
                <a:spcPct val="0"/>
              </a:spcAft>
              <a:defRPr sz="4400">
                <a:solidFill>
                  <a:schemeClr val="tx1"/>
                </a:solidFill>
                <a:latin typeface="Calibri Light" pitchFamily="34" charset="0"/>
                <a:ea typeface="新細明體" pitchFamily="18" charset="-120"/>
              </a:defRPr>
            </a:lvl9pPr>
          </a:lstStyle>
          <a:p>
            <a:endParaRPr kumimoji="0" lang="zh-TW" altLang="en-US" dirty="0">
              <a:solidFill>
                <a:schemeClr val="tx1"/>
              </a:solidFill>
            </a:endParaRPr>
          </a:p>
        </p:txBody>
      </p:sp>
      <p:sp>
        <p:nvSpPr>
          <p:cNvPr id="40" name="文字版面配置區 5"/>
          <p:cNvSpPr>
            <a:spLocks noGrp="1"/>
          </p:cNvSpPr>
          <p:nvPr>
            <p:ph type="body" sz="quarter" idx="10"/>
          </p:nvPr>
        </p:nvSpPr>
        <p:spPr>
          <a:xfrm>
            <a:off x="742260" y="59614"/>
            <a:ext cx="623933" cy="510545"/>
          </a:xfrm>
        </p:spPr>
        <p:txBody>
          <a:bodyPr/>
          <a:lstStyle>
            <a:lvl1pPr marL="0" indent="0" algn="ctr">
              <a:buNone/>
              <a:defRPr sz="3600" b="1">
                <a:solidFill>
                  <a:schemeClr val="tx1"/>
                </a:solidFill>
                <a:latin typeface="微軟正黑體" panose="020B0604030504040204" pitchFamily="34" charset="-120"/>
                <a:ea typeface="微軟正黑體" panose="020B0604030504040204" pitchFamily="34" charset="-120"/>
              </a:defRPr>
            </a:lvl1pPr>
            <a:lvl5pPr marL="1828800" indent="0" algn="l">
              <a:buNone/>
              <a:defRPr/>
            </a:lvl5pPr>
          </a:lstStyle>
          <a:p>
            <a:pPr algn="ctr"/>
            <a:endParaRPr lang="en-US" altLang="zh-TW" sz="3600" b="1" dirty="0">
              <a:latin typeface="微軟正黑體" panose="020B0604030504040204" pitchFamily="34" charset="-120"/>
              <a:ea typeface="微軟正黑體" panose="020B0604030504040204" pitchFamily="34" charset="-120"/>
            </a:endParaRPr>
          </a:p>
        </p:txBody>
      </p:sp>
      <p:sp>
        <p:nvSpPr>
          <p:cNvPr id="5" name="文字版面配置區 4"/>
          <p:cNvSpPr>
            <a:spLocks noGrp="1"/>
          </p:cNvSpPr>
          <p:nvPr>
            <p:ph type="body" sz="quarter" idx="13"/>
          </p:nvPr>
        </p:nvSpPr>
        <p:spPr>
          <a:xfrm>
            <a:off x="720796" y="688488"/>
            <a:ext cx="10500448" cy="2132101"/>
          </a:xfrm>
        </p:spPr>
        <p:txBody>
          <a:bodyPr/>
          <a:lstStyle>
            <a:lvl1pPr marL="0" indent="0">
              <a:buNone/>
              <a:defRPr/>
            </a:lvl1pPr>
            <a:lvl5pPr marL="0" indent="0" algn="l">
              <a:buNone/>
              <a:defRPr sz="3200" b="1">
                <a:latin typeface="微軟正黑體" panose="020B0604030504040204" pitchFamily="34" charset="-120"/>
                <a:ea typeface="微軟正黑體" panose="020B0604030504040204" pitchFamily="34" charset="-120"/>
              </a:defRPr>
            </a:lvl5pPr>
          </a:lstStyle>
          <a:p>
            <a:pPr lvl="4"/>
            <a:endParaRPr lang="zh-TW" altLang="en-US" dirty="0"/>
          </a:p>
        </p:txBody>
      </p:sp>
      <p:grpSp>
        <p:nvGrpSpPr>
          <p:cNvPr id="89" name="群組 88">
            <a:extLst>
              <a:ext uri="{FF2B5EF4-FFF2-40B4-BE49-F238E27FC236}">
                <a16:creationId xmlns:a16="http://schemas.microsoft.com/office/drawing/2014/main" id="{79A7F41D-9282-4BC3-B25D-FEA908780330}"/>
              </a:ext>
            </a:extLst>
          </p:cNvPr>
          <p:cNvGrpSpPr>
            <a:grpSpLocks noChangeAspect="1"/>
          </p:cNvGrpSpPr>
          <p:nvPr userDrawn="1"/>
        </p:nvGrpSpPr>
        <p:grpSpPr>
          <a:xfrm>
            <a:off x="11467200" y="2075171"/>
            <a:ext cx="596464" cy="2674002"/>
            <a:chOff x="11422513" y="1725377"/>
            <a:chExt cx="720000" cy="3227828"/>
          </a:xfrm>
        </p:grpSpPr>
        <p:grpSp>
          <p:nvGrpSpPr>
            <p:cNvPr id="90" name="群組 89">
              <a:extLst>
                <a:ext uri="{FF2B5EF4-FFF2-40B4-BE49-F238E27FC236}">
                  <a16:creationId xmlns:a16="http://schemas.microsoft.com/office/drawing/2014/main" id="{BB0E106C-F7A8-4955-8554-AC73BFCD0918}"/>
                </a:ext>
              </a:extLst>
            </p:cNvPr>
            <p:cNvGrpSpPr/>
            <p:nvPr/>
          </p:nvGrpSpPr>
          <p:grpSpPr>
            <a:xfrm>
              <a:off x="11422513" y="1725377"/>
              <a:ext cx="720000" cy="780196"/>
              <a:chOff x="11422513" y="1725377"/>
              <a:chExt cx="720000" cy="780196"/>
            </a:xfrm>
          </p:grpSpPr>
          <p:sp>
            <p:nvSpPr>
              <p:cNvPr id="104" name="橢圓 103">
                <a:extLst>
                  <a:ext uri="{FF2B5EF4-FFF2-40B4-BE49-F238E27FC236}">
                    <a16:creationId xmlns:a16="http://schemas.microsoft.com/office/drawing/2014/main" id="{08569D71-C727-43F1-8D20-6B31CAF89D7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文字方塊 104">
                <a:hlinkClick r:id="" action="ppaction://hlinkshowjump?jump=previousslide"/>
                <a:extLst>
                  <a:ext uri="{FF2B5EF4-FFF2-40B4-BE49-F238E27FC236}">
                    <a16:creationId xmlns:a16="http://schemas.microsoft.com/office/drawing/2014/main" id="{9EA5050A-6223-4BD6-96B3-2BB593D5BBFF}"/>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91" name="群組 90">
              <a:extLst>
                <a:ext uri="{FF2B5EF4-FFF2-40B4-BE49-F238E27FC236}">
                  <a16:creationId xmlns:a16="http://schemas.microsoft.com/office/drawing/2014/main" id="{5017AA83-CC03-4A3F-9359-3415EF73C52F}"/>
                </a:ext>
              </a:extLst>
            </p:cNvPr>
            <p:cNvGrpSpPr/>
            <p:nvPr/>
          </p:nvGrpSpPr>
          <p:grpSpPr>
            <a:xfrm>
              <a:off x="11422513" y="2588402"/>
              <a:ext cx="720000" cy="817031"/>
              <a:chOff x="11422513" y="1766001"/>
              <a:chExt cx="720000" cy="817031"/>
            </a:xfrm>
          </p:grpSpPr>
          <p:sp>
            <p:nvSpPr>
              <p:cNvPr id="102" name="橢圓 101">
                <a:extLst>
                  <a:ext uri="{FF2B5EF4-FFF2-40B4-BE49-F238E27FC236}">
                    <a16:creationId xmlns:a16="http://schemas.microsoft.com/office/drawing/2014/main" id="{9A6F9C4A-21B8-41DF-A25A-55244E85D6F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文字方塊 102">
                <a:hlinkClick r:id="" action="ppaction://hlinkshowjump?jump=nextslide"/>
                <a:extLst>
                  <a:ext uri="{FF2B5EF4-FFF2-40B4-BE49-F238E27FC236}">
                    <a16:creationId xmlns:a16="http://schemas.microsoft.com/office/drawing/2014/main" id="{7F7F29A5-9258-4EA2-A737-4885ABDA46FA}"/>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92" name="群組 91">
              <a:extLst>
                <a:ext uri="{FF2B5EF4-FFF2-40B4-BE49-F238E27FC236}">
                  <a16:creationId xmlns:a16="http://schemas.microsoft.com/office/drawing/2014/main" id="{941B1A7B-D10D-49FB-8458-2053691A53C0}"/>
                </a:ext>
              </a:extLst>
            </p:cNvPr>
            <p:cNvGrpSpPr/>
            <p:nvPr/>
          </p:nvGrpSpPr>
          <p:grpSpPr>
            <a:xfrm>
              <a:off x="11422513" y="3410803"/>
              <a:ext cx="720000" cy="720000"/>
              <a:chOff x="11422513" y="3429000"/>
              <a:chExt cx="720000" cy="720000"/>
            </a:xfrm>
          </p:grpSpPr>
          <p:grpSp>
            <p:nvGrpSpPr>
              <p:cNvPr id="98" name="群組 97">
                <a:extLst>
                  <a:ext uri="{FF2B5EF4-FFF2-40B4-BE49-F238E27FC236}">
                    <a16:creationId xmlns:a16="http://schemas.microsoft.com/office/drawing/2014/main" id="{A4F9518B-8F02-447C-99A7-6D37C6809CE4}"/>
                  </a:ext>
                </a:extLst>
              </p:cNvPr>
              <p:cNvGrpSpPr/>
              <p:nvPr/>
            </p:nvGrpSpPr>
            <p:grpSpPr>
              <a:xfrm>
                <a:off x="11422513" y="3429000"/>
                <a:ext cx="720000" cy="720000"/>
                <a:chOff x="11422513" y="1766001"/>
                <a:chExt cx="720000" cy="720000"/>
              </a:xfrm>
            </p:grpSpPr>
            <p:sp>
              <p:nvSpPr>
                <p:cNvPr id="100" name="橢圓 99">
                  <a:extLst>
                    <a:ext uri="{FF2B5EF4-FFF2-40B4-BE49-F238E27FC236}">
                      <a16:creationId xmlns:a16="http://schemas.microsoft.com/office/drawing/2014/main" id="{2478B5A6-FCDF-400F-96AC-9B4021928549}"/>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文字方塊 100">
                  <a:extLst>
                    <a:ext uri="{FF2B5EF4-FFF2-40B4-BE49-F238E27FC236}">
                      <a16:creationId xmlns:a16="http://schemas.microsoft.com/office/drawing/2014/main" id="{E1BC44F6-76E7-4809-A270-CE579012437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99" name="圖片 98">
                <a:hlinkClick r:id="" action="ppaction://hlinkshowjump?jump=firstslide"/>
                <a:extLst>
                  <a:ext uri="{FF2B5EF4-FFF2-40B4-BE49-F238E27FC236}">
                    <a16:creationId xmlns:a16="http://schemas.microsoft.com/office/drawing/2014/main" id="{5DC90A87-E9D2-4E61-9383-9C4AFF341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93" name="群組 92">
              <a:extLst>
                <a:ext uri="{FF2B5EF4-FFF2-40B4-BE49-F238E27FC236}">
                  <a16:creationId xmlns:a16="http://schemas.microsoft.com/office/drawing/2014/main" id="{40B21E7E-C2BF-49BA-904C-4687970B79F6}"/>
                </a:ext>
              </a:extLst>
            </p:cNvPr>
            <p:cNvGrpSpPr/>
            <p:nvPr/>
          </p:nvGrpSpPr>
          <p:grpSpPr>
            <a:xfrm>
              <a:off x="11422513" y="4233205"/>
              <a:ext cx="720000" cy="720000"/>
              <a:chOff x="11422513" y="4233205"/>
              <a:chExt cx="720000" cy="720000"/>
            </a:xfrm>
          </p:grpSpPr>
          <p:grpSp>
            <p:nvGrpSpPr>
              <p:cNvPr id="94" name="群組 93">
                <a:extLst>
                  <a:ext uri="{FF2B5EF4-FFF2-40B4-BE49-F238E27FC236}">
                    <a16:creationId xmlns:a16="http://schemas.microsoft.com/office/drawing/2014/main" id="{C874E311-7D6F-4E17-9D16-73428CA592DB}"/>
                  </a:ext>
                </a:extLst>
              </p:cNvPr>
              <p:cNvGrpSpPr/>
              <p:nvPr/>
            </p:nvGrpSpPr>
            <p:grpSpPr>
              <a:xfrm>
                <a:off x="11422513" y="4233205"/>
                <a:ext cx="720000" cy="720000"/>
                <a:chOff x="11422513" y="1766001"/>
                <a:chExt cx="720000" cy="720000"/>
              </a:xfrm>
            </p:grpSpPr>
            <p:sp>
              <p:nvSpPr>
                <p:cNvPr id="96" name="橢圓 95">
                  <a:extLst>
                    <a:ext uri="{FF2B5EF4-FFF2-40B4-BE49-F238E27FC236}">
                      <a16:creationId xmlns:a16="http://schemas.microsoft.com/office/drawing/2014/main" id="{036E219F-21DC-420D-B4E0-DDF331661A27}"/>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文字方塊 96">
                  <a:extLst>
                    <a:ext uri="{FF2B5EF4-FFF2-40B4-BE49-F238E27FC236}">
                      <a16:creationId xmlns:a16="http://schemas.microsoft.com/office/drawing/2014/main" id="{21FDDA0E-5953-4B38-8F5F-A35D45F1D1A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95" name="圖片 94">
                <a:hlinkClick r:id="" action="ppaction://hlinkshowjump?jump=endshow"/>
                <a:extLst>
                  <a:ext uri="{FF2B5EF4-FFF2-40B4-BE49-F238E27FC236}">
                    <a16:creationId xmlns:a16="http://schemas.microsoft.com/office/drawing/2014/main" id="{EE9626D9-8063-44BE-9EA9-32026B1F9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33" name="Picture 3" descr="C:\Users\k1000416\Desktop\2.png">
            <a:hlinkClick r:id="" action="ppaction://hlinkshowjump?jump=previous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k1000416\Desktop\2.png">
            <a:hlinkClick r:id="" action="ppaction://hlinkshowjump?jump=next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088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隨堂練習">
    <p:spTree>
      <p:nvGrpSpPr>
        <p:cNvPr id="1" name=""/>
        <p:cNvGrpSpPr/>
        <p:nvPr/>
      </p:nvGrpSpPr>
      <p:grpSpPr>
        <a:xfrm>
          <a:off x="0" y="0"/>
          <a:ext cx="0" cy="0"/>
          <a:chOff x="0" y="0"/>
          <a:chExt cx="0" cy="0"/>
        </a:xfrm>
      </p:grpSpPr>
      <p:sp>
        <p:nvSpPr>
          <p:cNvPr id="24" name="矩形 23"/>
          <p:cNvSpPr/>
          <p:nvPr userDrawn="1"/>
        </p:nvSpPr>
        <p:spPr>
          <a:xfrm>
            <a:off x="0" y="4"/>
            <a:ext cx="12192000" cy="6461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27" name="Rectangle 9"/>
          <p:cNvSpPr>
            <a:spLocks noChangeArrowheads="1"/>
          </p:cNvSpPr>
          <p:nvPr userDrawn="1"/>
        </p:nvSpPr>
        <p:spPr bwMode="auto">
          <a:xfrm>
            <a:off x="2"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endParaRPr kumimoji="0" lang="zh-TW" altLang="en-US" sz="1800"/>
          </a:p>
        </p:txBody>
      </p:sp>
      <p:sp>
        <p:nvSpPr>
          <p:cNvPr id="30"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pic>
        <p:nvPicPr>
          <p:cNvPr id="32"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圓角 2">
            <a:extLst>
              <a:ext uri="{FF2B5EF4-FFF2-40B4-BE49-F238E27FC236}">
                <a16:creationId xmlns:a16="http://schemas.microsoft.com/office/drawing/2014/main" id="{136C7EFB-2F55-4CE6-A7A0-E41B3380CF4A}"/>
              </a:ext>
            </a:extLst>
          </p:cNvPr>
          <p:cNvSpPr/>
          <p:nvPr userDrawn="1"/>
        </p:nvSpPr>
        <p:spPr>
          <a:xfrm>
            <a:off x="1" y="0"/>
            <a:ext cx="2213811" cy="64633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latin typeface="微軟正黑體" panose="020B0604030504040204" pitchFamily="34" charset="-120"/>
                <a:ea typeface="微軟正黑體" panose="020B0604030504040204" pitchFamily="34" charset="-120"/>
              </a:rPr>
              <a:t>隨堂練習</a:t>
            </a:r>
            <a:endParaRPr lang="en-US" altLang="zh-TW" sz="3600" b="1" dirty="0">
              <a:latin typeface="微軟正黑體" panose="020B0604030504040204" pitchFamily="34" charset="-120"/>
              <a:ea typeface="微軟正黑體" panose="020B0604030504040204" pitchFamily="34" charset="-120"/>
            </a:endParaRPr>
          </a:p>
        </p:txBody>
      </p:sp>
      <p:sp>
        <p:nvSpPr>
          <p:cNvPr id="47" name="文字版面配置區 4"/>
          <p:cNvSpPr>
            <a:spLocks noGrp="1"/>
          </p:cNvSpPr>
          <p:nvPr>
            <p:ph type="body" sz="quarter" idx="13"/>
          </p:nvPr>
        </p:nvSpPr>
        <p:spPr>
          <a:xfrm>
            <a:off x="720796" y="688488"/>
            <a:ext cx="10500448" cy="2132101"/>
          </a:xfrm>
        </p:spPr>
        <p:txBody>
          <a:bodyPr/>
          <a:lstStyle>
            <a:lvl1pPr marL="0" indent="0">
              <a:buNone/>
              <a:defRPr/>
            </a:lvl1pPr>
            <a:lvl5pPr marL="0" indent="0" algn="l">
              <a:buNone/>
              <a:defRPr sz="3200" b="1">
                <a:latin typeface="微軟正黑體" panose="020B0604030504040204" pitchFamily="34" charset="-120"/>
                <a:ea typeface="微軟正黑體" panose="020B0604030504040204" pitchFamily="34" charset="-120"/>
              </a:defRPr>
            </a:lvl5pPr>
          </a:lstStyle>
          <a:p>
            <a:pPr lvl="4"/>
            <a:endParaRPr lang="zh-TW" altLang="en-US" dirty="0"/>
          </a:p>
        </p:txBody>
      </p:sp>
      <p:grpSp>
        <p:nvGrpSpPr>
          <p:cNvPr id="82" name="群組 81">
            <a:extLst>
              <a:ext uri="{FF2B5EF4-FFF2-40B4-BE49-F238E27FC236}">
                <a16:creationId xmlns:a16="http://schemas.microsoft.com/office/drawing/2014/main" id="{FE3DBEE7-EDE9-4F48-85A6-9AF80182456A}"/>
              </a:ext>
            </a:extLst>
          </p:cNvPr>
          <p:cNvGrpSpPr>
            <a:grpSpLocks noChangeAspect="1"/>
          </p:cNvGrpSpPr>
          <p:nvPr userDrawn="1"/>
        </p:nvGrpSpPr>
        <p:grpSpPr>
          <a:xfrm>
            <a:off x="11467200" y="2075171"/>
            <a:ext cx="596464" cy="2674002"/>
            <a:chOff x="11422513" y="1725377"/>
            <a:chExt cx="720000" cy="3227828"/>
          </a:xfrm>
        </p:grpSpPr>
        <p:grpSp>
          <p:nvGrpSpPr>
            <p:cNvPr id="83" name="群組 82">
              <a:extLst>
                <a:ext uri="{FF2B5EF4-FFF2-40B4-BE49-F238E27FC236}">
                  <a16:creationId xmlns:a16="http://schemas.microsoft.com/office/drawing/2014/main" id="{287499CE-40B0-4490-8534-C313BEB6BFC0}"/>
                </a:ext>
              </a:extLst>
            </p:cNvPr>
            <p:cNvGrpSpPr/>
            <p:nvPr/>
          </p:nvGrpSpPr>
          <p:grpSpPr>
            <a:xfrm>
              <a:off x="11422513" y="1725377"/>
              <a:ext cx="720000" cy="780196"/>
              <a:chOff x="11422513" y="1725377"/>
              <a:chExt cx="720000" cy="780196"/>
            </a:xfrm>
          </p:grpSpPr>
          <p:sp>
            <p:nvSpPr>
              <p:cNvPr id="97" name="橢圓 96">
                <a:extLst>
                  <a:ext uri="{FF2B5EF4-FFF2-40B4-BE49-F238E27FC236}">
                    <a16:creationId xmlns:a16="http://schemas.microsoft.com/office/drawing/2014/main" id="{915FCC10-3F2F-42C3-851D-AA88B8536F6E}"/>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文字方塊 97">
                <a:hlinkClick r:id="" action="ppaction://hlinkshowjump?jump=previousslide"/>
                <a:extLst>
                  <a:ext uri="{FF2B5EF4-FFF2-40B4-BE49-F238E27FC236}">
                    <a16:creationId xmlns:a16="http://schemas.microsoft.com/office/drawing/2014/main" id="{2877AAF7-4E60-4171-8092-DF1496D89170}"/>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84" name="群組 83">
              <a:extLst>
                <a:ext uri="{FF2B5EF4-FFF2-40B4-BE49-F238E27FC236}">
                  <a16:creationId xmlns:a16="http://schemas.microsoft.com/office/drawing/2014/main" id="{1E3F79B1-4DCC-4E99-A411-70D2B40E46B3}"/>
                </a:ext>
              </a:extLst>
            </p:cNvPr>
            <p:cNvGrpSpPr/>
            <p:nvPr/>
          </p:nvGrpSpPr>
          <p:grpSpPr>
            <a:xfrm>
              <a:off x="11422513" y="2588402"/>
              <a:ext cx="720000" cy="817031"/>
              <a:chOff x="11422513" y="1766001"/>
              <a:chExt cx="720000" cy="817031"/>
            </a:xfrm>
          </p:grpSpPr>
          <p:sp>
            <p:nvSpPr>
              <p:cNvPr id="95" name="橢圓 94">
                <a:extLst>
                  <a:ext uri="{FF2B5EF4-FFF2-40B4-BE49-F238E27FC236}">
                    <a16:creationId xmlns:a16="http://schemas.microsoft.com/office/drawing/2014/main" id="{9E2AAFDB-D1B0-415E-8EE4-1A19EB34F64E}"/>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文字方塊 95">
                <a:hlinkClick r:id="" action="ppaction://hlinkshowjump?jump=nextslide"/>
                <a:extLst>
                  <a:ext uri="{FF2B5EF4-FFF2-40B4-BE49-F238E27FC236}">
                    <a16:creationId xmlns:a16="http://schemas.microsoft.com/office/drawing/2014/main" id="{0C946BAE-6202-4F4F-907E-F7BF2C9B046D}"/>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85" name="群組 84">
              <a:extLst>
                <a:ext uri="{FF2B5EF4-FFF2-40B4-BE49-F238E27FC236}">
                  <a16:creationId xmlns:a16="http://schemas.microsoft.com/office/drawing/2014/main" id="{7165FC15-3EBD-4090-B4F1-85D288436053}"/>
                </a:ext>
              </a:extLst>
            </p:cNvPr>
            <p:cNvGrpSpPr/>
            <p:nvPr/>
          </p:nvGrpSpPr>
          <p:grpSpPr>
            <a:xfrm>
              <a:off x="11422513" y="3410803"/>
              <a:ext cx="720000" cy="720000"/>
              <a:chOff x="11422513" y="3429000"/>
              <a:chExt cx="720000" cy="720000"/>
            </a:xfrm>
          </p:grpSpPr>
          <p:grpSp>
            <p:nvGrpSpPr>
              <p:cNvPr id="91" name="群組 90">
                <a:extLst>
                  <a:ext uri="{FF2B5EF4-FFF2-40B4-BE49-F238E27FC236}">
                    <a16:creationId xmlns:a16="http://schemas.microsoft.com/office/drawing/2014/main" id="{AE77D777-991F-48FF-AA44-AA9664B38724}"/>
                  </a:ext>
                </a:extLst>
              </p:cNvPr>
              <p:cNvGrpSpPr/>
              <p:nvPr/>
            </p:nvGrpSpPr>
            <p:grpSpPr>
              <a:xfrm>
                <a:off x="11422513" y="3429000"/>
                <a:ext cx="720000" cy="720000"/>
                <a:chOff x="11422513" y="1766001"/>
                <a:chExt cx="720000" cy="720000"/>
              </a:xfrm>
            </p:grpSpPr>
            <p:sp>
              <p:nvSpPr>
                <p:cNvPr id="93" name="橢圓 92">
                  <a:extLst>
                    <a:ext uri="{FF2B5EF4-FFF2-40B4-BE49-F238E27FC236}">
                      <a16:creationId xmlns:a16="http://schemas.microsoft.com/office/drawing/2014/main" id="{A56C9D0C-9042-497D-897A-BD2C6BA76E82}"/>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文字方塊 93">
                  <a:extLst>
                    <a:ext uri="{FF2B5EF4-FFF2-40B4-BE49-F238E27FC236}">
                      <a16:creationId xmlns:a16="http://schemas.microsoft.com/office/drawing/2014/main" id="{35739099-3B34-42CF-AF9A-CEE06343F52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92" name="圖片 91">
                <a:hlinkClick r:id="" action="ppaction://hlinkshowjump?jump=firstslide"/>
                <a:extLst>
                  <a:ext uri="{FF2B5EF4-FFF2-40B4-BE49-F238E27FC236}">
                    <a16:creationId xmlns:a16="http://schemas.microsoft.com/office/drawing/2014/main" id="{61E5E27B-583B-4270-A938-5EC41DC408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86" name="群組 85">
              <a:extLst>
                <a:ext uri="{FF2B5EF4-FFF2-40B4-BE49-F238E27FC236}">
                  <a16:creationId xmlns:a16="http://schemas.microsoft.com/office/drawing/2014/main" id="{0CFBC971-F839-4874-95B8-0DB1E602D2C3}"/>
                </a:ext>
              </a:extLst>
            </p:cNvPr>
            <p:cNvGrpSpPr/>
            <p:nvPr/>
          </p:nvGrpSpPr>
          <p:grpSpPr>
            <a:xfrm>
              <a:off x="11422513" y="4233205"/>
              <a:ext cx="720000" cy="720000"/>
              <a:chOff x="11422513" y="4233205"/>
              <a:chExt cx="720000" cy="720000"/>
            </a:xfrm>
          </p:grpSpPr>
          <p:grpSp>
            <p:nvGrpSpPr>
              <p:cNvPr id="87" name="群組 86">
                <a:extLst>
                  <a:ext uri="{FF2B5EF4-FFF2-40B4-BE49-F238E27FC236}">
                    <a16:creationId xmlns:a16="http://schemas.microsoft.com/office/drawing/2014/main" id="{E3E73466-F365-447E-960C-4C38D9F8DBC8}"/>
                  </a:ext>
                </a:extLst>
              </p:cNvPr>
              <p:cNvGrpSpPr/>
              <p:nvPr/>
            </p:nvGrpSpPr>
            <p:grpSpPr>
              <a:xfrm>
                <a:off x="11422513" y="4233205"/>
                <a:ext cx="720000" cy="720000"/>
                <a:chOff x="11422513" y="1766001"/>
                <a:chExt cx="720000" cy="720000"/>
              </a:xfrm>
            </p:grpSpPr>
            <p:sp>
              <p:nvSpPr>
                <p:cNvPr id="89" name="橢圓 88">
                  <a:extLst>
                    <a:ext uri="{FF2B5EF4-FFF2-40B4-BE49-F238E27FC236}">
                      <a16:creationId xmlns:a16="http://schemas.microsoft.com/office/drawing/2014/main" id="{4C5CB844-737A-4C59-8182-7713A570913E}"/>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文字方塊 89">
                  <a:extLst>
                    <a:ext uri="{FF2B5EF4-FFF2-40B4-BE49-F238E27FC236}">
                      <a16:creationId xmlns:a16="http://schemas.microsoft.com/office/drawing/2014/main" id="{2E1C6A11-10B3-4246-8572-E060715458A5}"/>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88" name="圖片 87">
                <a:hlinkClick r:id="" action="ppaction://hlinkshowjump?jump=endshow"/>
                <a:extLst>
                  <a:ext uri="{FF2B5EF4-FFF2-40B4-BE49-F238E27FC236}">
                    <a16:creationId xmlns:a16="http://schemas.microsoft.com/office/drawing/2014/main" id="{B916EEBC-F496-46C8-B5D4-A1F219E6C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28" name="Picture 3" descr="C:\Users\k1000416\Desktop\2.png">
            <a:hlinkClick r:id="" action="ppaction://hlinkshowjump?jump=previous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k1000416\Desktop\2.png">
            <a:hlinkClick r:id="" action="ppaction://hlinkshowjump?jump=next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00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數學好好玩">
    <p:spTree>
      <p:nvGrpSpPr>
        <p:cNvPr id="1" name=""/>
        <p:cNvGrpSpPr/>
        <p:nvPr/>
      </p:nvGrpSpPr>
      <p:grpSpPr>
        <a:xfrm>
          <a:off x="0" y="0"/>
          <a:ext cx="0" cy="0"/>
          <a:chOff x="0" y="0"/>
          <a:chExt cx="0" cy="0"/>
        </a:xfrm>
      </p:grpSpPr>
      <p:grpSp>
        <p:nvGrpSpPr>
          <p:cNvPr id="67" name="群組 66">
            <a:extLst>
              <a:ext uri="{FF2B5EF4-FFF2-40B4-BE49-F238E27FC236}">
                <a16:creationId xmlns:a16="http://schemas.microsoft.com/office/drawing/2014/main" id="{0EA0DE71-BF37-4ECB-812D-33381A41AC0E}"/>
              </a:ext>
            </a:extLst>
          </p:cNvPr>
          <p:cNvGrpSpPr/>
          <p:nvPr userDrawn="1"/>
        </p:nvGrpSpPr>
        <p:grpSpPr>
          <a:xfrm flipV="1">
            <a:off x="0" y="0"/>
            <a:ext cx="12192000" cy="566352"/>
            <a:chOff x="0" y="6305956"/>
            <a:chExt cx="12192000" cy="552044"/>
          </a:xfrm>
        </p:grpSpPr>
        <p:sp>
          <p:nvSpPr>
            <p:cNvPr id="68" name="矩形 67">
              <a:extLst>
                <a:ext uri="{FF2B5EF4-FFF2-40B4-BE49-F238E27FC236}">
                  <a16:creationId xmlns:a16="http://schemas.microsoft.com/office/drawing/2014/main" id="{1F79DFE4-7012-4D4E-A760-8CB6AD7A08BC}"/>
                </a:ext>
              </a:extLst>
            </p:cNvPr>
            <p:cNvSpPr/>
            <p:nvPr/>
          </p:nvSpPr>
          <p:spPr>
            <a:xfrm>
              <a:off x="0" y="6318000"/>
              <a:ext cx="12192000" cy="540000"/>
            </a:xfrm>
            <a:prstGeom prst="rect">
              <a:avLst/>
            </a:prstGeom>
            <a:solidFill>
              <a:srgbClr val="F79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solidFill>
                    <a:schemeClr val="accent1">
                      <a:lumMod val="75000"/>
                    </a:schemeClr>
                  </a:solidFill>
                  <a:latin typeface="微軟正黑體" panose="020B0604030504040204" pitchFamily="34" charset="-120"/>
                  <a:ea typeface="微軟正黑體" panose="020B0604030504040204" pitchFamily="34" charset="-120"/>
                </a:rPr>
                <a:t>　　</a:t>
              </a:r>
              <a:endParaRPr lang="zh-TW" altLang="en-US" sz="3600" b="1" dirty="0">
                <a:solidFill>
                  <a:srgbClr val="F47922"/>
                </a:solidFill>
                <a:latin typeface="微軟正黑體" panose="020B0604030504040204" pitchFamily="34" charset="-120"/>
                <a:ea typeface="微軟正黑體" panose="020B0604030504040204" pitchFamily="34" charset="-120"/>
              </a:endParaRPr>
            </a:p>
          </p:txBody>
        </p:sp>
        <p:sp>
          <p:nvSpPr>
            <p:cNvPr id="69" name="矩形 68">
              <a:extLst>
                <a:ext uri="{FF2B5EF4-FFF2-40B4-BE49-F238E27FC236}">
                  <a16:creationId xmlns:a16="http://schemas.microsoft.com/office/drawing/2014/main" id="{5E406B73-960C-4390-BC78-E6A51CA59CDC}"/>
                </a:ext>
              </a:extLst>
            </p:cNvPr>
            <p:cNvSpPr/>
            <p:nvPr/>
          </p:nvSpPr>
          <p:spPr>
            <a:xfrm>
              <a:off x="0" y="6317999"/>
              <a:ext cx="12192000"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solidFill>
                    <a:schemeClr val="accent1">
                      <a:lumMod val="75000"/>
                    </a:schemeClr>
                  </a:solidFill>
                  <a:latin typeface="微軟正黑體" panose="020B0604030504040204" pitchFamily="34" charset="-120"/>
                  <a:ea typeface="微軟正黑體" panose="020B0604030504040204" pitchFamily="34" charset="-120"/>
                </a:rPr>
                <a:t>　　</a:t>
              </a:r>
              <a:endParaRPr lang="zh-TW" altLang="en-US" sz="3600" b="1" dirty="0">
                <a:solidFill>
                  <a:srgbClr val="F47922"/>
                </a:solidFill>
                <a:latin typeface="微軟正黑體" panose="020B0604030504040204" pitchFamily="34" charset="-120"/>
                <a:ea typeface="微軟正黑體" panose="020B0604030504040204" pitchFamily="34" charset="-120"/>
              </a:endParaRPr>
            </a:p>
          </p:txBody>
        </p:sp>
        <p:sp>
          <p:nvSpPr>
            <p:cNvPr id="70" name="矩形 69">
              <a:extLst>
                <a:ext uri="{FF2B5EF4-FFF2-40B4-BE49-F238E27FC236}">
                  <a16:creationId xmlns:a16="http://schemas.microsoft.com/office/drawing/2014/main" id="{9BAFAB67-ED6E-40F7-9E1E-5E094A776B46}"/>
                </a:ext>
              </a:extLst>
            </p:cNvPr>
            <p:cNvSpPr/>
            <p:nvPr/>
          </p:nvSpPr>
          <p:spPr>
            <a:xfrm>
              <a:off x="0" y="6305956"/>
              <a:ext cx="12192000" cy="18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solidFill>
                    <a:schemeClr val="accent1">
                      <a:lumMod val="75000"/>
                    </a:schemeClr>
                  </a:solidFill>
                  <a:latin typeface="微軟正黑體" panose="020B0604030504040204" pitchFamily="34" charset="-120"/>
                  <a:ea typeface="微軟正黑體" panose="020B0604030504040204" pitchFamily="34" charset="-120"/>
                </a:rPr>
                <a:t>　　</a:t>
              </a:r>
              <a:endParaRPr lang="zh-TW" altLang="en-US" sz="3600" b="1" dirty="0">
                <a:solidFill>
                  <a:srgbClr val="F47922"/>
                </a:solidFill>
                <a:latin typeface="微軟正黑體" panose="020B0604030504040204" pitchFamily="34" charset="-120"/>
                <a:ea typeface="微軟正黑體" panose="020B0604030504040204" pitchFamily="34" charset="-120"/>
              </a:endParaRPr>
            </a:p>
          </p:txBody>
        </p:sp>
      </p:grpSp>
      <p:sp>
        <p:nvSpPr>
          <p:cNvPr id="25"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27" name="Rectangle 9"/>
          <p:cNvSpPr>
            <a:spLocks noChangeArrowheads="1"/>
          </p:cNvSpPr>
          <p:nvPr userDrawn="1"/>
        </p:nvSpPr>
        <p:spPr bwMode="auto">
          <a:xfrm>
            <a:off x="2"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endParaRPr kumimoji="0" lang="zh-TW" altLang="en-US" sz="1800"/>
          </a:p>
        </p:txBody>
      </p:sp>
      <p:sp>
        <p:nvSpPr>
          <p:cNvPr id="30"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grpSp>
        <p:nvGrpSpPr>
          <p:cNvPr id="62" name="群組 61">
            <a:extLst>
              <a:ext uri="{FF2B5EF4-FFF2-40B4-BE49-F238E27FC236}">
                <a16:creationId xmlns:a16="http://schemas.microsoft.com/office/drawing/2014/main" id="{B7B4273A-99B0-40B0-82DE-9DF680934548}"/>
              </a:ext>
            </a:extLst>
          </p:cNvPr>
          <p:cNvGrpSpPr/>
          <p:nvPr userDrawn="1"/>
        </p:nvGrpSpPr>
        <p:grpSpPr>
          <a:xfrm>
            <a:off x="0" y="6305956"/>
            <a:ext cx="12192000" cy="552044"/>
            <a:chOff x="0" y="6305956"/>
            <a:chExt cx="12192000" cy="552044"/>
          </a:xfrm>
        </p:grpSpPr>
        <p:sp>
          <p:nvSpPr>
            <p:cNvPr id="63" name="矩形 62">
              <a:extLst>
                <a:ext uri="{FF2B5EF4-FFF2-40B4-BE49-F238E27FC236}">
                  <a16:creationId xmlns:a16="http://schemas.microsoft.com/office/drawing/2014/main" id="{56CE8FDC-7A73-477D-84E3-9A7EE428C8D5}"/>
                </a:ext>
              </a:extLst>
            </p:cNvPr>
            <p:cNvSpPr/>
            <p:nvPr/>
          </p:nvSpPr>
          <p:spPr>
            <a:xfrm>
              <a:off x="0" y="6318000"/>
              <a:ext cx="12192000" cy="540000"/>
            </a:xfrm>
            <a:prstGeom prst="rect">
              <a:avLst/>
            </a:prstGeom>
            <a:solidFill>
              <a:srgbClr val="F79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solidFill>
                    <a:schemeClr val="accent1">
                      <a:lumMod val="75000"/>
                    </a:schemeClr>
                  </a:solidFill>
                  <a:latin typeface="微軟正黑體" panose="020B0604030504040204" pitchFamily="34" charset="-120"/>
                  <a:ea typeface="微軟正黑體" panose="020B0604030504040204" pitchFamily="34" charset="-120"/>
                </a:rPr>
                <a:t>　　</a:t>
              </a:r>
              <a:endParaRPr lang="zh-TW" altLang="en-US" sz="3600" b="1" dirty="0">
                <a:solidFill>
                  <a:srgbClr val="F47922"/>
                </a:solidFill>
                <a:latin typeface="微軟正黑體" panose="020B0604030504040204" pitchFamily="34" charset="-120"/>
                <a:ea typeface="微軟正黑體" panose="020B0604030504040204" pitchFamily="34" charset="-120"/>
              </a:endParaRPr>
            </a:p>
          </p:txBody>
        </p:sp>
        <p:sp>
          <p:nvSpPr>
            <p:cNvPr id="64" name="矩形 63">
              <a:extLst>
                <a:ext uri="{FF2B5EF4-FFF2-40B4-BE49-F238E27FC236}">
                  <a16:creationId xmlns:a16="http://schemas.microsoft.com/office/drawing/2014/main" id="{B6882503-B49B-4EBC-897B-6A3335479ABE}"/>
                </a:ext>
              </a:extLst>
            </p:cNvPr>
            <p:cNvSpPr/>
            <p:nvPr/>
          </p:nvSpPr>
          <p:spPr>
            <a:xfrm>
              <a:off x="0" y="6317999"/>
              <a:ext cx="12192000"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solidFill>
                    <a:schemeClr val="accent1">
                      <a:lumMod val="75000"/>
                    </a:schemeClr>
                  </a:solidFill>
                  <a:latin typeface="微軟正黑體" panose="020B0604030504040204" pitchFamily="34" charset="-120"/>
                  <a:ea typeface="微軟正黑體" panose="020B0604030504040204" pitchFamily="34" charset="-120"/>
                </a:rPr>
                <a:t>　　</a:t>
              </a:r>
              <a:endParaRPr lang="zh-TW" altLang="en-US" sz="3600" b="1" dirty="0">
                <a:solidFill>
                  <a:srgbClr val="F47922"/>
                </a:solidFill>
                <a:latin typeface="微軟正黑體" panose="020B0604030504040204" pitchFamily="34" charset="-120"/>
                <a:ea typeface="微軟正黑體" panose="020B0604030504040204" pitchFamily="34" charset="-120"/>
              </a:endParaRPr>
            </a:p>
          </p:txBody>
        </p:sp>
        <p:sp>
          <p:nvSpPr>
            <p:cNvPr id="65" name="矩形 64">
              <a:extLst>
                <a:ext uri="{FF2B5EF4-FFF2-40B4-BE49-F238E27FC236}">
                  <a16:creationId xmlns:a16="http://schemas.microsoft.com/office/drawing/2014/main" id="{16E96210-DE65-4187-A12D-94DBCB2DC72D}"/>
                </a:ext>
              </a:extLst>
            </p:cNvPr>
            <p:cNvSpPr/>
            <p:nvPr/>
          </p:nvSpPr>
          <p:spPr>
            <a:xfrm>
              <a:off x="0" y="6305956"/>
              <a:ext cx="12192000" cy="18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solidFill>
                    <a:schemeClr val="accent1">
                      <a:lumMod val="75000"/>
                    </a:schemeClr>
                  </a:solidFill>
                  <a:latin typeface="微軟正黑體" panose="020B0604030504040204" pitchFamily="34" charset="-120"/>
                  <a:ea typeface="微軟正黑體" panose="020B0604030504040204" pitchFamily="34" charset="-120"/>
                </a:rPr>
                <a:t>　　</a:t>
              </a:r>
              <a:endParaRPr lang="zh-TW" altLang="en-US" sz="3600" b="1" dirty="0">
                <a:solidFill>
                  <a:srgbClr val="F47922"/>
                </a:solidFill>
                <a:latin typeface="微軟正黑體" panose="020B0604030504040204" pitchFamily="34" charset="-120"/>
                <a:ea typeface="微軟正黑體" panose="020B0604030504040204" pitchFamily="34" charset="-120"/>
              </a:endParaRPr>
            </a:p>
          </p:txBody>
        </p:sp>
      </p:grpSp>
      <p:pic>
        <p:nvPicPr>
          <p:cNvPr id="72" name="圖片 71">
            <a:extLst>
              <a:ext uri="{FF2B5EF4-FFF2-40B4-BE49-F238E27FC236}">
                <a16:creationId xmlns:a16="http://schemas.microsoft.com/office/drawing/2014/main" id="{E0352385-2F59-455B-B9B1-AA6CD9937D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8776" y="6498364"/>
            <a:ext cx="2163901" cy="359634"/>
          </a:xfrm>
          <a:prstGeom prst="rect">
            <a:avLst/>
          </a:prstGeom>
        </p:spPr>
      </p:pic>
      <p:pic>
        <p:nvPicPr>
          <p:cNvPr id="73" name="Picture 2" descr="\\NAS\MAC_file\編輯七部\502歐陽達\108 數學好好玩.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1912" y="682578"/>
            <a:ext cx="11928176" cy="961174"/>
          </a:xfrm>
          <a:prstGeom prst="rect">
            <a:avLst/>
          </a:prstGeom>
          <a:noFill/>
          <a:extLst>
            <a:ext uri="{909E8E84-426E-40DD-AFC4-6F175D3DCCD1}">
              <a14:hiddenFill xmlns:a14="http://schemas.microsoft.com/office/drawing/2010/main">
                <a:solidFill>
                  <a:srgbClr val="FFFFFF"/>
                </a:solidFill>
              </a14:hiddenFill>
            </a:ext>
          </a:extLst>
        </p:spPr>
      </p:pic>
      <p:sp>
        <p:nvSpPr>
          <p:cNvPr id="92" name="文字版面配置區 4"/>
          <p:cNvSpPr>
            <a:spLocks noGrp="1"/>
          </p:cNvSpPr>
          <p:nvPr>
            <p:ph type="body" sz="quarter" idx="13"/>
          </p:nvPr>
        </p:nvSpPr>
        <p:spPr>
          <a:xfrm>
            <a:off x="3687117" y="1076961"/>
            <a:ext cx="7983071" cy="566795"/>
          </a:xfrm>
        </p:spPr>
        <p:txBody>
          <a:bodyPr/>
          <a:lstStyle>
            <a:lvl1pPr marL="0" indent="0">
              <a:buNone/>
              <a:defRPr/>
            </a:lvl1pPr>
            <a:lvl5pPr marL="0" indent="0" algn="l">
              <a:buNone/>
              <a:defRPr sz="3200" b="1">
                <a:latin typeface="微軟正黑體" panose="020B0604030504040204" pitchFamily="34" charset="-120"/>
                <a:ea typeface="微軟正黑體" panose="020B0604030504040204" pitchFamily="34" charset="-120"/>
              </a:defRPr>
            </a:lvl5pPr>
          </a:lstStyle>
          <a:p>
            <a:pPr lvl="4"/>
            <a:endParaRPr lang="zh-TW" altLang="en-US" dirty="0"/>
          </a:p>
        </p:txBody>
      </p:sp>
      <p:sp>
        <p:nvSpPr>
          <p:cNvPr id="50" name="文字版面配置區 4"/>
          <p:cNvSpPr>
            <a:spLocks noGrp="1"/>
          </p:cNvSpPr>
          <p:nvPr>
            <p:ph type="body" sz="quarter" idx="14"/>
          </p:nvPr>
        </p:nvSpPr>
        <p:spPr>
          <a:xfrm>
            <a:off x="720278" y="1754537"/>
            <a:ext cx="10500448" cy="2132101"/>
          </a:xfrm>
        </p:spPr>
        <p:txBody>
          <a:bodyPr/>
          <a:lstStyle>
            <a:lvl1pPr marL="0" indent="0">
              <a:buNone/>
              <a:defRPr/>
            </a:lvl1pPr>
            <a:lvl5pPr marL="0" indent="0" algn="l">
              <a:buNone/>
              <a:defRPr sz="3200" b="1">
                <a:latin typeface="微軟正黑體" panose="020B0604030504040204" pitchFamily="34" charset="-120"/>
                <a:ea typeface="微軟正黑體" panose="020B0604030504040204" pitchFamily="34" charset="-120"/>
              </a:defRPr>
            </a:lvl5pPr>
          </a:lstStyle>
          <a:p>
            <a:pPr lvl="4"/>
            <a:endParaRPr lang="zh-TW" altLang="en-US" dirty="0"/>
          </a:p>
        </p:txBody>
      </p:sp>
      <p:grpSp>
        <p:nvGrpSpPr>
          <p:cNvPr id="2" name="群組 1"/>
          <p:cNvGrpSpPr/>
          <p:nvPr userDrawn="1"/>
        </p:nvGrpSpPr>
        <p:grpSpPr>
          <a:xfrm>
            <a:off x="11466515" y="2074864"/>
            <a:ext cx="596900" cy="2755122"/>
            <a:chOff x="11466515" y="2074864"/>
            <a:chExt cx="596900" cy="2755122"/>
          </a:xfrm>
        </p:grpSpPr>
        <p:grpSp>
          <p:nvGrpSpPr>
            <p:cNvPr id="33" name="群組 57"/>
            <p:cNvGrpSpPr>
              <a:grpSpLocks noChangeAspect="1"/>
            </p:cNvGrpSpPr>
            <p:nvPr userDrawn="1"/>
          </p:nvGrpSpPr>
          <p:grpSpPr bwMode="auto">
            <a:xfrm>
              <a:off x="11466515" y="2074864"/>
              <a:ext cx="596900" cy="2755122"/>
              <a:chOff x="11422513" y="1725377"/>
              <a:chExt cx="720000" cy="3324587"/>
            </a:xfrm>
          </p:grpSpPr>
          <p:grpSp>
            <p:nvGrpSpPr>
              <p:cNvPr id="34" name="群組 58"/>
              <p:cNvGrpSpPr>
                <a:grpSpLocks/>
              </p:cNvGrpSpPr>
              <p:nvPr/>
            </p:nvGrpSpPr>
            <p:grpSpPr bwMode="auto">
              <a:xfrm>
                <a:off x="11422513" y="1725377"/>
                <a:ext cx="720000" cy="779923"/>
                <a:chOff x="11422513" y="1725377"/>
                <a:chExt cx="720000" cy="779923"/>
              </a:xfrm>
            </p:grpSpPr>
            <p:sp>
              <p:nvSpPr>
                <p:cNvPr id="48" name="橢圓 47">
                  <a:hlinkClick r:id="" action="ppaction://hlinkshowjump?jump=previousslide"/>
                </p:cNvPr>
                <p:cNvSpPr/>
                <p:nvPr/>
              </p:nvSpPr>
              <p:spPr>
                <a:xfrm>
                  <a:off x="11422513" y="1765605"/>
                  <a:ext cx="720000" cy="720275"/>
                </a:xfrm>
                <a:prstGeom prst="ellipse">
                  <a:avLst/>
                </a:prstGeom>
                <a:solidFill>
                  <a:schemeClr val="accent2"/>
                </a:solidFill>
                <a:ln w="38100">
                  <a:solidFill>
                    <a:srgbClr val="BC56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9" name="文字方塊 73">
                  <a:hlinkClick r:id="" action="ppaction://hlinkshowjump?jump=previousslide"/>
                </p:cNvPr>
                <p:cNvSpPr txBox="1">
                  <a:spLocks noChangeArrowheads="1"/>
                </p:cNvSpPr>
                <p:nvPr/>
              </p:nvSpPr>
              <p:spPr bwMode="auto">
                <a:xfrm>
                  <a:off x="11422513" y="1725377"/>
                  <a:ext cx="720000" cy="77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kumimoji="0" lang="zh-TW" altLang="en-US" sz="3600" dirty="0">
                    <a:solidFill>
                      <a:schemeClr val="bg1"/>
                    </a:solidFill>
                  </a:endParaRPr>
                </a:p>
              </p:txBody>
            </p:sp>
          </p:grpSp>
          <p:grpSp>
            <p:nvGrpSpPr>
              <p:cNvPr id="35" name="群組 59"/>
              <p:cNvGrpSpPr>
                <a:grpSpLocks/>
              </p:cNvGrpSpPr>
              <p:nvPr/>
            </p:nvGrpSpPr>
            <p:grpSpPr bwMode="auto">
              <a:xfrm>
                <a:off x="11422513" y="2589324"/>
                <a:ext cx="720000" cy="815837"/>
                <a:chOff x="11422513" y="1766923"/>
                <a:chExt cx="720000" cy="815837"/>
              </a:xfrm>
            </p:grpSpPr>
            <p:sp>
              <p:nvSpPr>
                <p:cNvPr id="46" name="橢圓 45"/>
                <p:cNvSpPr/>
                <p:nvPr/>
              </p:nvSpPr>
              <p:spPr>
                <a:xfrm>
                  <a:off x="11422513" y="1766923"/>
                  <a:ext cx="720000" cy="718360"/>
                </a:xfrm>
                <a:prstGeom prst="ellipse">
                  <a:avLst/>
                </a:prstGeom>
                <a:solidFill>
                  <a:schemeClr val="accent2"/>
                </a:solidFill>
                <a:ln w="38100">
                  <a:solidFill>
                    <a:srgbClr val="BC56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7" name="文字方塊 71">
                  <a:hlinkClick r:id="" action="ppaction://hlinkshowjump?jump=nextslide"/>
                </p:cNvPr>
                <p:cNvSpPr txBox="1">
                  <a:spLocks noChangeArrowheads="1"/>
                </p:cNvSpPr>
                <p:nvPr/>
              </p:nvSpPr>
              <p:spPr bwMode="auto">
                <a:xfrm>
                  <a:off x="11422513" y="1802837"/>
                  <a:ext cx="720000" cy="77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kumimoji="0" lang="zh-TW" altLang="en-US" sz="3600" dirty="0">
                    <a:solidFill>
                      <a:schemeClr val="bg1"/>
                    </a:solidFill>
                  </a:endParaRPr>
                </a:p>
              </p:txBody>
            </p:sp>
          </p:grpSp>
          <p:grpSp>
            <p:nvGrpSpPr>
              <p:cNvPr id="36" name="群組 60"/>
              <p:cNvGrpSpPr>
                <a:grpSpLocks/>
              </p:cNvGrpSpPr>
              <p:nvPr/>
            </p:nvGrpSpPr>
            <p:grpSpPr bwMode="auto">
              <a:xfrm>
                <a:off x="11422513" y="3411128"/>
                <a:ext cx="720000" cy="816434"/>
                <a:chOff x="11422513" y="3429325"/>
                <a:chExt cx="720000" cy="816434"/>
              </a:xfrm>
            </p:grpSpPr>
            <p:grpSp>
              <p:nvGrpSpPr>
                <p:cNvPr id="42" name="群組 66"/>
                <p:cNvGrpSpPr>
                  <a:grpSpLocks/>
                </p:cNvGrpSpPr>
                <p:nvPr/>
              </p:nvGrpSpPr>
              <p:grpSpPr bwMode="auto">
                <a:xfrm>
                  <a:off x="11422513" y="3429325"/>
                  <a:ext cx="720000" cy="816434"/>
                  <a:chOff x="11422513" y="1766326"/>
                  <a:chExt cx="720000" cy="816434"/>
                </a:xfrm>
              </p:grpSpPr>
              <p:sp>
                <p:nvSpPr>
                  <p:cNvPr id="44" name="橢圓 43">
                    <a:hlinkClick r:id="" action="ppaction://hlinkshowjump?jump=firstslide"/>
                  </p:cNvPr>
                  <p:cNvSpPr/>
                  <p:nvPr/>
                </p:nvSpPr>
                <p:spPr>
                  <a:xfrm>
                    <a:off x="11422513" y="1766326"/>
                    <a:ext cx="720000" cy="720275"/>
                  </a:xfrm>
                  <a:prstGeom prst="ellipse">
                    <a:avLst/>
                  </a:prstGeom>
                  <a:solidFill>
                    <a:schemeClr val="accent2"/>
                  </a:solidFill>
                  <a:ln w="38100">
                    <a:solidFill>
                      <a:srgbClr val="BC56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5" name="文字方塊 69">
                    <a:hlinkClick r:id="" action="ppaction://hlinkshowjump?jump=firstslide"/>
                  </p:cNvPr>
                  <p:cNvSpPr txBox="1">
                    <a:spLocks noChangeArrowheads="1"/>
                  </p:cNvSpPr>
                  <p:nvPr/>
                </p:nvSpPr>
                <p:spPr bwMode="auto">
                  <a:xfrm>
                    <a:off x="11422513" y="1802837"/>
                    <a:ext cx="720000" cy="77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kumimoji="0" lang="zh-TW" altLang="en-US" sz="3600">
                      <a:solidFill>
                        <a:schemeClr val="bg1"/>
                      </a:solidFill>
                    </a:endParaRPr>
                  </a:p>
                </p:txBody>
              </p:sp>
            </p:grpSp>
            <p:pic>
              <p:nvPicPr>
                <p:cNvPr id="43" name="圖片 67">
                  <a:hlinkClick r:id="" action="ppaction://hlinkshowjump?jump=firstslide"/>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9995" y="3526482"/>
                  <a:ext cx="525037" cy="52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群組 61"/>
              <p:cNvGrpSpPr>
                <a:grpSpLocks/>
              </p:cNvGrpSpPr>
              <p:nvPr/>
            </p:nvGrpSpPr>
            <p:grpSpPr bwMode="auto">
              <a:xfrm>
                <a:off x="11422513" y="4232930"/>
                <a:ext cx="720000" cy="817034"/>
                <a:chOff x="11422513" y="4232930"/>
                <a:chExt cx="720000" cy="817034"/>
              </a:xfrm>
            </p:grpSpPr>
            <p:grpSp>
              <p:nvGrpSpPr>
                <p:cNvPr id="38" name="群組 62"/>
                <p:cNvGrpSpPr>
                  <a:grpSpLocks/>
                </p:cNvGrpSpPr>
                <p:nvPr/>
              </p:nvGrpSpPr>
              <p:grpSpPr bwMode="auto">
                <a:xfrm>
                  <a:off x="11422513" y="4232930"/>
                  <a:ext cx="720000" cy="817034"/>
                  <a:chOff x="11422513" y="1765726"/>
                  <a:chExt cx="720000" cy="817034"/>
                </a:xfrm>
              </p:grpSpPr>
              <p:sp>
                <p:nvSpPr>
                  <p:cNvPr id="40" name="橢圓 39">
                    <a:hlinkClick r:id="" action="ppaction://hlinkshowjump?jump=endshow"/>
                  </p:cNvPr>
                  <p:cNvSpPr/>
                  <p:nvPr/>
                </p:nvSpPr>
                <p:spPr>
                  <a:xfrm>
                    <a:off x="11422513" y="1765726"/>
                    <a:ext cx="720000" cy="720275"/>
                  </a:xfrm>
                  <a:prstGeom prst="ellipse">
                    <a:avLst/>
                  </a:prstGeom>
                  <a:solidFill>
                    <a:schemeClr val="accent2"/>
                  </a:solidFill>
                  <a:ln w="38100">
                    <a:solidFill>
                      <a:srgbClr val="BC56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1" name="文字方塊 65">
                    <a:hlinkClick r:id="" action="ppaction://hlinkshowjump?jump=endshow"/>
                  </p:cNvPr>
                  <p:cNvSpPr txBox="1">
                    <a:spLocks noChangeArrowheads="1"/>
                  </p:cNvSpPr>
                  <p:nvPr/>
                </p:nvSpPr>
                <p:spPr bwMode="auto">
                  <a:xfrm>
                    <a:off x="11422513" y="1802837"/>
                    <a:ext cx="720000" cy="77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kumimoji="0" lang="zh-TW" altLang="en-US" sz="3600">
                      <a:solidFill>
                        <a:schemeClr val="bg1"/>
                      </a:solidFill>
                    </a:endParaRPr>
                  </a:p>
                </p:txBody>
              </p:sp>
            </p:grpSp>
            <p:pic>
              <p:nvPicPr>
                <p:cNvPr id="39" name="圖片 63">
                  <a:hlinkClick r:id="" action="ppaction://hlinkshowjump?jump=endshow"/>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19713" y="4330405"/>
                  <a:ext cx="525600" cy="5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3" name="Picture 3" descr="C:\Users\k1000416\Desktop\2.png">
              <a:hlinkClick r:id="" action="ppaction://hlinkshowjump?jump=previousslide"/>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C:\Users\k1000416\Desktop\2.png">
              <a:hlinkClick r:id="" action="ppaction://hlinkshowjump?jump=nextslide"/>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4616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重點整理">
    <p:spTree>
      <p:nvGrpSpPr>
        <p:cNvPr id="1" name=""/>
        <p:cNvGrpSpPr/>
        <p:nvPr/>
      </p:nvGrpSpPr>
      <p:grpSpPr>
        <a:xfrm>
          <a:off x="0" y="0"/>
          <a:ext cx="0" cy="0"/>
          <a:chOff x="0" y="0"/>
          <a:chExt cx="0" cy="0"/>
        </a:xfrm>
      </p:grpSpPr>
      <p:grpSp>
        <p:nvGrpSpPr>
          <p:cNvPr id="2" name="群組 1"/>
          <p:cNvGrpSpPr/>
          <p:nvPr userDrawn="1"/>
        </p:nvGrpSpPr>
        <p:grpSpPr>
          <a:xfrm>
            <a:off x="11466515" y="2074867"/>
            <a:ext cx="596900" cy="2674937"/>
            <a:chOff x="11466513" y="2074863"/>
            <a:chExt cx="596900" cy="2674937"/>
          </a:xfrm>
        </p:grpSpPr>
        <p:grpSp>
          <p:nvGrpSpPr>
            <p:cNvPr id="8" name="群組 7"/>
            <p:cNvGrpSpPr/>
            <p:nvPr userDrawn="1"/>
          </p:nvGrpSpPr>
          <p:grpSpPr>
            <a:xfrm>
              <a:off x="11466513" y="2074863"/>
              <a:ext cx="596900" cy="646331"/>
              <a:chOff x="11466513" y="2074863"/>
              <a:chExt cx="596900" cy="646331"/>
            </a:xfrm>
          </p:grpSpPr>
          <p:sp>
            <p:nvSpPr>
              <p:cNvPr id="18" name="橢圓 17">
                <a:hlinkClick r:id="" action="ppaction://hlinkshowjump?jump=previousslide"/>
              </p:cNvPr>
              <p:cNvSpPr/>
              <p:nvPr userDrawn="1"/>
            </p:nvSpPr>
            <p:spPr>
              <a:xfrm>
                <a:off x="11466513" y="2108200"/>
                <a:ext cx="596900" cy="596900"/>
              </a:xfrm>
              <a:prstGeom prst="ellipse">
                <a:avLst/>
              </a:prstGeom>
              <a:solidFill>
                <a:srgbClr val="F05A78"/>
              </a:solidFill>
              <a:ln w="381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 name="文字方塊 48">
                <a:hlinkClick r:id="" action="ppaction://hlinkshowjump?jump=previousslide"/>
              </p:cNvPr>
              <p:cNvSpPr txBox="1">
                <a:spLocks noChangeArrowheads="1"/>
              </p:cNvSpPr>
              <p:nvPr/>
            </p:nvSpPr>
            <p:spPr bwMode="auto">
              <a:xfrm>
                <a:off x="11466513" y="2074863"/>
                <a:ext cx="596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kumimoji="0" lang="zh-TW" altLang="en-US" sz="3600" dirty="0">
                  <a:solidFill>
                    <a:schemeClr val="bg1"/>
                  </a:solidFill>
                </a:endParaRPr>
              </a:p>
            </p:txBody>
          </p:sp>
        </p:grpSp>
        <p:grpSp>
          <p:nvGrpSpPr>
            <p:cNvPr id="9" name="群組 8"/>
            <p:cNvGrpSpPr/>
            <p:nvPr/>
          </p:nvGrpSpPr>
          <p:grpSpPr>
            <a:xfrm>
              <a:off x="11466513" y="2790825"/>
              <a:ext cx="596900" cy="676493"/>
              <a:chOff x="11466513" y="2790825"/>
              <a:chExt cx="596900" cy="676493"/>
            </a:xfrm>
          </p:grpSpPr>
          <p:sp>
            <p:nvSpPr>
              <p:cNvPr id="16" name="橢圓 15"/>
              <p:cNvSpPr/>
              <p:nvPr/>
            </p:nvSpPr>
            <p:spPr>
              <a:xfrm>
                <a:off x="11466513" y="2790825"/>
                <a:ext cx="596900" cy="595313"/>
              </a:xfrm>
              <a:prstGeom prst="ellipse">
                <a:avLst/>
              </a:prstGeom>
              <a:solidFill>
                <a:srgbClr val="F05A78"/>
              </a:solidFill>
              <a:ln w="381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17" name="文字方塊 50">
                <a:hlinkClick r:id="" action="ppaction://hlinkshowjump?jump=nextslide"/>
              </p:cNvPr>
              <p:cNvSpPr txBox="1">
                <a:spLocks noChangeArrowheads="1"/>
              </p:cNvSpPr>
              <p:nvPr/>
            </p:nvSpPr>
            <p:spPr bwMode="auto">
              <a:xfrm>
                <a:off x="11466513" y="2820987"/>
                <a:ext cx="596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kumimoji="0" lang="zh-TW" altLang="en-US" sz="3600" dirty="0">
                  <a:solidFill>
                    <a:schemeClr val="bg1"/>
                  </a:solidFill>
                </a:endParaRPr>
              </a:p>
            </p:txBody>
          </p:sp>
        </p:grpSp>
        <p:grpSp>
          <p:nvGrpSpPr>
            <p:cNvPr id="10" name="群組 9"/>
            <p:cNvGrpSpPr/>
            <p:nvPr/>
          </p:nvGrpSpPr>
          <p:grpSpPr>
            <a:xfrm>
              <a:off x="11466513" y="3471863"/>
              <a:ext cx="596900" cy="595312"/>
              <a:chOff x="11466513" y="3471863"/>
              <a:chExt cx="596900" cy="595312"/>
            </a:xfrm>
          </p:grpSpPr>
          <p:sp>
            <p:nvSpPr>
              <p:cNvPr id="14" name="橢圓 13">
                <a:hlinkClick r:id="" action="ppaction://hlinkshowjump?jump=firstslide"/>
              </p:cNvPr>
              <p:cNvSpPr/>
              <p:nvPr/>
            </p:nvSpPr>
            <p:spPr>
              <a:xfrm>
                <a:off x="11466513" y="3471863"/>
                <a:ext cx="596900" cy="595312"/>
              </a:xfrm>
              <a:prstGeom prst="ellipse">
                <a:avLst/>
              </a:prstGeom>
              <a:solidFill>
                <a:srgbClr val="F05A78"/>
              </a:solidFill>
              <a:ln w="381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pic>
            <p:nvPicPr>
              <p:cNvPr id="15" name="圖片 53">
                <a:hlinkClick r:id="" action="ppaction://hlinkshowjump?jump=firstslide"/>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7475" y="3552825"/>
                <a:ext cx="434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群組 10"/>
            <p:cNvGrpSpPr/>
            <p:nvPr/>
          </p:nvGrpSpPr>
          <p:grpSpPr>
            <a:xfrm>
              <a:off x="11466513" y="4152900"/>
              <a:ext cx="596900" cy="596900"/>
              <a:chOff x="11466513" y="4152900"/>
              <a:chExt cx="596900" cy="596900"/>
            </a:xfrm>
          </p:grpSpPr>
          <p:sp>
            <p:nvSpPr>
              <p:cNvPr id="12" name="橢圓 11">
                <a:hlinkClick r:id="" action="ppaction://hlinkshowjump?jump=endshow"/>
              </p:cNvPr>
              <p:cNvSpPr/>
              <p:nvPr/>
            </p:nvSpPr>
            <p:spPr>
              <a:xfrm>
                <a:off x="11466513" y="4152900"/>
                <a:ext cx="596900" cy="596900"/>
              </a:xfrm>
              <a:prstGeom prst="ellipse">
                <a:avLst/>
              </a:prstGeom>
              <a:solidFill>
                <a:srgbClr val="F05A78"/>
              </a:solidFill>
              <a:ln w="381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pic>
            <p:nvPicPr>
              <p:cNvPr id="13" name="圖片 57">
                <a:hlinkClick r:id="" action="ppaction://hlinkshowjump?jump=endshow"/>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7475" y="4233863"/>
                <a:ext cx="434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2" name="圖片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a:extLst>
              <a:ext uri="{FF2B5EF4-FFF2-40B4-BE49-F238E27FC236}">
                <a16:creationId xmlns:a16="http://schemas.microsoft.com/office/drawing/2014/main" id="{C28DD635-92BB-421D-9057-722A26B54B49}"/>
              </a:ext>
            </a:extLst>
          </p:cNvPr>
          <p:cNvSpPr/>
          <p:nvPr userDrawn="1"/>
        </p:nvSpPr>
        <p:spPr>
          <a:xfrm>
            <a:off x="0" y="0"/>
            <a:ext cx="12192000" cy="646332"/>
          </a:xfrm>
          <a:prstGeom prst="rect">
            <a:avLst/>
          </a:prstGeom>
          <a:solidFill>
            <a:srgbClr val="F05A7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a:extLst>
              <a:ext uri="{FF2B5EF4-FFF2-40B4-BE49-F238E27FC236}">
                <a16:creationId xmlns:a16="http://schemas.microsoft.com/office/drawing/2014/main" id="{655CC9B5-9451-4135-BDEF-164B0F34DE76}"/>
              </a:ext>
            </a:extLst>
          </p:cNvPr>
          <p:cNvGrpSpPr/>
          <p:nvPr userDrawn="1"/>
        </p:nvGrpSpPr>
        <p:grpSpPr>
          <a:xfrm>
            <a:off x="50802" y="35165"/>
            <a:ext cx="2392900" cy="576000"/>
            <a:chOff x="996950" y="1276748"/>
            <a:chExt cx="2392900" cy="576000"/>
          </a:xfrm>
        </p:grpSpPr>
        <p:sp>
          <p:nvSpPr>
            <p:cNvPr id="26" name="矩形: 圓角 59">
              <a:extLst>
                <a:ext uri="{FF2B5EF4-FFF2-40B4-BE49-F238E27FC236}">
                  <a16:creationId xmlns:a16="http://schemas.microsoft.com/office/drawing/2014/main" id="{EA47CAB0-6F34-4046-8817-5EDFE7CCFAA1}"/>
                </a:ext>
              </a:extLst>
            </p:cNvPr>
            <p:cNvSpPr/>
            <p:nvPr/>
          </p:nvSpPr>
          <p:spPr>
            <a:xfrm>
              <a:off x="996950" y="1276748"/>
              <a:ext cx="576000" cy="576000"/>
            </a:xfrm>
            <a:prstGeom prst="roundRect">
              <a:avLst>
                <a:gd name="adj" fmla="val 50000"/>
              </a:avLst>
            </a:prstGeom>
            <a:solidFill>
              <a:schemeClr val="bg1"/>
            </a:solidFill>
            <a:ln w="38100">
              <a:solidFill>
                <a:srgbClr val="F05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重</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27" name="矩形: 圓角 60">
              <a:extLst>
                <a:ext uri="{FF2B5EF4-FFF2-40B4-BE49-F238E27FC236}">
                  <a16:creationId xmlns:a16="http://schemas.microsoft.com/office/drawing/2014/main" id="{5D4ED3FA-F0CC-4384-A1F8-154D461B052F}"/>
                </a:ext>
              </a:extLst>
            </p:cNvPr>
            <p:cNvSpPr/>
            <p:nvPr/>
          </p:nvSpPr>
          <p:spPr>
            <a:xfrm>
              <a:off x="1602583" y="1276748"/>
              <a:ext cx="576000" cy="576000"/>
            </a:xfrm>
            <a:prstGeom prst="roundRect">
              <a:avLst>
                <a:gd name="adj" fmla="val 50000"/>
              </a:avLst>
            </a:prstGeom>
            <a:solidFill>
              <a:srgbClr val="F05A78"/>
            </a:solidFill>
            <a:ln w="38100">
              <a:solidFill>
                <a:srgbClr val="F05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點</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
          <p:nvSpPr>
            <p:cNvPr id="28" name="矩形: 圓角 61">
              <a:extLst>
                <a:ext uri="{FF2B5EF4-FFF2-40B4-BE49-F238E27FC236}">
                  <a16:creationId xmlns:a16="http://schemas.microsoft.com/office/drawing/2014/main" id="{FFE08F3F-00C1-4291-8D82-31041B899360}"/>
                </a:ext>
              </a:extLst>
            </p:cNvPr>
            <p:cNvSpPr/>
            <p:nvPr/>
          </p:nvSpPr>
          <p:spPr>
            <a:xfrm>
              <a:off x="2208216" y="1276748"/>
              <a:ext cx="576000" cy="576000"/>
            </a:xfrm>
            <a:prstGeom prst="roundRect">
              <a:avLst>
                <a:gd name="adj" fmla="val 50000"/>
              </a:avLst>
            </a:prstGeom>
            <a:solidFill>
              <a:schemeClr val="bg1"/>
            </a:solidFill>
            <a:ln w="38100">
              <a:solidFill>
                <a:srgbClr val="F05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整</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29" name="矩形: 圓角 62">
              <a:extLst>
                <a:ext uri="{FF2B5EF4-FFF2-40B4-BE49-F238E27FC236}">
                  <a16:creationId xmlns:a16="http://schemas.microsoft.com/office/drawing/2014/main" id="{F7E93FAA-2452-46B9-B48C-7A77DCDDE344}"/>
                </a:ext>
              </a:extLst>
            </p:cNvPr>
            <p:cNvSpPr/>
            <p:nvPr/>
          </p:nvSpPr>
          <p:spPr>
            <a:xfrm>
              <a:off x="2813850" y="1276748"/>
              <a:ext cx="576000" cy="576000"/>
            </a:xfrm>
            <a:prstGeom prst="roundRect">
              <a:avLst>
                <a:gd name="adj" fmla="val 50000"/>
              </a:avLst>
            </a:prstGeom>
            <a:solidFill>
              <a:schemeClr val="bg1"/>
            </a:solidFill>
            <a:ln w="38100">
              <a:solidFill>
                <a:srgbClr val="F05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理</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grpSp>
      <p:sp>
        <p:nvSpPr>
          <p:cNvPr id="30"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31"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pic>
        <p:nvPicPr>
          <p:cNvPr id="24" name="Picture 3" descr="C:\Users\k1000416\Desktop\2.png">
            <a:hlinkClick r:id="" action="ppaction://hlinkshowjump?jump=previous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k1000416\Desktop\2.png">
            <a:hlinkClick r:id="" action="ppaction://hlinkshowjump?jump=next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257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我評量">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C28DD635-92BB-421D-9057-722A26B54B49}"/>
              </a:ext>
            </a:extLst>
          </p:cNvPr>
          <p:cNvSpPr/>
          <p:nvPr userDrawn="1"/>
        </p:nvSpPr>
        <p:spPr>
          <a:xfrm>
            <a:off x="0" y="0"/>
            <a:ext cx="12192000" cy="646332"/>
          </a:xfrm>
          <a:prstGeom prst="rect">
            <a:avLst/>
          </a:prstGeom>
          <a:solidFill>
            <a:srgbClr val="37C2D8">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片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9364" y="6497638"/>
            <a:ext cx="2163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文字方塊 4"/>
          <p:cNvSpPr txBox="1">
            <a:spLocks noChangeArrowheads="1"/>
          </p:cNvSpPr>
          <p:nvPr userDrawn="1"/>
        </p:nvSpPr>
        <p:spPr bwMode="auto">
          <a:xfrm>
            <a:off x="8991600" y="4"/>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zh-TW" altLang="en-US" sz="3600" b="1" dirty="0">
                <a:latin typeface="微軟正黑體" pitchFamily="34" charset="-120"/>
                <a:ea typeface="微軟正黑體" pitchFamily="34" charset="-120"/>
              </a:rPr>
              <a:t>搭配課本</a:t>
            </a:r>
            <a:r>
              <a:rPr kumimoji="0" lang="en-US" altLang="zh-TW" sz="3600" b="1" dirty="0">
                <a:latin typeface="微軟正黑體" pitchFamily="34" charset="-120"/>
                <a:ea typeface="微軟正黑體" pitchFamily="34" charset="-120"/>
              </a:rPr>
              <a:t>p</a:t>
            </a:r>
            <a:endParaRPr lang="zh-TW" altLang="en-US" sz="3600" dirty="0"/>
          </a:p>
        </p:txBody>
      </p:sp>
      <p:sp>
        <p:nvSpPr>
          <p:cNvPr id="31" name="副標題 2"/>
          <p:cNvSpPr>
            <a:spLocks noGrp="1"/>
          </p:cNvSpPr>
          <p:nvPr>
            <p:ph type="subTitle" idx="1"/>
          </p:nvPr>
        </p:nvSpPr>
        <p:spPr>
          <a:xfrm>
            <a:off x="11123407" y="43689"/>
            <a:ext cx="2110488" cy="590931"/>
          </a:xfrm>
          <a:prstGeom prst="rect">
            <a:avLst/>
          </a:prstGeom>
        </p:spPr>
        <p:txBody>
          <a:bodyPr wrap="square">
            <a:spAutoFit/>
          </a:bodyPr>
          <a:lstStyle>
            <a:lvl1pPr marL="0" indent="0" algn="l">
              <a:buNone/>
              <a:defRPr sz="3600" b="1">
                <a:solidFill>
                  <a:schemeClr val="tx1"/>
                </a:solidFill>
                <a:latin typeface="微軟正黑體" panose="020B0604030504040204" pitchFamily="34" charset="-120"/>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TW" altLang="en-US" dirty="0"/>
          </a:p>
        </p:txBody>
      </p:sp>
      <p:grpSp>
        <p:nvGrpSpPr>
          <p:cNvPr id="33" name="群組 32">
            <a:extLst>
              <a:ext uri="{FF2B5EF4-FFF2-40B4-BE49-F238E27FC236}">
                <a16:creationId xmlns:a16="http://schemas.microsoft.com/office/drawing/2014/main" id="{EEDBDF56-19AD-4652-8499-AEE6289B0238}"/>
              </a:ext>
            </a:extLst>
          </p:cNvPr>
          <p:cNvGrpSpPr/>
          <p:nvPr userDrawn="1"/>
        </p:nvGrpSpPr>
        <p:grpSpPr>
          <a:xfrm>
            <a:off x="50802" y="35165"/>
            <a:ext cx="2392900" cy="576000"/>
            <a:chOff x="996950" y="1276748"/>
            <a:chExt cx="2392900" cy="576000"/>
          </a:xfrm>
        </p:grpSpPr>
        <p:sp>
          <p:nvSpPr>
            <p:cNvPr id="34" name="矩形: 圓角 40">
              <a:extLst>
                <a:ext uri="{FF2B5EF4-FFF2-40B4-BE49-F238E27FC236}">
                  <a16:creationId xmlns:a16="http://schemas.microsoft.com/office/drawing/2014/main" id="{ED2846D9-25F7-424B-9797-444371D24017}"/>
                </a:ext>
              </a:extLst>
            </p:cNvPr>
            <p:cNvSpPr/>
            <p:nvPr/>
          </p:nvSpPr>
          <p:spPr>
            <a:xfrm>
              <a:off x="996950" y="1276748"/>
              <a:ext cx="576000" cy="576000"/>
            </a:xfrm>
            <a:prstGeom prst="roundRect">
              <a:avLst>
                <a:gd name="adj" fmla="val 50000"/>
              </a:avLst>
            </a:prstGeom>
            <a:solidFill>
              <a:schemeClr val="bg1"/>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自</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5" name="矩形: 圓角 42">
              <a:extLst>
                <a:ext uri="{FF2B5EF4-FFF2-40B4-BE49-F238E27FC236}">
                  <a16:creationId xmlns:a16="http://schemas.microsoft.com/office/drawing/2014/main" id="{503E90C1-1DF2-4198-A167-A64E31C095EC}"/>
                </a:ext>
              </a:extLst>
            </p:cNvPr>
            <p:cNvSpPr/>
            <p:nvPr/>
          </p:nvSpPr>
          <p:spPr>
            <a:xfrm>
              <a:off x="1602583" y="1276748"/>
              <a:ext cx="576000" cy="576000"/>
            </a:xfrm>
            <a:prstGeom prst="roundRect">
              <a:avLst>
                <a:gd name="adj" fmla="val 50000"/>
              </a:avLst>
            </a:prstGeom>
            <a:solidFill>
              <a:srgbClr val="37C2D8"/>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我</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
          <p:nvSpPr>
            <p:cNvPr id="36" name="矩形: 圓角 44">
              <a:extLst>
                <a:ext uri="{FF2B5EF4-FFF2-40B4-BE49-F238E27FC236}">
                  <a16:creationId xmlns:a16="http://schemas.microsoft.com/office/drawing/2014/main" id="{2904F1F8-612E-4AEA-8051-9ED49F2353F1}"/>
                </a:ext>
              </a:extLst>
            </p:cNvPr>
            <p:cNvSpPr/>
            <p:nvPr/>
          </p:nvSpPr>
          <p:spPr>
            <a:xfrm>
              <a:off x="2208216" y="1276748"/>
              <a:ext cx="576000" cy="576000"/>
            </a:xfrm>
            <a:prstGeom prst="roundRect">
              <a:avLst>
                <a:gd name="adj" fmla="val 50000"/>
              </a:avLst>
            </a:prstGeom>
            <a:solidFill>
              <a:schemeClr val="bg1"/>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評</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7" name="矩形: 圓角 45">
              <a:extLst>
                <a:ext uri="{FF2B5EF4-FFF2-40B4-BE49-F238E27FC236}">
                  <a16:creationId xmlns:a16="http://schemas.microsoft.com/office/drawing/2014/main" id="{0170CDB6-C588-4C1F-81F2-4BF4CEAA8752}"/>
                </a:ext>
              </a:extLst>
            </p:cNvPr>
            <p:cNvSpPr/>
            <p:nvPr/>
          </p:nvSpPr>
          <p:spPr>
            <a:xfrm>
              <a:off x="2813850" y="1276748"/>
              <a:ext cx="576000" cy="576000"/>
            </a:xfrm>
            <a:prstGeom prst="roundRect">
              <a:avLst>
                <a:gd name="adj" fmla="val 50000"/>
              </a:avLst>
            </a:prstGeom>
            <a:solidFill>
              <a:schemeClr val="bg1"/>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anose="020B0604030504040204" pitchFamily="34" charset="-120"/>
                  <a:ea typeface="微軟正黑體" panose="020B0604030504040204" pitchFamily="34" charset="-120"/>
                </a:rPr>
                <a:t>量</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grpSp>
      <p:grpSp>
        <p:nvGrpSpPr>
          <p:cNvPr id="6" name="群組 5"/>
          <p:cNvGrpSpPr/>
          <p:nvPr userDrawn="1"/>
        </p:nvGrpSpPr>
        <p:grpSpPr>
          <a:xfrm>
            <a:off x="11467200" y="2075174"/>
            <a:ext cx="596464" cy="2754387"/>
            <a:chOff x="11467200" y="2075171"/>
            <a:chExt cx="596464" cy="2754387"/>
          </a:xfrm>
        </p:grpSpPr>
        <p:grpSp>
          <p:nvGrpSpPr>
            <p:cNvPr id="2" name="群組 1"/>
            <p:cNvGrpSpPr/>
            <p:nvPr userDrawn="1"/>
          </p:nvGrpSpPr>
          <p:grpSpPr>
            <a:xfrm>
              <a:off x="11467200" y="2075171"/>
              <a:ext cx="596464" cy="646331"/>
              <a:chOff x="11467200" y="2075171"/>
              <a:chExt cx="596464" cy="646331"/>
            </a:xfrm>
          </p:grpSpPr>
          <p:sp>
            <p:nvSpPr>
              <p:cNvPr id="38" name="橢圓 37">
                <a:hlinkClick r:id="" action="ppaction://hlinkshowjump?jump=previousslide"/>
                <a:extLst>
                  <a:ext uri="{FF2B5EF4-FFF2-40B4-BE49-F238E27FC236}">
                    <a16:creationId xmlns:a16="http://schemas.microsoft.com/office/drawing/2014/main" id="{1403683F-936C-48EE-B624-7BFFBE18FA27}"/>
                  </a:ext>
                </a:extLst>
              </p:cNvPr>
              <p:cNvSpPr/>
              <p:nvPr userDrawn="1"/>
            </p:nvSpPr>
            <p:spPr>
              <a:xfrm>
                <a:off x="11467200" y="2108825"/>
                <a:ext cx="596464" cy="596463"/>
              </a:xfrm>
              <a:prstGeom prst="ellipse">
                <a:avLst/>
              </a:prstGeom>
              <a:solidFill>
                <a:srgbClr val="37C2D8"/>
              </a:solidFill>
              <a:ln w="38100">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hlinkClick r:id="" action="ppaction://hlinkshowjump?jump=previousslide"/>
                <a:extLst>
                  <a:ext uri="{FF2B5EF4-FFF2-40B4-BE49-F238E27FC236}">
                    <a16:creationId xmlns:a16="http://schemas.microsoft.com/office/drawing/2014/main" id="{BB146630-7A5B-42C9-A677-2F6687049538}"/>
                  </a:ext>
                </a:extLst>
              </p:cNvPr>
              <p:cNvSpPr txBox="1"/>
              <p:nvPr userDrawn="1"/>
            </p:nvSpPr>
            <p:spPr>
              <a:xfrm>
                <a:off x="11467200" y="2075171"/>
                <a:ext cx="596464" cy="646331"/>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3" name="群組 2"/>
            <p:cNvGrpSpPr/>
            <p:nvPr userDrawn="1"/>
          </p:nvGrpSpPr>
          <p:grpSpPr>
            <a:xfrm>
              <a:off x="11467200" y="2790119"/>
              <a:ext cx="596464" cy="676846"/>
              <a:chOff x="11467200" y="2790119"/>
              <a:chExt cx="596464" cy="676846"/>
            </a:xfrm>
          </p:grpSpPr>
          <p:sp>
            <p:nvSpPr>
              <p:cNvPr id="40" name="橢圓 39">
                <a:extLst>
                  <a:ext uri="{FF2B5EF4-FFF2-40B4-BE49-F238E27FC236}">
                    <a16:creationId xmlns:a16="http://schemas.microsoft.com/office/drawing/2014/main" id="{82AF1877-0BAA-4495-B8AB-473BF8E8D213}"/>
                  </a:ext>
                </a:extLst>
              </p:cNvPr>
              <p:cNvSpPr/>
              <p:nvPr userDrawn="1"/>
            </p:nvSpPr>
            <p:spPr>
              <a:xfrm>
                <a:off x="11467200" y="2790119"/>
                <a:ext cx="596464" cy="596463"/>
              </a:xfrm>
              <a:prstGeom prst="ellipse">
                <a:avLst/>
              </a:prstGeom>
              <a:solidFill>
                <a:srgbClr val="37C2D8"/>
              </a:solidFill>
              <a:ln w="38100">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文字方塊 40">
                <a:hlinkClick r:id="" action="ppaction://hlinkshowjump?jump=nextslide"/>
                <a:extLst>
                  <a:ext uri="{FF2B5EF4-FFF2-40B4-BE49-F238E27FC236}">
                    <a16:creationId xmlns:a16="http://schemas.microsoft.com/office/drawing/2014/main" id="{E5773C72-503C-4453-A243-92F2908E0AA4}"/>
                  </a:ext>
                </a:extLst>
              </p:cNvPr>
              <p:cNvSpPr txBox="1"/>
              <p:nvPr userDrawn="1"/>
            </p:nvSpPr>
            <p:spPr>
              <a:xfrm>
                <a:off x="11467200" y="2820634"/>
                <a:ext cx="596464" cy="646331"/>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4" name="群組 3"/>
            <p:cNvGrpSpPr/>
            <p:nvPr userDrawn="1"/>
          </p:nvGrpSpPr>
          <p:grpSpPr>
            <a:xfrm>
              <a:off x="11467200" y="3471413"/>
              <a:ext cx="596464" cy="676846"/>
              <a:chOff x="11467200" y="3471413"/>
              <a:chExt cx="596464" cy="676846"/>
            </a:xfrm>
          </p:grpSpPr>
          <p:sp>
            <p:nvSpPr>
              <p:cNvPr id="42" name="橢圓 41">
                <a:hlinkClick r:id="" action="ppaction://hlinkshowjump?jump=firstslide"/>
                <a:extLst>
                  <a:ext uri="{FF2B5EF4-FFF2-40B4-BE49-F238E27FC236}">
                    <a16:creationId xmlns:a16="http://schemas.microsoft.com/office/drawing/2014/main" id="{5CC67DB8-F8B9-4BEC-97E3-F10BD4A00B95}"/>
                  </a:ext>
                </a:extLst>
              </p:cNvPr>
              <p:cNvSpPr/>
              <p:nvPr userDrawn="1"/>
            </p:nvSpPr>
            <p:spPr>
              <a:xfrm>
                <a:off x="11467200" y="3471413"/>
                <a:ext cx="596464" cy="596463"/>
              </a:xfrm>
              <a:prstGeom prst="ellipse">
                <a:avLst/>
              </a:prstGeom>
              <a:solidFill>
                <a:srgbClr val="37C2D8"/>
              </a:solidFill>
              <a:ln w="38100">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0216EFB3-8119-4E83-BDDC-DD5A2FFC4D9E}"/>
                  </a:ext>
                </a:extLst>
              </p:cNvPr>
              <p:cNvSpPr txBox="1"/>
              <p:nvPr userDrawn="1"/>
            </p:nvSpPr>
            <p:spPr>
              <a:xfrm>
                <a:off x="11467200" y="3501928"/>
                <a:ext cx="596464" cy="646331"/>
              </a:xfrm>
              <a:prstGeom prst="rect">
                <a:avLst/>
              </a:prstGeom>
              <a:noFill/>
            </p:spPr>
            <p:txBody>
              <a:bodyPr wrap="square" rtlCol="0">
                <a:spAutoFit/>
              </a:bodyPr>
              <a:lstStyle/>
              <a:p>
                <a:pPr algn="ctr"/>
                <a:endParaRPr lang="zh-TW" altLang="en-US" sz="3600" dirty="0">
                  <a:solidFill>
                    <a:schemeClr val="bg1"/>
                  </a:solidFill>
                </a:endParaRPr>
              </a:p>
            </p:txBody>
          </p:sp>
          <p:pic>
            <p:nvPicPr>
              <p:cNvPr id="44" name="圖片 43">
                <a:hlinkClick r:id="" action="ppaction://hlinkshowjump?jump=firstslide"/>
                <a:extLst>
                  <a:ext uri="{FF2B5EF4-FFF2-40B4-BE49-F238E27FC236}">
                    <a16:creationId xmlns:a16="http://schemas.microsoft.com/office/drawing/2014/main" id="{0ED87595-6937-4228-8318-69678D44B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47956" y="3552169"/>
                <a:ext cx="434952" cy="434952"/>
              </a:xfrm>
              <a:prstGeom prst="rect">
                <a:avLst/>
              </a:prstGeom>
            </p:spPr>
          </p:pic>
        </p:grpSp>
        <p:grpSp>
          <p:nvGrpSpPr>
            <p:cNvPr id="5" name="群組 4"/>
            <p:cNvGrpSpPr/>
            <p:nvPr userDrawn="1"/>
          </p:nvGrpSpPr>
          <p:grpSpPr>
            <a:xfrm>
              <a:off x="11467200" y="4152712"/>
              <a:ext cx="596464" cy="676846"/>
              <a:chOff x="11467200" y="4152712"/>
              <a:chExt cx="596464" cy="676846"/>
            </a:xfrm>
          </p:grpSpPr>
          <p:sp>
            <p:nvSpPr>
              <p:cNvPr id="45" name="橢圓 44">
                <a:extLst>
                  <a:ext uri="{FF2B5EF4-FFF2-40B4-BE49-F238E27FC236}">
                    <a16:creationId xmlns:a16="http://schemas.microsoft.com/office/drawing/2014/main" id="{7DBED531-D4FE-4B3F-BD59-6E4EA48729CD}"/>
                  </a:ext>
                </a:extLst>
              </p:cNvPr>
              <p:cNvSpPr/>
              <p:nvPr userDrawn="1"/>
            </p:nvSpPr>
            <p:spPr>
              <a:xfrm>
                <a:off x="11467200" y="4152712"/>
                <a:ext cx="596464" cy="596463"/>
              </a:xfrm>
              <a:prstGeom prst="ellipse">
                <a:avLst/>
              </a:prstGeom>
              <a:solidFill>
                <a:srgbClr val="37C2D8"/>
              </a:solidFill>
              <a:ln w="38100">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文字方塊 45">
                <a:hlinkClick r:id="" action="ppaction://hlinkshowjump?jump=endshow"/>
                <a:extLst>
                  <a:ext uri="{FF2B5EF4-FFF2-40B4-BE49-F238E27FC236}">
                    <a16:creationId xmlns:a16="http://schemas.microsoft.com/office/drawing/2014/main" id="{64FF63D3-C755-4AFC-9B9C-3A42FBE6DDE5}"/>
                  </a:ext>
                </a:extLst>
              </p:cNvPr>
              <p:cNvSpPr txBox="1"/>
              <p:nvPr userDrawn="1"/>
            </p:nvSpPr>
            <p:spPr>
              <a:xfrm>
                <a:off x="11467200" y="4183227"/>
                <a:ext cx="596464" cy="646331"/>
              </a:xfrm>
              <a:prstGeom prst="rect">
                <a:avLst/>
              </a:prstGeom>
              <a:noFill/>
            </p:spPr>
            <p:txBody>
              <a:bodyPr wrap="square" rtlCol="0">
                <a:spAutoFit/>
              </a:bodyPr>
              <a:lstStyle/>
              <a:p>
                <a:pPr algn="ctr"/>
                <a:endParaRPr lang="zh-TW" altLang="en-US" sz="3600" dirty="0">
                  <a:solidFill>
                    <a:schemeClr val="bg1"/>
                  </a:solidFill>
                </a:endParaRPr>
              </a:p>
            </p:txBody>
          </p:sp>
          <p:pic>
            <p:nvPicPr>
              <p:cNvPr id="47" name="圖片 46">
                <a:hlinkClick r:id="" action="ppaction://hlinkshowjump?jump=endshow"/>
                <a:extLst>
                  <a:ext uri="{FF2B5EF4-FFF2-40B4-BE49-F238E27FC236}">
                    <a16:creationId xmlns:a16="http://schemas.microsoft.com/office/drawing/2014/main" id="{FADEC8F5-55B3-42D2-B86D-BFC922FAE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47723" y="4233235"/>
                <a:ext cx="435419" cy="435418"/>
              </a:xfrm>
              <a:prstGeom prst="rect">
                <a:avLst/>
              </a:prstGeom>
            </p:spPr>
          </p:pic>
        </p:grpSp>
      </p:grpSp>
      <p:pic>
        <p:nvPicPr>
          <p:cNvPr id="26" name="Picture 3" descr="C:\Users\k1000416\Desktop\2.png">
            <a:hlinkClick r:id="" action="ppaction://hlinkshowjump?jump=previous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k1000416\Desktop\2.png">
            <a:hlinkClick r:id="" action="ppaction://hlinkshowjump?jump=nextslide"/>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03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41EE98C1-72DE-4FF6-9B28-87D187F179DF}" type="datetimeFigureOut">
              <a:rPr lang="zh-TW" altLang="en-US"/>
              <a:pPr>
                <a:defRPr/>
              </a:pPr>
              <a:t>2023/11/26</a:t>
            </a:fld>
            <a:endParaRPr lang="zh-TW" altLang="en-US"/>
          </a:p>
        </p:txBody>
      </p:sp>
      <p:sp>
        <p:nvSpPr>
          <p:cNvPr id="5" name="頁尾版面配置區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44B0C2C8-C642-404E-80AC-6D8BEE9D45B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78" r:id="rId1"/>
    <p:sldLayoutId id="2147483777" r:id="rId2"/>
    <p:sldLayoutId id="2147483826" r:id="rId3"/>
    <p:sldLayoutId id="2147483827" r:id="rId4"/>
    <p:sldLayoutId id="2147483828" r:id="rId5"/>
    <p:sldLayoutId id="2147483829" r:id="rId6"/>
    <p:sldLayoutId id="2147483831" r:id="rId7"/>
    <p:sldLayoutId id="2147483779" r:id="rId8"/>
    <p:sldLayoutId id="2147483830" r:id="rId9"/>
    <p:sldLayoutId id="2147483824" r:id="rId10"/>
    <p:sldLayoutId id="2147483823" r:id="rId11"/>
    <p:sldLayoutId id="2147483822" r:id="rId12"/>
    <p:sldLayoutId id="2147483832" r:id="rId13"/>
    <p:sldLayoutId id="2147483833" r:id="rId14"/>
    <p:sldLayoutId id="2147483834" r:id="rId15"/>
    <p:sldLayoutId id="2147483835" r:id="rId1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新細明體" pitchFamily="18" charset="-120"/>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新細明體" pitchFamily="18" charset="-120"/>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新細明體" pitchFamily="18" charset="-120"/>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新細明體" pitchFamily="18" charset="-120"/>
        </a:defRPr>
      </a:lvl5pPr>
      <a:lvl6pPr marL="457200" algn="l" rtl="0" fontAlgn="base">
        <a:lnSpc>
          <a:spcPct val="90000"/>
        </a:lnSpc>
        <a:spcBef>
          <a:spcPct val="0"/>
        </a:spcBef>
        <a:spcAft>
          <a:spcPct val="0"/>
        </a:spcAft>
        <a:defRPr sz="4400">
          <a:solidFill>
            <a:schemeClr val="tx1"/>
          </a:solidFill>
          <a:latin typeface="Calibri Light" pitchFamily="34" charset="0"/>
          <a:ea typeface="新細明體" pitchFamily="18" charset="-120"/>
        </a:defRPr>
      </a:lvl6pPr>
      <a:lvl7pPr marL="914400" algn="l" rtl="0" fontAlgn="base">
        <a:lnSpc>
          <a:spcPct val="90000"/>
        </a:lnSpc>
        <a:spcBef>
          <a:spcPct val="0"/>
        </a:spcBef>
        <a:spcAft>
          <a:spcPct val="0"/>
        </a:spcAft>
        <a:defRPr sz="4400">
          <a:solidFill>
            <a:schemeClr val="tx1"/>
          </a:solidFill>
          <a:latin typeface="Calibri Light" pitchFamily="34" charset="0"/>
          <a:ea typeface="新細明體" pitchFamily="18" charset="-120"/>
        </a:defRPr>
      </a:lvl7pPr>
      <a:lvl8pPr marL="1371600" algn="l" rtl="0" fontAlgn="base">
        <a:lnSpc>
          <a:spcPct val="90000"/>
        </a:lnSpc>
        <a:spcBef>
          <a:spcPct val="0"/>
        </a:spcBef>
        <a:spcAft>
          <a:spcPct val="0"/>
        </a:spcAft>
        <a:defRPr sz="4400">
          <a:solidFill>
            <a:schemeClr val="tx1"/>
          </a:solidFill>
          <a:latin typeface="Calibri Light" pitchFamily="34" charset="0"/>
          <a:ea typeface="新細明體" pitchFamily="18" charset="-120"/>
        </a:defRPr>
      </a:lvl8pPr>
      <a:lvl9pPr marL="1828800" algn="l" rtl="0" fontAlgn="base">
        <a:lnSpc>
          <a:spcPct val="90000"/>
        </a:lnSpc>
        <a:spcBef>
          <a:spcPct val="0"/>
        </a:spcBef>
        <a:spcAft>
          <a:spcPct val="0"/>
        </a:spcAft>
        <a:defRPr sz="4400">
          <a:solidFill>
            <a:schemeClr val="tx1"/>
          </a:solidFill>
          <a:latin typeface="Calibri Light" pitchFamily="34" charset="0"/>
          <a:ea typeface="新細明體" pitchFamily="18" charset="-12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4.xml"/><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slide" Target="slide59.xml"/><Relationship Id="rId5" Type="http://schemas.openxmlformats.org/officeDocument/2006/relationships/slide" Target="slide56.xml"/><Relationship Id="rId4" Type="http://schemas.openxmlformats.org/officeDocument/2006/relationships/slide" Target="slide10.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2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slide" Target="slide7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slide" Target="slide7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270.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slide" Target="slide7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0.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image" Target="../media/image260.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slide" Target="slide79.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slide" Target="slide82.xml"/><Relationship Id="rId1" Type="http://schemas.openxmlformats.org/officeDocument/2006/relationships/slideLayout" Target="../slideLayouts/slideLayout4.xml"/><Relationship Id="rId4" Type="http://schemas.openxmlformats.org/officeDocument/2006/relationships/slide" Target="slide8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slide" Target="slide8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slide" Target="slide86.xml"/><Relationship Id="rId4" Type="http://schemas.openxmlformats.org/officeDocument/2006/relationships/slide" Target="slide8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501.png"/><Relationship Id="rId5" Type="http://schemas.openxmlformats.org/officeDocument/2006/relationships/slide" Target="slide88.xml"/><Relationship Id="rId4" Type="http://schemas.openxmlformats.org/officeDocument/2006/relationships/slide" Target="slide8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530.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2.png"/><Relationship Id="rId2" Type="http://schemas.openxmlformats.org/officeDocument/2006/relationships/image" Target="../media/image451.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slide" Target="slide90.xml"/><Relationship Id="rId4" Type="http://schemas.openxmlformats.org/officeDocument/2006/relationships/slide" Target="slide89.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651.png"/><Relationship Id="rId1" Type="http://schemas.openxmlformats.org/officeDocument/2006/relationships/slideLayout" Target="../slideLayouts/slideLayout6.xml"/><Relationship Id="rId6" Type="http://schemas.openxmlformats.org/officeDocument/2006/relationships/image" Target="../media/image711.png"/><Relationship Id="rId5" Type="http://schemas.openxmlformats.org/officeDocument/2006/relationships/slide" Target="slide92.xml"/><Relationship Id="rId4" Type="http://schemas.openxmlformats.org/officeDocument/2006/relationships/slide" Target="slide9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77.png"/><Relationship Id="rId10" Type="http://schemas.openxmlformats.org/officeDocument/2006/relationships/image" Target="../media/image76.png"/><Relationship Id="rId9"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slide" Target="slide94.xml"/><Relationship Id="rId4" Type="http://schemas.openxmlformats.org/officeDocument/2006/relationships/slide" Target="slide93.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6.png"/><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9.png"/><Relationship Id="rId1" Type="http://schemas.openxmlformats.org/officeDocument/2006/relationships/slideLayout" Target="../slideLayouts/slideLayout9.xml"/><Relationship Id="rId6" Type="http://schemas.openxmlformats.org/officeDocument/2006/relationships/image" Target="../media/image87.png"/><Relationship Id="rId5" Type="http://schemas.openxmlformats.org/officeDocument/2006/relationships/image" Target="../media/image85.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2.png"/><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5.png"/><Relationship Id="rId1" Type="http://schemas.openxmlformats.org/officeDocument/2006/relationships/slideLayout" Target="../slideLayouts/slideLayout9.xml"/><Relationship Id="rId5" Type="http://schemas.openxmlformats.org/officeDocument/2006/relationships/image" Target="../media/image95.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image" Target="../media/image108.png"/><Relationship Id="rId1" Type="http://schemas.openxmlformats.org/officeDocument/2006/relationships/slideLayout" Target="../slideLayouts/slideLayout9.xml"/><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3.png"/><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731.png"/><Relationship Id="rId2" Type="http://schemas.openxmlformats.org/officeDocument/2006/relationships/image" Target="../media/image81.emf"/><Relationship Id="rId1" Type="http://schemas.openxmlformats.org/officeDocument/2006/relationships/slideLayout" Target="../slideLayouts/slideLayout9.xml"/><Relationship Id="rId4" Type="http://schemas.openxmlformats.org/officeDocument/2006/relationships/image" Target="../media/image7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hyperlink" Target="03&#20013;&#25976;1&#19979;1-3&#25033;&#29992;&#21839;&#38988;&#35506;&#26412;_112(2).pptx" TargetMode="External"/><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500.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871.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0.xml"/><Relationship Id="rId4" Type="http://schemas.openxmlformats.org/officeDocument/2006/relationships/slide" Target="slide16.xml"/></Relationships>
</file>

<file path=ppt/slides/_rels/slide7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18.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0.xml"/><Relationship Id="rId4" Type="http://schemas.openxmlformats.org/officeDocument/2006/relationships/slide" Target="slide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slide" Target="slide71.xml"/><Relationship Id="rId4" Type="http://schemas.openxmlformats.org/officeDocument/2006/relationships/slide" Target="slide70.xml"/></Relationships>
</file>

<file path=ppt/slides/_rels/slide8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870.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23.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730.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90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29.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901.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970.png"/><Relationship Id="rId1" Type="http://schemas.openxmlformats.org/officeDocument/2006/relationships/slideLayout" Target="../slideLayouts/slideLayout10.xml"/><Relationship Id="rId4" Type="http://schemas.openxmlformats.org/officeDocument/2006/relationships/slide" Target="slide43.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xml"/><Relationship Id="rId4" Type="http://schemas.openxmlformats.org/officeDocument/2006/relationships/slide" Target="slide4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135.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136.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900.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1000.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1.xml"/><Relationship Id="rId4" Type="http://schemas.openxmlformats.org/officeDocument/2006/relationships/slide" Target="slide5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BABA8D-987F-4BB8-9585-D63C2BDA14B7}"/>
              </a:ext>
            </a:extLst>
          </p:cNvPr>
          <p:cNvSpPr/>
          <p:nvPr/>
        </p:nvSpPr>
        <p:spPr>
          <a:xfrm>
            <a:off x="2773363" y="252413"/>
            <a:ext cx="6645275" cy="6427787"/>
          </a:xfrm>
          <a:prstGeom prst="rect">
            <a:avLst/>
          </a:prstGeom>
          <a:solidFill>
            <a:srgbClr val="DAE3F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5000"/>
              </a:lnSpc>
              <a:defRPr/>
            </a:pPr>
            <a:endParaRPr kumimoji="0" lang="zh-TW" altLang="en-US" b="1" dirty="0">
              <a:solidFill>
                <a:schemeClr val="accent1"/>
              </a:solidFill>
              <a:latin typeface="微軟正黑體" pitchFamily="34" charset="-120"/>
              <a:ea typeface="微軟正黑體" pitchFamily="34" charset="-120"/>
            </a:endParaRPr>
          </a:p>
        </p:txBody>
      </p:sp>
      <p:sp>
        <p:nvSpPr>
          <p:cNvPr id="3" name="文字方塊 6">
            <a:extLst>
              <a:ext uri="{FF2B5EF4-FFF2-40B4-BE49-F238E27FC236}">
                <a16:creationId xmlns:a16="http://schemas.microsoft.com/office/drawing/2014/main" id="{23627409-4125-401C-ABD9-54C92EF67595}"/>
              </a:ext>
            </a:extLst>
          </p:cNvPr>
          <p:cNvSpPr txBox="1">
            <a:spLocks noChangeArrowheads="1"/>
          </p:cNvSpPr>
          <p:nvPr/>
        </p:nvSpPr>
        <p:spPr bwMode="auto">
          <a:xfrm>
            <a:off x="3292475" y="434466"/>
            <a:ext cx="5607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kumimoji="0" lang="en-US" altLang="zh-TW" sz="6000" b="1" dirty="0">
                <a:latin typeface="微軟正黑體" panose="020B0604030504040204" pitchFamily="34" charset="-120"/>
                <a:ea typeface="微軟正黑體" panose="020B0604030504040204" pitchFamily="34" charset="-120"/>
              </a:rPr>
              <a:t>1-2</a:t>
            </a:r>
            <a:r>
              <a:rPr kumimoji="0" lang="zh-TW" altLang="en-US" sz="6000" b="1" dirty="0">
                <a:latin typeface="微軟正黑體" panose="020B0604030504040204" pitchFamily="34" charset="-120"/>
                <a:ea typeface="微軟正黑體" panose="020B0604030504040204" pitchFamily="34" charset="-120"/>
              </a:rPr>
              <a:t> 解二元一次聯立方程式</a:t>
            </a:r>
          </a:p>
        </p:txBody>
      </p:sp>
      <p:grpSp>
        <p:nvGrpSpPr>
          <p:cNvPr id="4" name="群組 11">
            <a:extLst>
              <a:ext uri="{FF2B5EF4-FFF2-40B4-BE49-F238E27FC236}">
                <a16:creationId xmlns:a16="http://schemas.microsoft.com/office/drawing/2014/main" id="{5D5431AB-29A9-4489-BE70-9E16081F940C}"/>
              </a:ext>
            </a:extLst>
          </p:cNvPr>
          <p:cNvGrpSpPr>
            <a:grpSpLocks/>
          </p:cNvGrpSpPr>
          <p:nvPr/>
        </p:nvGrpSpPr>
        <p:grpSpPr bwMode="auto">
          <a:xfrm>
            <a:off x="3402013" y="2198402"/>
            <a:ext cx="5387975" cy="287337"/>
            <a:chOff x="4682058" y="2965836"/>
            <a:chExt cx="5386575" cy="288000"/>
          </a:xfrm>
        </p:grpSpPr>
        <p:cxnSp>
          <p:nvCxnSpPr>
            <p:cNvPr id="5" name="直線接點 4">
              <a:extLst>
                <a:ext uri="{FF2B5EF4-FFF2-40B4-BE49-F238E27FC236}">
                  <a16:creationId xmlns:a16="http://schemas.microsoft.com/office/drawing/2014/main" id="{19189F6C-B5E7-4250-AE59-6CCEDACE70EF}"/>
                </a:ext>
              </a:extLst>
            </p:cNvPr>
            <p:cNvCxnSpPr>
              <a:cxnSpLocks/>
            </p:cNvCxnSpPr>
            <p:nvPr/>
          </p:nvCxnSpPr>
          <p:spPr>
            <a:xfrm>
              <a:off x="4682058" y="3125412"/>
              <a:ext cx="510248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6" name="橢圓 5">
              <a:extLst>
                <a:ext uri="{FF2B5EF4-FFF2-40B4-BE49-F238E27FC236}">
                  <a16:creationId xmlns:a16="http://schemas.microsoft.com/office/drawing/2014/main" id="{F5B8D99B-84D2-429B-83F1-D749B78305E4}"/>
                </a:ext>
              </a:extLst>
            </p:cNvPr>
            <p:cNvSpPr/>
            <p:nvPr/>
          </p:nvSpPr>
          <p:spPr>
            <a:xfrm>
              <a:off x="9781370" y="2965836"/>
              <a:ext cx="287263"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sp>
        <p:nvSpPr>
          <p:cNvPr id="7" name="文字方塊 10">
            <a:hlinkClick r:id="rId3" action="ppaction://hlinksldjump"/>
            <a:extLst>
              <a:ext uri="{FF2B5EF4-FFF2-40B4-BE49-F238E27FC236}">
                <a16:creationId xmlns:a16="http://schemas.microsoft.com/office/drawing/2014/main" id="{28DA3430-EE43-4E1C-ADE0-E9B9EA0A9F75}"/>
              </a:ext>
            </a:extLst>
          </p:cNvPr>
          <p:cNvSpPr txBox="1">
            <a:spLocks noChangeArrowheads="1"/>
          </p:cNvSpPr>
          <p:nvPr/>
        </p:nvSpPr>
        <p:spPr bwMode="auto">
          <a:xfrm>
            <a:off x="3292475" y="2375594"/>
            <a:ext cx="5840892" cy="67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5000"/>
              </a:lnSpc>
              <a:spcBef>
                <a:spcPct val="0"/>
              </a:spcBef>
              <a:buFontTx/>
              <a:buNone/>
            </a:pPr>
            <a:r>
              <a:rPr kumimoji="0" lang="zh-TW" altLang="en-US" sz="3600" b="1" dirty="0">
                <a:solidFill>
                  <a:schemeClr val="accent1"/>
                </a:solidFill>
                <a:latin typeface="微軟正黑體" panose="020B0604030504040204" pitchFamily="34" charset="-120"/>
                <a:ea typeface="微軟正黑體" panose="020B0604030504040204" pitchFamily="34" charset="-120"/>
              </a:rPr>
              <a:t>主題</a:t>
            </a:r>
            <a:r>
              <a:rPr kumimoji="0" lang="en-US" altLang="zh-TW" sz="3600" b="1" dirty="0">
                <a:solidFill>
                  <a:schemeClr val="accent1"/>
                </a:solidFill>
                <a:latin typeface="微軟正黑體" panose="020B0604030504040204" pitchFamily="34" charset="-120"/>
                <a:ea typeface="微軟正黑體" panose="020B0604030504040204" pitchFamily="34" charset="-120"/>
              </a:rPr>
              <a:t>1</a:t>
            </a:r>
            <a:r>
              <a:rPr kumimoji="0" lang="zh-TW" altLang="en-US" sz="3600" b="1" dirty="0">
                <a:solidFill>
                  <a:schemeClr val="accent1"/>
                </a:solidFill>
                <a:latin typeface="微軟正黑體" panose="020B0604030504040204" pitchFamily="34" charset="-120"/>
                <a:ea typeface="微軟正黑體" panose="020B0604030504040204" pitchFamily="34" charset="-120"/>
              </a:rPr>
              <a:t>   </a:t>
            </a:r>
            <a:r>
              <a:rPr kumimoji="0" lang="zh-TW" altLang="en-US" sz="3600" b="1" dirty="0">
                <a:latin typeface="微軟正黑體" panose="020B0604030504040204" pitchFamily="34" charset="-120"/>
                <a:ea typeface="微軟正黑體" panose="020B0604030504040204" pitchFamily="34" charset="-120"/>
              </a:rPr>
              <a:t>二元一次聯立方程式</a:t>
            </a:r>
            <a:endParaRPr kumimoji="0" lang="zh-TW" altLang="en-US" sz="3600" b="1" dirty="0">
              <a:solidFill>
                <a:schemeClr val="accent1"/>
              </a:solidFill>
              <a:latin typeface="微軟正黑體" panose="020B0604030504040204" pitchFamily="34" charset="-120"/>
              <a:ea typeface="微軟正黑體" panose="020B0604030504040204" pitchFamily="34" charset="-120"/>
            </a:endParaRPr>
          </a:p>
        </p:txBody>
      </p:sp>
      <p:sp>
        <p:nvSpPr>
          <p:cNvPr id="8" name="文字方塊 10">
            <a:hlinkClick r:id="rId4" action="ppaction://hlinksldjump"/>
            <a:extLst>
              <a:ext uri="{FF2B5EF4-FFF2-40B4-BE49-F238E27FC236}">
                <a16:creationId xmlns:a16="http://schemas.microsoft.com/office/drawing/2014/main" id="{655B8F35-9053-4AA2-ACE4-543C5421AA7C}"/>
              </a:ext>
            </a:extLst>
          </p:cNvPr>
          <p:cNvSpPr txBox="1">
            <a:spLocks noChangeArrowheads="1"/>
          </p:cNvSpPr>
          <p:nvPr/>
        </p:nvSpPr>
        <p:spPr bwMode="auto">
          <a:xfrm>
            <a:off x="3292475" y="3140780"/>
            <a:ext cx="5705475" cy="67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5000"/>
              </a:lnSpc>
              <a:spcBef>
                <a:spcPct val="0"/>
              </a:spcBef>
              <a:buFontTx/>
              <a:buNone/>
            </a:pPr>
            <a:r>
              <a:rPr kumimoji="0" lang="zh-TW" altLang="en-US" sz="3600" b="1" dirty="0">
                <a:solidFill>
                  <a:schemeClr val="accent1"/>
                </a:solidFill>
                <a:latin typeface="微軟正黑體" panose="020B0604030504040204" pitchFamily="34" charset="-120"/>
                <a:ea typeface="微軟正黑體" panose="020B0604030504040204" pitchFamily="34" charset="-120"/>
              </a:rPr>
              <a:t>主題</a:t>
            </a:r>
            <a:r>
              <a:rPr kumimoji="0" lang="en-US" altLang="zh-TW" sz="3600" b="1" dirty="0">
                <a:solidFill>
                  <a:schemeClr val="accent1"/>
                </a:solidFill>
                <a:latin typeface="微軟正黑體" panose="020B0604030504040204" pitchFamily="34" charset="-120"/>
                <a:ea typeface="微軟正黑體" panose="020B0604030504040204" pitchFamily="34" charset="-120"/>
              </a:rPr>
              <a:t>2</a:t>
            </a:r>
            <a:r>
              <a:rPr kumimoji="0" lang="zh-TW" altLang="en-US" sz="3600" b="1" dirty="0">
                <a:solidFill>
                  <a:schemeClr val="accent1"/>
                </a:solidFill>
                <a:latin typeface="微軟正黑體" panose="020B0604030504040204" pitchFamily="34" charset="-120"/>
                <a:ea typeface="微軟正黑體" panose="020B0604030504040204" pitchFamily="34" charset="-120"/>
              </a:rPr>
              <a:t>   </a:t>
            </a:r>
            <a:r>
              <a:rPr kumimoji="0" lang="zh-TW" altLang="en-US" sz="3600" b="1" dirty="0">
                <a:latin typeface="微軟正黑體" panose="020B0604030504040204" pitchFamily="34" charset="-120"/>
                <a:ea typeface="微軟正黑體" panose="020B0604030504040204" pitchFamily="34" charset="-120"/>
              </a:rPr>
              <a:t>代入消去法</a:t>
            </a:r>
            <a:endParaRPr kumimoji="0" lang="zh-TW" altLang="en-US" sz="3600" b="1" dirty="0">
              <a:solidFill>
                <a:schemeClr val="accent1"/>
              </a:solidFill>
              <a:latin typeface="微軟正黑體" panose="020B0604030504040204" pitchFamily="34" charset="-120"/>
              <a:ea typeface="微軟正黑體" panose="020B0604030504040204" pitchFamily="34" charset="-120"/>
            </a:endParaRPr>
          </a:p>
        </p:txBody>
      </p:sp>
      <p:sp>
        <p:nvSpPr>
          <p:cNvPr id="11" name="文字方塊 10">
            <a:hlinkClick r:id="rId5" action="ppaction://hlinksldjump"/>
            <a:extLst>
              <a:ext uri="{FF2B5EF4-FFF2-40B4-BE49-F238E27FC236}">
                <a16:creationId xmlns:a16="http://schemas.microsoft.com/office/drawing/2014/main" id="{44A4DA97-78B9-4D4F-8E05-27A9DDE8C6BA}"/>
              </a:ext>
            </a:extLst>
          </p:cNvPr>
          <p:cNvSpPr txBox="1">
            <a:spLocks noChangeArrowheads="1"/>
          </p:cNvSpPr>
          <p:nvPr/>
        </p:nvSpPr>
        <p:spPr bwMode="auto">
          <a:xfrm>
            <a:off x="3292475" y="4671152"/>
            <a:ext cx="5705475" cy="67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5000"/>
              </a:lnSpc>
              <a:spcBef>
                <a:spcPct val="0"/>
              </a:spcBef>
              <a:buFontTx/>
              <a:buNone/>
            </a:pPr>
            <a:r>
              <a:rPr kumimoji="0" lang="zh-TW" altLang="en-US" sz="3600" b="1" dirty="0">
                <a:solidFill>
                  <a:schemeClr val="accent1"/>
                </a:solidFill>
                <a:latin typeface="微軟正黑體" panose="020B0604030504040204" pitchFamily="34" charset="-120"/>
                <a:ea typeface="微軟正黑體" panose="020B0604030504040204" pitchFamily="34" charset="-120"/>
              </a:rPr>
              <a:t>重點整理</a:t>
            </a:r>
          </a:p>
        </p:txBody>
      </p:sp>
      <p:sp>
        <p:nvSpPr>
          <p:cNvPr id="12" name="文字方塊 10">
            <a:hlinkClick r:id="rId6" action="ppaction://hlinksldjump"/>
            <a:extLst>
              <a:ext uri="{FF2B5EF4-FFF2-40B4-BE49-F238E27FC236}">
                <a16:creationId xmlns:a16="http://schemas.microsoft.com/office/drawing/2014/main" id="{88455967-7AE6-4379-820E-F5A86B0A91CA}"/>
              </a:ext>
            </a:extLst>
          </p:cNvPr>
          <p:cNvSpPr txBox="1">
            <a:spLocks noChangeArrowheads="1"/>
          </p:cNvSpPr>
          <p:nvPr/>
        </p:nvSpPr>
        <p:spPr bwMode="auto">
          <a:xfrm>
            <a:off x="3292475" y="5436337"/>
            <a:ext cx="5705475" cy="67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5000"/>
              </a:lnSpc>
              <a:spcBef>
                <a:spcPct val="0"/>
              </a:spcBef>
              <a:buFontTx/>
              <a:buNone/>
            </a:pPr>
            <a:r>
              <a:rPr kumimoji="0" lang="zh-TW" altLang="en-US" sz="3600" b="1" dirty="0">
                <a:solidFill>
                  <a:schemeClr val="accent1"/>
                </a:solidFill>
                <a:latin typeface="微軟正黑體" panose="020B0604030504040204" pitchFamily="34" charset="-120"/>
                <a:ea typeface="微軟正黑體" panose="020B0604030504040204" pitchFamily="34" charset="-120"/>
              </a:rPr>
              <a:t>自我評量</a:t>
            </a:r>
            <a:endParaRPr kumimoji="0" lang="en-US" altLang="zh-TW" sz="3600" b="1" dirty="0">
              <a:solidFill>
                <a:schemeClr val="accent1"/>
              </a:solidFill>
              <a:latin typeface="微軟正黑體" panose="020B0604030504040204" pitchFamily="34" charset="-120"/>
              <a:ea typeface="微軟正黑體" panose="020B0604030504040204" pitchFamily="34" charset="-120"/>
            </a:endParaRPr>
          </a:p>
        </p:txBody>
      </p:sp>
      <p:sp>
        <p:nvSpPr>
          <p:cNvPr id="14" name="文字方塊 10">
            <a:hlinkClick r:id="rId7" action="ppaction://hlinksldjump"/>
            <a:extLst>
              <a:ext uri="{FF2B5EF4-FFF2-40B4-BE49-F238E27FC236}">
                <a16:creationId xmlns:a16="http://schemas.microsoft.com/office/drawing/2014/main" id="{02664BA2-C7E5-48FA-B35C-0D057245FAE1}"/>
              </a:ext>
            </a:extLst>
          </p:cNvPr>
          <p:cNvSpPr txBox="1">
            <a:spLocks noChangeArrowheads="1"/>
          </p:cNvSpPr>
          <p:nvPr/>
        </p:nvSpPr>
        <p:spPr bwMode="auto">
          <a:xfrm>
            <a:off x="3292474" y="3905966"/>
            <a:ext cx="5705475" cy="67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5000"/>
              </a:lnSpc>
              <a:spcBef>
                <a:spcPct val="0"/>
              </a:spcBef>
              <a:buFontTx/>
              <a:buNone/>
            </a:pPr>
            <a:r>
              <a:rPr kumimoji="0" lang="zh-TW" altLang="en-US" sz="3600" b="1" dirty="0">
                <a:solidFill>
                  <a:schemeClr val="accent1"/>
                </a:solidFill>
                <a:latin typeface="微軟正黑體" panose="020B0604030504040204" pitchFamily="34" charset="-120"/>
                <a:ea typeface="微軟正黑體" panose="020B0604030504040204" pitchFamily="34" charset="-120"/>
              </a:rPr>
              <a:t>主題</a:t>
            </a:r>
            <a:r>
              <a:rPr kumimoji="0" lang="en-US" altLang="zh-TW" sz="3600" b="1" dirty="0">
                <a:solidFill>
                  <a:schemeClr val="accent1"/>
                </a:solidFill>
                <a:latin typeface="微軟正黑體" panose="020B0604030504040204" pitchFamily="34" charset="-120"/>
                <a:ea typeface="微軟正黑體" panose="020B0604030504040204" pitchFamily="34" charset="-120"/>
              </a:rPr>
              <a:t>3</a:t>
            </a:r>
            <a:r>
              <a:rPr kumimoji="0" lang="zh-TW" altLang="en-US" sz="3600" b="1" dirty="0">
                <a:solidFill>
                  <a:schemeClr val="accent1"/>
                </a:solidFill>
                <a:latin typeface="微軟正黑體" panose="020B0604030504040204" pitchFamily="34" charset="-120"/>
                <a:ea typeface="微軟正黑體" panose="020B0604030504040204" pitchFamily="34" charset="-120"/>
              </a:rPr>
              <a:t>   </a:t>
            </a:r>
            <a:r>
              <a:rPr kumimoji="0" lang="zh-TW" altLang="en-US" sz="3600" b="1" dirty="0">
                <a:latin typeface="微軟正黑體" panose="020B0604030504040204" pitchFamily="34" charset="-120"/>
                <a:ea typeface="微軟正黑體" panose="020B0604030504040204" pitchFamily="34" charset="-120"/>
              </a:rPr>
              <a:t>加減消去法</a:t>
            </a:r>
            <a:endParaRPr kumimoji="0" lang="zh-TW" altLang="en-US" sz="3600"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04716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71C068C8-F8F1-4A29-AC60-AB98694CADB8}"/>
              </a:ext>
            </a:extLst>
          </p:cNvPr>
          <p:cNvSpPr>
            <a:spLocks noGrp="1"/>
          </p:cNvSpPr>
          <p:nvPr>
            <p:ph type="subTitle" idx="1"/>
          </p:nvPr>
        </p:nvSpPr>
        <p:spPr/>
        <p:txBody>
          <a:bodyPr/>
          <a:lstStyle/>
          <a:p>
            <a:r>
              <a:rPr lang="en-US" altLang="zh-TW" dirty="0"/>
              <a:t>23</a:t>
            </a:r>
            <a:endParaRPr lang="zh-TW" altLang="en-US" dirty="0"/>
          </a:p>
        </p:txBody>
      </p:sp>
      <p:sp>
        <p:nvSpPr>
          <p:cNvPr id="5" name="標題 4">
            <a:extLst>
              <a:ext uri="{FF2B5EF4-FFF2-40B4-BE49-F238E27FC236}">
                <a16:creationId xmlns:a16="http://schemas.microsoft.com/office/drawing/2014/main" id="{C72797CD-D257-4386-AFC8-6E5664711CA2}"/>
              </a:ext>
            </a:extLst>
          </p:cNvPr>
          <p:cNvSpPr>
            <a:spLocks noGrp="1"/>
          </p:cNvSpPr>
          <p:nvPr>
            <p:ph type="title"/>
          </p:nvPr>
        </p:nvSpPr>
        <p:spPr/>
        <p:txBody>
          <a:bodyPr/>
          <a:lstStyle/>
          <a:p>
            <a:r>
              <a:rPr lang="zh-TW" altLang="en-US" dirty="0"/>
              <a:t>代入消去法</a:t>
            </a:r>
          </a:p>
        </p:txBody>
      </p:sp>
      <p:sp>
        <p:nvSpPr>
          <p:cNvPr id="7" name="文字版面配置區 6">
            <a:extLst>
              <a:ext uri="{FF2B5EF4-FFF2-40B4-BE49-F238E27FC236}">
                <a16:creationId xmlns:a16="http://schemas.microsoft.com/office/drawing/2014/main" id="{2610E536-5BDC-4C9A-ADEF-438289475B79}"/>
              </a:ext>
            </a:extLst>
          </p:cNvPr>
          <p:cNvSpPr>
            <a:spLocks noGrp="1"/>
          </p:cNvSpPr>
          <p:nvPr>
            <p:ph type="body" sz="quarter" idx="10"/>
          </p:nvPr>
        </p:nvSpPr>
        <p:spPr/>
        <p:txBody>
          <a:bodyPr/>
          <a:lstStyle/>
          <a:p>
            <a:r>
              <a:rPr lang="en-US" altLang="zh-TW" dirty="0"/>
              <a:t>2</a:t>
            </a:r>
            <a:endParaRPr lang="zh-TW" altLang="en-US" dirty="0"/>
          </a:p>
        </p:txBody>
      </p:sp>
      <p:pic>
        <p:nvPicPr>
          <p:cNvPr id="28749" name="Picture 77" descr="未命名-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59" y="1722751"/>
            <a:ext cx="11173303" cy="40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5159" y="4407502"/>
            <a:ext cx="2301406" cy="1038746"/>
          </a:xfrm>
          <a:prstGeom prst="rect">
            <a:avLst/>
          </a:prstGeom>
        </p:spPr>
        <p:txBody>
          <a:bodyPr wrap="square">
            <a:spAutoFit/>
          </a:bodyPr>
          <a:lstStyle/>
          <a:p>
            <a:pPr algn="just">
              <a:spcAft>
                <a:spcPts val="0"/>
              </a:spcAft>
            </a:pPr>
            <a:r>
              <a:rPr lang="zh-TW" altLang="zh-TW" sz="2050" kern="100" dirty="0">
                <a:latin typeface="Times New Roman" panose="02020603050405020304" pitchFamily="18" charset="0"/>
              </a:rPr>
              <a:t>哇！數字一組一組代入去試，到底要試到什麼時候？</a:t>
            </a:r>
          </a:p>
        </p:txBody>
      </p:sp>
      <p:sp>
        <p:nvSpPr>
          <p:cNvPr id="9" name="矩形 8"/>
          <p:cNvSpPr/>
          <p:nvPr/>
        </p:nvSpPr>
        <p:spPr>
          <a:xfrm>
            <a:off x="8717393" y="2891865"/>
            <a:ext cx="2301406" cy="1354217"/>
          </a:xfrm>
          <a:prstGeom prst="rect">
            <a:avLst/>
          </a:prstGeom>
        </p:spPr>
        <p:txBody>
          <a:bodyPr wrap="square">
            <a:spAutoFit/>
          </a:bodyPr>
          <a:lstStyle/>
          <a:p>
            <a:pPr algn="just">
              <a:spcAft>
                <a:spcPts val="0"/>
              </a:spcAft>
            </a:pPr>
            <a:r>
              <a:rPr lang="zh-TW" altLang="zh-TW" sz="2050" kern="100" dirty="0">
                <a:latin typeface="Times New Roman" panose="02020603050405020304" pitchFamily="18" charset="0"/>
              </a:rPr>
              <a:t>如果沒有一組特定的</a:t>
            </a:r>
            <a:r>
              <a:rPr lang="en-US" altLang="zh-TW" sz="2050" kern="100" dirty="0">
                <a:latin typeface="Times New Roman" panose="02020603050405020304" pitchFamily="18" charset="0"/>
              </a:rPr>
              <a:t> </a:t>
            </a:r>
            <a:r>
              <a:rPr lang="en-US" altLang="zh-TW" sz="2050" i="1" kern="100" dirty="0">
                <a:latin typeface="Times New Roman" panose="02020603050405020304" pitchFamily="18" charset="0"/>
              </a:rPr>
              <a:t>x</a:t>
            </a:r>
            <a:r>
              <a:rPr lang="zh-TW" altLang="zh-TW" sz="2050" kern="100" dirty="0">
                <a:latin typeface="Times New Roman" panose="02020603050405020304" pitchFamily="18" charset="0"/>
              </a:rPr>
              <a:t>、</a:t>
            </a:r>
            <a:r>
              <a:rPr lang="en-US" altLang="zh-TW" sz="2050" i="1" kern="100" dirty="0">
                <a:latin typeface="Times New Roman" panose="02020603050405020304" pitchFamily="18" charset="0"/>
              </a:rPr>
              <a:t>y </a:t>
            </a:r>
            <a:r>
              <a:rPr lang="zh-TW" altLang="zh-TW" sz="2050" kern="100" dirty="0">
                <a:latin typeface="Times New Roman" panose="02020603050405020304" pitchFamily="18" charset="0"/>
              </a:rPr>
              <a:t>值來代入，還有其他的方法可以求解嗎？</a:t>
            </a:r>
          </a:p>
        </p:txBody>
      </p:sp>
    </p:spTree>
    <p:extLst>
      <p:ext uri="{BB962C8B-B14F-4D97-AF65-F5344CB8AC3E}">
        <p14:creationId xmlns:p14="http://schemas.microsoft.com/office/powerpoint/2010/main" val="1790797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9166B3D-F594-4249-BEE8-2DF0541B226A}"/>
              </a:ext>
            </a:extLst>
          </p:cNvPr>
          <p:cNvSpPr/>
          <p:nvPr/>
        </p:nvSpPr>
        <p:spPr>
          <a:xfrm>
            <a:off x="0" y="752950"/>
            <a:ext cx="12192000" cy="10968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252F3240-1352-491C-A5DD-7CBA27F9F915}"/>
              </a:ext>
            </a:extLst>
          </p:cNvPr>
          <p:cNvSpPr>
            <a:spLocks noGrp="1"/>
          </p:cNvSpPr>
          <p:nvPr>
            <p:ph type="subTitle" idx="1"/>
          </p:nvPr>
        </p:nvSpPr>
        <p:spPr/>
        <p:txBody>
          <a:bodyPr/>
          <a:lstStyle/>
          <a:p>
            <a:r>
              <a:rPr lang="en-US" altLang="zh-TW" dirty="0"/>
              <a:t>23</a:t>
            </a:r>
            <a:endParaRPr lang="zh-TW" altLang="en-US" dirty="0"/>
          </a:p>
        </p:txBody>
      </p:sp>
      <p:sp>
        <p:nvSpPr>
          <p:cNvPr id="3" name="標題 2">
            <a:extLst>
              <a:ext uri="{FF2B5EF4-FFF2-40B4-BE49-F238E27FC236}">
                <a16:creationId xmlns:a16="http://schemas.microsoft.com/office/drawing/2014/main" id="{5C814B42-AF2A-4831-958D-8637A9D20CEA}"/>
              </a:ext>
            </a:extLst>
          </p:cNvPr>
          <p:cNvSpPr>
            <a:spLocks noGrp="1"/>
          </p:cNvSpPr>
          <p:nvPr>
            <p:ph type="title"/>
          </p:nvPr>
        </p:nvSpPr>
        <p:spPr>
          <a:xfrm>
            <a:off x="1455275" y="-134350"/>
            <a:ext cx="7173718" cy="1001096"/>
          </a:xfrm>
        </p:spPr>
        <p:txBody>
          <a:bodyPr/>
          <a:lstStyle/>
          <a:p>
            <a:r>
              <a:rPr lang="zh-TW" altLang="en-US" dirty="0"/>
              <a:t>代入消去法解二元一次聯立方程式</a:t>
            </a:r>
          </a:p>
        </p:txBody>
      </p:sp>
      <p:sp>
        <p:nvSpPr>
          <p:cNvPr id="5" name="文字版面配置區 4">
            <a:extLst>
              <a:ext uri="{FF2B5EF4-FFF2-40B4-BE49-F238E27FC236}">
                <a16:creationId xmlns:a16="http://schemas.microsoft.com/office/drawing/2014/main" id="{32C8A6FB-B191-413A-BD57-E76CFD34F388}"/>
              </a:ext>
            </a:extLst>
          </p:cNvPr>
          <p:cNvSpPr>
            <a:spLocks noGrp="1"/>
          </p:cNvSpPr>
          <p:nvPr>
            <p:ph type="body" sz="quarter" idx="10"/>
          </p:nvPr>
        </p:nvSpPr>
        <p:spPr/>
        <p:txBody>
          <a:bodyPr/>
          <a:lstStyle/>
          <a:p>
            <a:r>
              <a:rPr lang="en-US" altLang="zh-TW" dirty="0"/>
              <a:t>2</a:t>
            </a:r>
            <a:endParaRPr lang="zh-TW" altLang="en-US" dirty="0"/>
          </a:p>
        </p:txBody>
      </p:sp>
      <p:sp>
        <p:nvSpPr>
          <p:cNvPr id="9" name="矩形: 圓角 48">
            <a:extLst>
              <a:ext uri="{FF2B5EF4-FFF2-40B4-BE49-F238E27FC236}">
                <a16:creationId xmlns:a16="http://schemas.microsoft.com/office/drawing/2014/main" id="{8EA12D80-779A-47AC-8521-6EDF45158EFE}"/>
              </a:ext>
            </a:extLst>
          </p:cNvPr>
          <p:cNvSpPr/>
          <p:nvPr/>
        </p:nvSpPr>
        <p:spPr>
          <a:xfrm>
            <a:off x="114300" y="201872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8" name="文字版面配置區 7">
                <a:extLst>
                  <a:ext uri="{FF2B5EF4-FFF2-40B4-BE49-F238E27FC236}">
                    <a16:creationId xmlns:a16="http://schemas.microsoft.com/office/drawing/2014/main" id="{55374EB9-1734-4FA9-B1EF-976E69B1BBEE}"/>
                  </a:ext>
                </a:extLst>
              </p:cNvPr>
              <p:cNvSpPr>
                <a:spLocks noGrp="1"/>
              </p:cNvSpPr>
              <p:nvPr>
                <p:ph type="body" sz="quarter" idx="13"/>
              </p:nvPr>
            </p:nvSpPr>
            <p:spPr>
              <a:xfrm>
                <a:off x="720796" y="688489"/>
                <a:ext cx="10500448" cy="1161334"/>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r>
                          <a:rPr lang="en-US" altLang="zh-TW" sz="3200" b="0" i="1" smtClean="0">
                            <a:latin typeface="Cambria Math"/>
                          </a:rPr>
                          <m:t> </m:t>
                        </m:r>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e>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27 </m:t>
                            </m:r>
                          </m:e>
                        </m:eqArr>
                      </m:e>
                    </m:d>
                  </m:oMath>
                </a14:m>
                <a:r>
                  <a:rPr lang="zh-TW" altLang="zh-TW" sz="3200" dirty="0"/>
                  <a:t>。</a:t>
                </a:r>
                <a:endParaRPr lang="zh-TW" altLang="en-US" sz="3200" dirty="0"/>
              </a:p>
            </p:txBody>
          </p:sp>
        </mc:Choice>
        <mc:Fallback xmlns="">
          <p:sp>
            <p:nvSpPr>
              <p:cNvPr id="8" name="文字版面配置區 7">
                <a:extLst>
                  <a:ext uri="{FF2B5EF4-FFF2-40B4-BE49-F238E27FC236}">
                    <a16:creationId xmlns:a16="http://schemas.microsoft.com/office/drawing/2014/main" xmlns:a14="http://schemas.microsoft.com/office/drawing/2010/main" xmlns="" id="{55374EB9-1734-4FA9-B1EF-976E69B1BBEE}"/>
                  </a:ext>
                </a:extLst>
              </p:cNvPr>
              <p:cNvSpPr>
                <a:spLocks noGrp="1" noRot="1" noChangeAspect="1" noMove="1" noResize="1" noEditPoints="1" noAdjustHandles="1" noChangeArrowheads="1" noChangeShapeType="1" noTextEdit="1"/>
              </p:cNvSpPr>
              <p:nvPr>
                <p:ph type="body" sz="quarter" idx="13"/>
              </p:nvPr>
            </p:nvSpPr>
            <p:spPr>
              <a:xfrm>
                <a:off x="720796" y="688489"/>
                <a:ext cx="10500448" cy="1161334"/>
              </a:xfrm>
              <a:blipFill rotWithShape="1">
                <a:blip r:embed="rId2"/>
                <a:stretch>
                  <a:fillRect l="-1451"/>
                </a:stretch>
              </a:blipFill>
            </p:spPr>
            <p:txBody>
              <a:bodyPr/>
              <a:lstStyle/>
              <a:p>
                <a:r>
                  <a:rPr lang="zh-TW" altLang="en-US">
                    <a:noFill/>
                  </a:rPr>
                  <a:t> </a:t>
                </a:r>
              </a:p>
            </p:txBody>
          </p:sp>
        </mc:Fallback>
      </mc:AlternateContent>
      <p:grpSp>
        <p:nvGrpSpPr>
          <p:cNvPr id="41" name="群組 40">
            <a:extLst>
              <a:ext uri="{FF2B5EF4-FFF2-40B4-BE49-F238E27FC236}">
                <a16:creationId xmlns:a16="http://schemas.microsoft.com/office/drawing/2014/main" id="{0AF784DE-7A0E-449F-A093-B0F0B3DA324C}"/>
              </a:ext>
            </a:extLst>
          </p:cNvPr>
          <p:cNvGrpSpPr/>
          <p:nvPr/>
        </p:nvGrpSpPr>
        <p:grpSpPr>
          <a:xfrm>
            <a:off x="7840412" y="3186017"/>
            <a:ext cx="3282994" cy="2815390"/>
            <a:chOff x="7840412" y="3186017"/>
            <a:chExt cx="3282994" cy="2815390"/>
          </a:xfrm>
        </p:grpSpPr>
        <p:grpSp>
          <p:nvGrpSpPr>
            <p:cNvPr id="34" name="群組 33">
              <a:extLst>
                <a:ext uri="{FF2B5EF4-FFF2-40B4-BE49-F238E27FC236}">
                  <a16:creationId xmlns:a16="http://schemas.microsoft.com/office/drawing/2014/main" id="{44D607BB-3A18-4220-828E-99E85778D4FD}"/>
                </a:ext>
              </a:extLst>
            </p:cNvPr>
            <p:cNvGrpSpPr/>
            <p:nvPr/>
          </p:nvGrpSpPr>
          <p:grpSpPr>
            <a:xfrm>
              <a:off x="7840412" y="3186017"/>
              <a:ext cx="3282994" cy="2815390"/>
              <a:chOff x="2812648" y="962472"/>
              <a:chExt cx="3282994" cy="2815390"/>
            </a:xfrm>
          </p:grpSpPr>
          <p:grpSp>
            <p:nvGrpSpPr>
              <p:cNvPr id="35" name="群組 34">
                <a:extLst>
                  <a:ext uri="{FF2B5EF4-FFF2-40B4-BE49-F238E27FC236}">
                    <a16:creationId xmlns:a16="http://schemas.microsoft.com/office/drawing/2014/main" id="{45954606-6DF3-4BBB-929F-E776DBBCFAD6}"/>
                  </a:ext>
                </a:extLst>
              </p:cNvPr>
              <p:cNvGrpSpPr/>
              <p:nvPr/>
            </p:nvGrpSpPr>
            <p:grpSpPr>
              <a:xfrm>
                <a:off x="2812648" y="1419588"/>
                <a:ext cx="3282994" cy="2358274"/>
                <a:chOff x="2812648" y="1419588"/>
                <a:chExt cx="3282994" cy="2358274"/>
              </a:xfrm>
            </p:grpSpPr>
            <p:sp>
              <p:nvSpPr>
                <p:cNvPr id="37" name="矩形 36">
                  <a:extLst>
                    <a:ext uri="{FF2B5EF4-FFF2-40B4-BE49-F238E27FC236}">
                      <a16:creationId xmlns:a16="http://schemas.microsoft.com/office/drawing/2014/main" id="{0442562B-80EE-4A32-ACFF-3E2779E75259}"/>
                    </a:ext>
                  </a:extLst>
                </p:cNvPr>
                <p:cNvSpPr/>
                <p:nvPr/>
              </p:nvSpPr>
              <p:spPr>
                <a:xfrm>
                  <a:off x="2997843" y="1742754"/>
                  <a:ext cx="3097799" cy="203510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38" name="矩形: 圓角 16">
                  <a:extLst>
                    <a:ext uri="{FF2B5EF4-FFF2-40B4-BE49-F238E27FC236}">
                      <a16:creationId xmlns:a16="http://schemas.microsoft.com/office/drawing/2014/main" id="{11F46F8A-20E9-4570-815A-C33D334D43EC}"/>
                    </a:ext>
                  </a:extLst>
                </p:cNvPr>
                <p:cNvSpPr/>
                <p:nvPr/>
              </p:nvSpPr>
              <p:spPr>
                <a:xfrm>
                  <a:off x="2812648" y="1419588"/>
                  <a:ext cx="1778000" cy="64633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dirty="0">
                      <a:solidFill>
                        <a:schemeClr val="accent1"/>
                      </a:solidFill>
                      <a:latin typeface="微軟正黑體" panose="020B0604030504040204" pitchFamily="34" charset="-120"/>
                      <a:ea typeface="微軟正黑體" panose="020B0604030504040204" pitchFamily="34" charset="-120"/>
                    </a:rPr>
                    <a:t>Hint</a:t>
                  </a:r>
                </a:p>
              </p:txBody>
            </p:sp>
          </p:grpSp>
          <p:pic>
            <p:nvPicPr>
              <p:cNvPr id="36" name="圖片 35">
                <a:extLst>
                  <a:ext uri="{FF2B5EF4-FFF2-40B4-BE49-F238E27FC236}">
                    <a16:creationId xmlns:a16="http://schemas.microsoft.com/office/drawing/2014/main" id="{12F5A41D-060C-4C03-AFDF-B139464F1D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99132">
                <a:off x="4135171" y="962472"/>
                <a:ext cx="910952" cy="910952"/>
              </a:xfrm>
              <a:prstGeom prst="rect">
                <a:avLst/>
              </a:prstGeom>
            </p:spPr>
          </p:pic>
        </p:grpSp>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BCAAC139-9CF9-4C54-B4BC-ABFF1899B017}"/>
                    </a:ext>
                  </a:extLst>
                </p:cNvPr>
                <p:cNvSpPr/>
                <p:nvPr/>
              </p:nvSpPr>
              <p:spPr>
                <a:xfrm>
                  <a:off x="7998010" y="4313793"/>
                  <a:ext cx="2967799" cy="1467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TW" altLang="en-US" sz="2800" i="1">
                                <a:latin typeface="Cambria Math" panose="02040503050406030204" pitchFamily="18" charset="0"/>
                              </a:rPr>
                            </m:ctrlPr>
                          </m:dPr>
                          <m:e>
                            <m:eqArr>
                              <m:eqArrPr>
                                <m:ctrlPr>
                                  <a:rPr lang="zh-TW" altLang="en-US" sz="2800" i="1">
                                    <a:latin typeface="Cambria Math" panose="02040503050406030204" pitchFamily="18" charset="0"/>
                                  </a:rPr>
                                </m:ctrlPr>
                              </m:eqArrPr>
                              <m:e>
                                <m:r>
                                  <a:rPr lang="zh-TW" altLang="en-US" sz="2800">
                                    <a:latin typeface="Cambria Math" panose="02040503050406030204" pitchFamily="18" charset="0"/>
                                  </a:rPr>
                                  <m:t>&amp;</m:t>
                                </m:r>
                                <m:r>
                                  <m:rPr>
                                    <m:nor/>
                                  </m:rPr>
                                  <a:rPr lang="zh-TW" altLang="en-US" sz="2800" i="1">
                                    <a:latin typeface="Times New Roman" panose="02020603050405020304" pitchFamily="18" charset="0"/>
                                    <a:cs typeface="Times New Roman" panose="02020603050405020304" pitchFamily="18" charset="0"/>
                                  </a:rPr>
                                  <m:t>x</m:t>
                                </m:r>
                                <m:r>
                                  <m:rPr>
                                    <m:nor/>
                                  </m:rPr>
                                  <a:rPr lang="zh-TW" altLang="en-US" sz="2800">
                                    <a:latin typeface="Times New Roman" panose="02020603050405020304" pitchFamily="18" charset="0"/>
                                    <a:cs typeface="Times New Roman" panose="02020603050405020304" pitchFamily="18" charset="0"/>
                                  </a:rPr>
                                  <m:t>＝</m:t>
                                </m:r>
                                <m:r>
                                  <m:rPr>
                                    <m:nor/>
                                  </m:rPr>
                                  <a:rPr lang="zh-TW" altLang="en-US" sz="2800" smtClean="0">
                                    <a:solidFill>
                                      <a:srgbClr val="FF0000"/>
                                    </a:solidFill>
                                    <a:latin typeface="Times New Roman" panose="02020603050405020304" pitchFamily="18" charset="0"/>
                                    <a:cs typeface="Times New Roman" panose="02020603050405020304" pitchFamily="18" charset="0"/>
                                  </a:rPr>
                                  <m:t>2</m:t>
                                </m:r>
                                <m:r>
                                  <m:rPr>
                                    <m:nor/>
                                  </m:rPr>
                                  <a:rPr lang="zh-TW" altLang="en-US" sz="2800" i="1" smtClean="0">
                                    <a:solidFill>
                                      <a:srgbClr val="FF0000"/>
                                    </a:solidFill>
                                    <a:latin typeface="Times New Roman" panose="02020603050405020304" pitchFamily="18" charset="0"/>
                                    <a:cs typeface="Times New Roman" panose="02020603050405020304" pitchFamily="18" charset="0"/>
                                  </a:rPr>
                                  <m:t>y</m:t>
                                </m:r>
                                <m:r>
                                  <m:rPr>
                                    <m:nor/>
                                  </m:rPr>
                                  <a:rPr lang="zh-TW" altLang="en-US" sz="2800">
                                    <a:latin typeface="Times New Roman" panose="02020603050405020304" pitchFamily="18" charset="0"/>
                                    <a:cs typeface="Times New Roman" panose="02020603050405020304" pitchFamily="18" charset="0"/>
                                  </a:rPr>
                                  <m:t>      ⋯⋯①</m:t>
                                </m:r>
                              </m:e>
                              <m:e>
                                <m:r>
                                  <a:rPr lang="zh-TW" altLang="en-US" sz="2800" i="0">
                                    <a:latin typeface="Cambria Math" panose="02040503050406030204" pitchFamily="18" charset="0"/>
                                  </a:rPr>
                                  <m:t>&amp;</m:t>
                                </m:r>
                                <m:r>
                                  <m:rPr>
                                    <m:nor/>
                                  </m:rPr>
                                  <a:rPr lang="zh-TW" altLang="en-US" sz="2800" i="1">
                                    <a:latin typeface="Times New Roman" panose="02020603050405020304" pitchFamily="18" charset="0"/>
                                    <a:cs typeface="Times New Roman" panose="02020603050405020304" pitchFamily="18" charset="0"/>
                                  </a:rPr>
                                  <m:t>   </m:t>
                                </m:r>
                              </m:e>
                              <m:e>
                                <m:r>
                                  <a:rPr lang="zh-TW" altLang="en-US" sz="2800" i="0">
                                    <a:latin typeface="Cambria Math" panose="02040503050406030204" pitchFamily="18" charset="0"/>
                                  </a:rPr>
                                  <m:t>&amp;</m:t>
                                </m:r>
                                <m:r>
                                  <m:rPr>
                                    <m:nor/>
                                  </m:rPr>
                                  <a:rPr lang="zh-TW" altLang="en-US" sz="2800" i="1" smtClean="0">
                                    <a:solidFill>
                                      <a:srgbClr val="FF0000"/>
                                    </a:solidFill>
                                    <a:latin typeface="Times New Roman" panose="02020603050405020304" pitchFamily="18" charset="0"/>
                                    <a:cs typeface="Times New Roman" panose="02020603050405020304" pitchFamily="18" charset="0"/>
                                  </a:rPr>
                                  <m:t>x</m:t>
                                </m:r>
                                <m:r>
                                  <m:rPr>
                                    <m:nor/>
                                  </m:rPr>
                                  <a:rPr lang="zh-TW" altLang="en-US" sz="2800">
                                    <a:latin typeface="Times New Roman" panose="02020603050405020304" pitchFamily="18" charset="0"/>
                                    <a:cs typeface="Times New Roman" panose="02020603050405020304" pitchFamily="18" charset="0"/>
                                  </a:rPr>
                                  <m:t>＋</m:t>
                                </m:r>
                                <m:r>
                                  <m:rPr>
                                    <m:nor/>
                                  </m:rPr>
                                  <a:rPr lang="zh-TW" altLang="en-US" sz="2800" i="1">
                                    <a:latin typeface="Times New Roman" panose="02020603050405020304" pitchFamily="18" charset="0"/>
                                    <a:cs typeface="Times New Roman" panose="02020603050405020304" pitchFamily="18" charset="0"/>
                                  </a:rPr>
                                  <m:t>y</m:t>
                                </m:r>
                                <m:r>
                                  <m:rPr>
                                    <m:nor/>
                                  </m:rPr>
                                  <a:rPr lang="zh-TW" altLang="en-US" sz="2800">
                                    <a:latin typeface="Times New Roman" panose="02020603050405020304" pitchFamily="18" charset="0"/>
                                    <a:cs typeface="Times New Roman" panose="02020603050405020304" pitchFamily="18" charset="0"/>
                                  </a:rPr>
                                  <m:t>＝27⋯⋯②</m:t>
                                </m:r>
                              </m:e>
                            </m:eqArr>
                          </m:e>
                        </m:d>
                      </m:oMath>
                    </m:oMathPara>
                  </a14:m>
                  <a:endParaRPr lang="zh-TW" altLang="en-US" sz="2800" dirty="0">
                    <a:latin typeface="Times New Roman" panose="02020603050405020304" pitchFamily="18" charset="0"/>
                    <a:cs typeface="Times New Roman" panose="02020603050405020304" pitchFamily="18" charset="0"/>
                  </a:endParaRPr>
                </a:p>
              </p:txBody>
            </p:sp>
          </mc:Choice>
          <mc:Fallback xmlns="">
            <p:sp>
              <p:nvSpPr>
                <p:cNvPr id="32" name="矩形 31">
                  <a:extLst>
                    <a:ext uri="{FF2B5EF4-FFF2-40B4-BE49-F238E27FC236}">
                      <a16:creationId xmlns="" xmlns:a16="http://schemas.microsoft.com/office/drawing/2014/main" xmlns:a14="http://schemas.microsoft.com/office/drawing/2010/main" id="{BCAAC139-9CF9-4C54-B4BC-ABFF1899B017}"/>
                    </a:ext>
                  </a:extLst>
                </p:cNvPr>
                <p:cNvSpPr>
                  <a:spLocks noRot="1" noChangeAspect="1" noMove="1" noResize="1" noEditPoints="1" noAdjustHandles="1" noChangeArrowheads="1" noChangeShapeType="1" noTextEdit="1"/>
                </p:cNvSpPr>
                <p:nvPr/>
              </p:nvSpPr>
              <p:spPr>
                <a:xfrm>
                  <a:off x="7998010" y="4313793"/>
                  <a:ext cx="2967799" cy="1467966"/>
                </a:xfrm>
                <a:prstGeom prst="rect">
                  <a:avLst/>
                </a:prstGeom>
                <a:blipFill rotWithShape="1">
                  <a:blip r:embed="rId7"/>
                  <a:stretch>
                    <a:fillRect/>
                  </a:stretch>
                </a:blipFill>
              </p:spPr>
              <p:txBody>
                <a:bodyPr/>
                <a:lstStyle/>
                <a:p>
                  <a:r>
                    <a:rPr lang="zh-TW" altLang="en-US">
                      <a:noFill/>
                    </a:rPr>
                    <a:t> </a:t>
                  </a:r>
                </a:p>
              </p:txBody>
            </p:sp>
          </mc:Fallback>
        </mc:AlternateContent>
        <p:cxnSp>
          <p:nvCxnSpPr>
            <p:cNvPr id="40" name="直線單箭頭接點 39">
              <a:extLst>
                <a:ext uri="{FF2B5EF4-FFF2-40B4-BE49-F238E27FC236}">
                  <a16:creationId xmlns:a16="http://schemas.microsoft.com/office/drawing/2014/main" id="{C2E18C56-A3B6-4917-8B76-BAF2447CC669}"/>
                </a:ext>
              </a:extLst>
            </p:cNvPr>
            <p:cNvCxnSpPr/>
            <p:nvPr/>
          </p:nvCxnSpPr>
          <p:spPr>
            <a:xfrm flipH="1">
              <a:off x="8471338" y="4829986"/>
              <a:ext cx="503200" cy="49875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F183CCD9-14E4-7F54-C50A-B122C828076F}"/>
                  </a:ext>
                </a:extLst>
              </p:cNvPr>
              <p:cNvSpPr txBox="1"/>
              <p:nvPr/>
            </p:nvSpPr>
            <p:spPr>
              <a:xfrm>
                <a:off x="743403" y="2018720"/>
                <a:ext cx="10380004" cy="1683281"/>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為了方便說明，把原方程式標上序號，得到</a:t>
                </a:r>
                <a:r>
                  <a:rPr kumimoji="1" lang="zh-TW" altLang="zh-TW" sz="3200" b="0" i="0" u="none" strike="noStrike" kern="100" cap="none" spc="0" normalizeH="0" baseline="0" noProof="0" dirty="0">
                    <a:ln>
                      <a:noFill/>
                    </a:ln>
                    <a:solidFill>
                      <a:prstClr val="black"/>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1" lang="en-US" altLang="zh-TW" sz="3200" b="0" i="1" u="none" strike="noStrike" kern="1200" cap="none" spc="0" normalizeH="0" baseline="0" noProof="0" smtClean="0">
                            <a:ln>
                              <a:noFill/>
                            </a:ln>
                            <a:solidFill>
                              <a:prstClr val="black"/>
                            </a:solidFill>
                            <a:effectLst/>
                            <a:uLnTx/>
                            <a:uFillTx/>
                            <a:latin typeface="Cambria Math"/>
                            <a:ea typeface="Cambria Math" panose="02040503050406030204" pitchFamily="18" charset="0"/>
                            <a:cs typeface="+mn-cs"/>
                          </a:rPr>
                          <m:t> </m:t>
                        </m:r>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2</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       ⋯⋯</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新細明體" panose="02020500000000000000" pitchFamily="18" charset="-120"/>
                              </a:rPr>
                              <m:t>①</m:t>
                            </m:r>
                          </m:e>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27</m:t>
                            </m:r>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新細明體" panose="02020500000000000000" pitchFamily="18" charset="-120"/>
                              </a:rPr>
                              <m:t>②</m:t>
                            </m:r>
                          </m:e>
                        </m:eqArr>
                      </m:e>
                    </m:d>
                  </m:oMath>
                </a14:m>
                <a:endParaRPr kumimoji="1" lang="en-US" altLang="zh-TW" sz="3200" b="0" i="0" u="none" strike="noStrike" kern="1200" cap="none" spc="0" normalizeH="0" baseline="0" noProof="0" dirty="0">
                  <a:ln>
                    <a:noFill/>
                  </a:ln>
                  <a:solidFill>
                    <a:prstClr val="black"/>
                  </a:solidFill>
                  <a:effectLst/>
                  <a:uLnTx/>
                  <a:uFillTx/>
                  <a:latin typeface="Calibri" pitchFamily="34" charset="0"/>
                  <a:ea typeface="新細明體" pitchFamily="18" charset="-120"/>
                  <a:cs typeface="+mn-cs"/>
                </a:endParaRPr>
              </a:p>
            </p:txBody>
          </p:sp>
        </mc:Choice>
        <mc:Fallback xmlns="">
          <p:sp>
            <p:nvSpPr>
              <p:cNvPr id="2" name="文字方塊 1">
                <a:extLst>
                  <a:ext uri="{FF2B5EF4-FFF2-40B4-BE49-F238E27FC236}">
                    <a16:creationId xmlns:a16="http://schemas.microsoft.com/office/drawing/2014/main" id="{F183CCD9-14E4-7F54-C50A-B122C828076F}"/>
                  </a:ext>
                </a:extLst>
              </p:cNvPr>
              <p:cNvSpPr txBox="1">
                <a:spLocks noRot="1" noChangeAspect="1" noMove="1" noResize="1" noEditPoints="1" noAdjustHandles="1" noChangeArrowheads="1" noChangeShapeType="1" noTextEdit="1"/>
              </p:cNvSpPr>
              <p:nvPr/>
            </p:nvSpPr>
            <p:spPr>
              <a:xfrm>
                <a:off x="743403" y="2018720"/>
                <a:ext cx="10380004" cy="1683281"/>
              </a:xfrm>
              <a:prstGeom prst="rect">
                <a:avLst/>
              </a:prstGeom>
              <a:blipFill>
                <a:blip r:embed="rId8"/>
                <a:stretch>
                  <a:fillRect l="-1527" t="-5072"/>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B3FAE863-98E7-197E-28C2-118AA6107958}"/>
              </a:ext>
            </a:extLst>
          </p:cNvPr>
          <p:cNvSpPr txBox="1"/>
          <p:nvPr/>
        </p:nvSpPr>
        <p:spPr>
          <a:xfrm>
            <a:off x="743403" y="3604465"/>
            <a:ext cx="10380004" cy="1077218"/>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1"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第一步：</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觀察</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式得知</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b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br>
            <a:r>
              <a:rPr kumimoji="1" lang="zh-TW" altLang="en-US"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可以將</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式中的</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用</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取代，</a:t>
            </a:r>
            <a:endParaRPr kumimoji="1" lang="en-US" altLang="zh-TW" sz="3200" b="0" i="0" u="none" strike="noStrike" kern="1200" cap="none" spc="0" normalizeH="0" baseline="0" noProof="0" dirty="0">
              <a:ln>
                <a:noFill/>
              </a:ln>
              <a:solidFill>
                <a:prstClr val="black"/>
              </a:solidFill>
              <a:effectLst/>
              <a:uLnTx/>
              <a:uFillTx/>
              <a:latin typeface="Calibri" pitchFamily="34" charset="0"/>
              <a:ea typeface="新細明體" pitchFamily="18" charset="-120"/>
              <a:cs typeface="+mn-cs"/>
            </a:endParaRPr>
          </a:p>
        </p:txBody>
      </p:sp>
      <p:sp>
        <p:nvSpPr>
          <p:cNvPr id="11" name="文字方塊 10">
            <a:extLst>
              <a:ext uri="{FF2B5EF4-FFF2-40B4-BE49-F238E27FC236}">
                <a16:creationId xmlns:a16="http://schemas.microsoft.com/office/drawing/2014/main" id="{844F033C-73B9-D272-010E-1A2757BE3740}"/>
              </a:ext>
            </a:extLst>
          </p:cNvPr>
          <p:cNvSpPr txBox="1"/>
          <p:nvPr/>
        </p:nvSpPr>
        <p:spPr>
          <a:xfrm>
            <a:off x="743403" y="4584147"/>
            <a:ext cx="1038000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srgbClr val="FF0000"/>
                </a:solidFill>
                <a:effectLst/>
                <a:uLnTx/>
                <a:uFillTx/>
                <a:latin typeface="Times New Roman" panose="02020603050405020304" pitchFamily="18" charset="0"/>
                <a:ea typeface="新細明體" pitchFamily="18" charset="-120"/>
                <a:cs typeface="+mn-cs"/>
              </a:rPr>
              <a:t>2</a:t>
            </a:r>
            <a:r>
              <a:rPr kumimoji="1" lang="en-US" altLang="zh-TW" sz="3200" b="0" i="1" u="none" strike="noStrike" kern="100" cap="none" spc="0" normalizeH="0" baseline="0" noProof="0">
                <a:ln>
                  <a:noFill/>
                </a:ln>
                <a:solidFill>
                  <a:srgbClr val="FF0000"/>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27</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2" name="文字方塊 11">
            <a:extLst>
              <a:ext uri="{FF2B5EF4-FFF2-40B4-BE49-F238E27FC236}">
                <a16:creationId xmlns:a16="http://schemas.microsoft.com/office/drawing/2014/main" id="{86C6B14D-CC59-A5A9-0EF6-6B8699B7BA93}"/>
              </a:ext>
            </a:extLst>
          </p:cNvPr>
          <p:cNvSpPr txBox="1"/>
          <p:nvPr/>
        </p:nvSpPr>
        <p:spPr>
          <a:xfrm>
            <a:off x="913528" y="5071386"/>
            <a:ext cx="10380004" cy="584775"/>
          </a:xfrm>
          <a:prstGeom prst="rect">
            <a:avLst/>
          </a:prstGeom>
          <a:noFill/>
        </p:spPr>
        <p:txBody>
          <a:bodyPr vert="horz" rtlCol="0">
            <a:spAutoFit/>
          </a:bodyPr>
          <a:lstStyle/>
          <a:p>
            <a:r>
              <a:rPr kumimoji="1" lang="zh-TW" altLang="en-US"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27</a:t>
            </a:r>
            <a:endParaRPr lang="zh-TW" altLang="en-US"/>
          </a:p>
        </p:txBody>
      </p:sp>
      <p:sp>
        <p:nvSpPr>
          <p:cNvPr id="13" name="文字方塊 12">
            <a:extLst>
              <a:ext uri="{FF2B5EF4-FFF2-40B4-BE49-F238E27FC236}">
                <a16:creationId xmlns:a16="http://schemas.microsoft.com/office/drawing/2014/main" id="{11D052FD-412F-07AE-86EB-FCCA4A0EEB87}"/>
              </a:ext>
            </a:extLst>
          </p:cNvPr>
          <p:cNvSpPr txBox="1"/>
          <p:nvPr/>
        </p:nvSpPr>
        <p:spPr>
          <a:xfrm>
            <a:off x="722137" y="5558625"/>
            <a:ext cx="5955109" cy="584775"/>
          </a:xfrm>
          <a:prstGeom prst="rect">
            <a:avLst/>
          </a:prstGeom>
          <a:noFill/>
        </p:spPr>
        <p:txBody>
          <a:bodyPr vert="horz"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9</a:t>
            </a:r>
          </a:p>
        </p:txBody>
      </p:sp>
      <p:sp>
        <p:nvSpPr>
          <p:cNvPr id="14" name="文字方塊 13">
            <a:extLst>
              <a:ext uri="{FF2B5EF4-FFF2-40B4-BE49-F238E27FC236}">
                <a16:creationId xmlns:a16="http://schemas.microsoft.com/office/drawing/2014/main" id="{13522766-1282-92C4-DA7C-D63AD92379CB}"/>
              </a:ext>
            </a:extLst>
          </p:cNvPr>
          <p:cNvSpPr txBox="1"/>
          <p:nvPr/>
        </p:nvSpPr>
        <p:spPr>
          <a:xfrm>
            <a:off x="743403" y="6045865"/>
            <a:ext cx="10380004" cy="584775"/>
          </a:xfrm>
          <a:prstGeom prst="rect">
            <a:avLst/>
          </a:prstGeom>
          <a:noFill/>
        </p:spPr>
        <p:txBody>
          <a:bodyPr vert="horz" rtlCol="0">
            <a:spAutoFit/>
          </a:bodyPr>
          <a:lstStyle/>
          <a:p>
            <a:r>
              <a:rPr kumimoji="1" lang="zh-TW" altLang="zh-TW" sz="32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第二步：</a:t>
            </a:r>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y</a:t>
            </a:r>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9 </a:t>
            </a:r>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代入①式，得</a:t>
            </a:r>
            <a:r>
              <a:rPr kumimoji="1"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x</a:t>
            </a:r>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2</a:t>
            </a:r>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9</a:t>
            </a:r>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18</a:t>
            </a:r>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endParaRPr lang="zh-TW" altLang="en-US" dirty="0"/>
          </a:p>
        </p:txBody>
      </p:sp>
    </p:spTree>
    <p:extLst>
      <p:ext uri="{BB962C8B-B14F-4D97-AF65-F5344CB8AC3E}">
        <p14:creationId xmlns:p14="http://schemas.microsoft.com/office/powerpoint/2010/main" val="4051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9166B3D-F594-4249-BEE8-2DF0541B226A}"/>
              </a:ext>
            </a:extLst>
          </p:cNvPr>
          <p:cNvSpPr/>
          <p:nvPr/>
        </p:nvSpPr>
        <p:spPr>
          <a:xfrm>
            <a:off x="0" y="803516"/>
            <a:ext cx="12192000" cy="10463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252F3240-1352-491C-A5DD-7CBA27F9F915}"/>
              </a:ext>
            </a:extLst>
          </p:cNvPr>
          <p:cNvSpPr>
            <a:spLocks noGrp="1"/>
          </p:cNvSpPr>
          <p:nvPr>
            <p:ph type="subTitle" idx="1"/>
          </p:nvPr>
        </p:nvSpPr>
        <p:spPr/>
        <p:txBody>
          <a:bodyPr/>
          <a:lstStyle/>
          <a:p>
            <a:r>
              <a:rPr lang="en-US" altLang="zh-TW" dirty="0"/>
              <a:t>23</a:t>
            </a:r>
            <a:endParaRPr lang="zh-TW" altLang="en-US" dirty="0"/>
          </a:p>
        </p:txBody>
      </p:sp>
      <p:sp>
        <p:nvSpPr>
          <p:cNvPr id="3" name="標題 2">
            <a:extLst>
              <a:ext uri="{FF2B5EF4-FFF2-40B4-BE49-F238E27FC236}">
                <a16:creationId xmlns:a16="http://schemas.microsoft.com/office/drawing/2014/main" id="{5C814B42-AF2A-4831-958D-8637A9D20CEA}"/>
              </a:ext>
            </a:extLst>
          </p:cNvPr>
          <p:cNvSpPr>
            <a:spLocks noGrp="1"/>
          </p:cNvSpPr>
          <p:nvPr>
            <p:ph type="title"/>
          </p:nvPr>
        </p:nvSpPr>
        <p:spPr>
          <a:xfrm>
            <a:off x="1455275" y="-134350"/>
            <a:ext cx="7173718" cy="1001096"/>
          </a:xfrm>
        </p:spPr>
        <p:txBody>
          <a:bodyPr/>
          <a:lstStyle/>
          <a:p>
            <a:r>
              <a:rPr lang="zh-TW" altLang="en-US" dirty="0"/>
              <a:t>代入消去法解二元一次聯立方程式</a:t>
            </a:r>
          </a:p>
        </p:txBody>
      </p:sp>
      <p:sp>
        <p:nvSpPr>
          <p:cNvPr id="5" name="文字版面配置區 4">
            <a:extLst>
              <a:ext uri="{FF2B5EF4-FFF2-40B4-BE49-F238E27FC236}">
                <a16:creationId xmlns:a16="http://schemas.microsoft.com/office/drawing/2014/main" id="{32C8A6FB-B191-413A-BD57-E76CFD34F388}"/>
              </a:ext>
            </a:extLst>
          </p:cNvPr>
          <p:cNvSpPr>
            <a:spLocks noGrp="1"/>
          </p:cNvSpPr>
          <p:nvPr>
            <p:ph type="body" sz="quarter" idx="10"/>
          </p:nvPr>
        </p:nvSpPr>
        <p:spPr/>
        <p:txBody>
          <a:bodyPr/>
          <a:lstStyle/>
          <a:p>
            <a:r>
              <a:rPr lang="en-US" altLang="zh-TW" dirty="0"/>
              <a:t>2</a:t>
            </a:r>
            <a:endParaRPr lang="zh-TW" altLang="en-US" dirty="0"/>
          </a:p>
        </p:txBody>
      </p:sp>
      <p:sp>
        <p:nvSpPr>
          <p:cNvPr id="9" name="矩形: 圓角 48">
            <a:extLst>
              <a:ext uri="{FF2B5EF4-FFF2-40B4-BE49-F238E27FC236}">
                <a16:creationId xmlns:a16="http://schemas.microsoft.com/office/drawing/2014/main" id="{8EA12D80-779A-47AC-8521-6EDF45158EFE}"/>
              </a:ext>
            </a:extLst>
          </p:cNvPr>
          <p:cNvSpPr/>
          <p:nvPr/>
        </p:nvSpPr>
        <p:spPr>
          <a:xfrm>
            <a:off x="114299" y="2018720"/>
            <a:ext cx="1251894"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驗算</a:t>
            </a:r>
          </a:p>
        </p:txBody>
      </p:sp>
      <mc:AlternateContent xmlns:mc="http://schemas.openxmlformats.org/markup-compatibility/2006" xmlns:a14="http://schemas.microsoft.com/office/drawing/2010/main">
        <mc:Choice Requires="a14">
          <p:sp>
            <p:nvSpPr>
              <p:cNvPr id="8" name="文字版面配置區 7">
                <a:extLst>
                  <a:ext uri="{FF2B5EF4-FFF2-40B4-BE49-F238E27FC236}">
                    <a16:creationId xmlns:a16="http://schemas.microsoft.com/office/drawing/2014/main" id="{55374EB9-1734-4FA9-B1EF-976E69B1BBEE}"/>
                  </a:ext>
                </a:extLst>
              </p:cNvPr>
              <p:cNvSpPr>
                <a:spLocks noGrp="1"/>
              </p:cNvSpPr>
              <p:nvPr>
                <p:ph type="body" sz="quarter" idx="13"/>
              </p:nvPr>
            </p:nvSpPr>
            <p:spPr>
              <a:xfrm>
                <a:off x="720796" y="688489"/>
                <a:ext cx="10500448" cy="1161334"/>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r>
                          <a:rPr lang="en-US" altLang="zh-TW" sz="3200" b="0" i="1" smtClean="0">
                            <a:latin typeface="Cambria Math"/>
                          </a:rPr>
                          <m:t> </m:t>
                        </m:r>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e>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27 </m:t>
                            </m:r>
                          </m:e>
                        </m:eqArr>
                      </m:e>
                    </m:d>
                  </m:oMath>
                </a14:m>
                <a:r>
                  <a:rPr lang="zh-TW" altLang="zh-TW" sz="3200" dirty="0"/>
                  <a:t>。</a:t>
                </a:r>
                <a:endParaRPr lang="zh-TW" altLang="en-US" sz="3200" dirty="0"/>
              </a:p>
            </p:txBody>
          </p:sp>
        </mc:Choice>
        <mc:Fallback xmlns="">
          <p:sp>
            <p:nvSpPr>
              <p:cNvPr id="8" name="文字版面配置區 7">
                <a:extLst>
                  <a:ext uri="{FF2B5EF4-FFF2-40B4-BE49-F238E27FC236}">
                    <a16:creationId xmlns:a16="http://schemas.microsoft.com/office/drawing/2014/main" xmlns:a14="http://schemas.microsoft.com/office/drawing/2010/main" xmlns="" id="{55374EB9-1734-4FA9-B1EF-976E69B1BBEE}"/>
                  </a:ext>
                </a:extLst>
              </p:cNvPr>
              <p:cNvSpPr>
                <a:spLocks noGrp="1" noRot="1" noChangeAspect="1" noMove="1" noResize="1" noEditPoints="1" noAdjustHandles="1" noChangeArrowheads="1" noChangeShapeType="1" noTextEdit="1"/>
              </p:cNvSpPr>
              <p:nvPr>
                <p:ph type="body" sz="quarter" idx="13"/>
              </p:nvPr>
            </p:nvSpPr>
            <p:spPr>
              <a:xfrm>
                <a:off x="720796" y="688489"/>
                <a:ext cx="10500448" cy="1161334"/>
              </a:xfrm>
              <a:blipFill rotWithShape="1">
                <a:blip r:embed="rId2"/>
                <a:stretch>
                  <a:fillRect l="-1451"/>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2F470E14-E207-4DC4-CFC0-15C8246861D2}"/>
              </a:ext>
            </a:extLst>
          </p:cNvPr>
          <p:cNvSpPr txBox="1"/>
          <p:nvPr/>
        </p:nvSpPr>
        <p:spPr>
          <a:xfrm>
            <a:off x="1481959" y="2018720"/>
            <a:ext cx="10058108"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用</a:t>
            </a:r>
            <a: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x</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18</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y</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9 </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代入兩個方程式，</a:t>
            </a:r>
            <a:endParaRPr kumimoji="1"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p:sp>
        <p:nvSpPr>
          <p:cNvPr id="6" name="文字方塊 5">
            <a:extLst>
              <a:ext uri="{FF2B5EF4-FFF2-40B4-BE49-F238E27FC236}">
                <a16:creationId xmlns:a16="http://schemas.microsoft.com/office/drawing/2014/main" id="{96E56C28-431D-7102-5203-0985C4B7D4A6}"/>
              </a:ext>
            </a:extLst>
          </p:cNvPr>
          <p:cNvSpPr txBox="1"/>
          <p:nvPr/>
        </p:nvSpPr>
        <p:spPr>
          <a:xfrm>
            <a:off x="1481959" y="2603495"/>
            <a:ext cx="10058108"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即</a:t>
            </a:r>
            <a: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18</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2</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9 </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且</a:t>
            </a:r>
            <a: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18</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9</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27</a:t>
            </a:r>
            <a: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endParaRPr kumimoji="1"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B2E9E6B6-1727-D880-3417-41C740B67011}"/>
                  </a:ext>
                </a:extLst>
              </p:cNvPr>
              <p:cNvSpPr txBox="1"/>
              <p:nvPr/>
            </p:nvSpPr>
            <p:spPr>
              <a:xfrm>
                <a:off x="1481959" y="3188270"/>
                <a:ext cx="10058108" cy="1683281"/>
              </a:xfrm>
              <a:prstGeom prst="rect">
                <a:avLst/>
              </a:prstGeom>
              <a:noFill/>
            </p:spPr>
            <p:txBody>
              <a:bodyPr vert="horz" rtlCol="0">
                <a:spAutoFit/>
              </a:bodyPr>
              <a:lstStyle/>
              <a:p>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等號都成立，</a:t>
                </a:r>
                <a:br>
                  <a:rPr kumimoji="1"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br>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所以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cs typeface="+mn-cs"/>
                              </a:rPr>
                            </m:ctrlPr>
                          </m:eqArrPr>
                          <m:e>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x</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18</m:t>
                            </m:r>
                          </m:e>
                          <m:e>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 </m:t>
                            </m:r>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y</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9  </m:t>
                            </m:r>
                          </m:e>
                        </m:eqArr>
                      </m:e>
                    </m:d>
                  </m:oMath>
                </a14:m>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a:t>
                </a:r>
                <a:r>
                  <a:rPr kumimoji="1"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altLang="zh-TW" sz="3200" b="0" i="1" u="none" strike="noStrike" kern="1200" cap="none" spc="0" normalizeH="0" baseline="0" noProof="0" smtClean="0">
                            <a:ln>
                              <a:noFill/>
                            </a:ln>
                            <a:solidFill>
                              <a:prstClr val="black"/>
                            </a:solidFill>
                            <a:effectLst/>
                            <a:uLnTx/>
                            <a:uFillTx/>
                            <a:latin typeface="Cambria Math"/>
                            <a:cs typeface="+mn-cs"/>
                          </a:rPr>
                          <m:t> </m:t>
                        </m:r>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cs typeface="+mn-cs"/>
                              </a:rPr>
                            </m:ctrlPr>
                          </m:eqArrPr>
                          <m:e>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x</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2</m:t>
                            </m:r>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y</m:t>
                            </m:r>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      </m:t>
                            </m:r>
                          </m:e>
                          <m:e>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x</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y</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27</m:t>
                            </m:r>
                          </m:e>
                        </m:eqArr>
                      </m:e>
                    </m:d>
                  </m:oMath>
                </a14:m>
                <a:r>
                  <a:rPr kumimoji="1" lang="zh-TW"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的解。</a:t>
                </a:r>
                <a:endParaRPr lang="zh-TW" altLang="en-US"/>
              </a:p>
            </p:txBody>
          </p:sp>
        </mc:Choice>
        <mc:Fallback xmlns="">
          <p:sp>
            <p:nvSpPr>
              <p:cNvPr id="11" name="文字方塊 10">
                <a:extLst>
                  <a:ext uri="{FF2B5EF4-FFF2-40B4-BE49-F238E27FC236}">
                    <a16:creationId xmlns:a16="http://schemas.microsoft.com/office/drawing/2014/main" id="{B2E9E6B6-1727-D880-3417-41C740B67011}"/>
                  </a:ext>
                </a:extLst>
              </p:cNvPr>
              <p:cNvSpPr txBox="1">
                <a:spLocks noRot="1" noChangeAspect="1" noMove="1" noResize="1" noEditPoints="1" noAdjustHandles="1" noChangeArrowheads="1" noChangeShapeType="1" noTextEdit="1"/>
              </p:cNvSpPr>
              <p:nvPr/>
            </p:nvSpPr>
            <p:spPr>
              <a:xfrm>
                <a:off x="1481959" y="3188270"/>
                <a:ext cx="10058108" cy="1683281"/>
              </a:xfrm>
              <a:prstGeom prst="rect">
                <a:avLst/>
              </a:prstGeom>
              <a:blipFill>
                <a:blip r:embed="rId3"/>
                <a:stretch>
                  <a:fillRect l="-1515" t="-4710" r="-557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72148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8855D7AF-5F46-4F08-BE20-63ED5AA554E7}"/>
              </a:ext>
            </a:extLst>
          </p:cNvPr>
          <p:cNvSpPr>
            <a:spLocks noGrp="1"/>
          </p:cNvSpPr>
          <p:nvPr>
            <p:ph type="subTitle" idx="1"/>
          </p:nvPr>
        </p:nvSpPr>
        <p:spPr/>
        <p:txBody>
          <a:bodyPr/>
          <a:lstStyle/>
          <a:p>
            <a:r>
              <a:rPr lang="en-US" altLang="zh-TW" dirty="0"/>
              <a:t>23</a:t>
            </a:r>
            <a:endParaRPr lang="zh-TW" altLang="en-US" dirty="0"/>
          </a:p>
        </p:txBody>
      </p:sp>
      <p:sp>
        <p:nvSpPr>
          <p:cNvPr id="7" name="矩形 6">
            <a:extLst>
              <a:ext uri="{FF2B5EF4-FFF2-40B4-BE49-F238E27FC236}">
                <a16:creationId xmlns:a16="http://schemas.microsoft.com/office/drawing/2014/main" id="{99A63EA1-6B7A-4249-99F0-2D98F1D4693C}"/>
              </a:ext>
            </a:extLst>
          </p:cNvPr>
          <p:cNvSpPr/>
          <p:nvPr/>
        </p:nvSpPr>
        <p:spPr>
          <a:xfrm>
            <a:off x="576000" y="1224000"/>
            <a:ext cx="10548000" cy="2062103"/>
          </a:xfrm>
          <a:prstGeom prst="rect">
            <a:avLst/>
          </a:prstGeom>
        </p:spPr>
        <p:txBody>
          <a:bodyPr>
            <a:noAutofit/>
          </a:bodyPr>
          <a:lstStyle/>
          <a:p>
            <a:r>
              <a:rPr lang="zh-TW" altLang="zh-TW" sz="3200" kern="100" dirty="0">
                <a:latin typeface="Times New Roman" panose="02020603050405020304" pitchFamily="18" charset="0"/>
                <a:cs typeface="Times New Roman" panose="02020603050405020304" pitchFamily="18" charset="0"/>
              </a:rPr>
              <a:t>　　驗算的過程在解聯立方程式時，可以用來檢驗計算是否正確，但在實際解題時，並不一定要將驗算過程寫出。</a:t>
            </a:r>
            <a:endParaRPr lang="zh-TW" altLang="en-US" sz="3200" dirty="0"/>
          </a:p>
        </p:txBody>
      </p:sp>
      <p:sp>
        <p:nvSpPr>
          <p:cNvPr id="10" name="矩形: 圓角 37">
            <a:extLst>
              <a:ext uri="{FF2B5EF4-FFF2-40B4-BE49-F238E27FC236}">
                <a16:creationId xmlns:a16="http://schemas.microsoft.com/office/drawing/2014/main" id="{A3AFE433-837D-45F5-AD71-2842F17B5B87}"/>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20">
            <a:hlinkClick r:id="rId2" action="ppaction://hlinksldjump"/>
            <a:extLst>
              <a:ext uri="{FF2B5EF4-FFF2-40B4-BE49-F238E27FC236}">
                <a16:creationId xmlns:a16="http://schemas.microsoft.com/office/drawing/2014/main" id="{DF3EB4DA-9EF4-42D5-8EF7-E59F67EE9FEA}"/>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圓角 31">
            <a:hlinkClick r:id="rId3" action="ppaction://hlinksldjump"/>
            <a:extLst>
              <a:ext uri="{FF2B5EF4-FFF2-40B4-BE49-F238E27FC236}">
                <a16:creationId xmlns:a16="http://schemas.microsoft.com/office/drawing/2014/main" id="{554D52DC-5E17-4F58-9A97-E69E448853FB}"/>
              </a:ext>
            </a:extLst>
          </p:cNvPr>
          <p:cNvSpPr/>
          <p:nvPr/>
        </p:nvSpPr>
        <p:spPr>
          <a:xfrm>
            <a:off x="3128319" y="42865"/>
            <a:ext cx="573088"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3" name="矩形: 圓角 32">
            <a:extLst>
              <a:ext uri="{FF2B5EF4-FFF2-40B4-BE49-F238E27FC236}">
                <a16:creationId xmlns:a16="http://schemas.microsoft.com/office/drawing/2014/main" id="{8C4D7FCE-6F81-4B49-8859-FB58C2BA4F9B}"/>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8642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0966CBBC-D898-4A45-86D3-11DB6EC814BC}"/>
              </a:ext>
            </a:extLst>
          </p:cNvPr>
          <p:cNvSpPr>
            <a:spLocks noGrp="1"/>
          </p:cNvSpPr>
          <p:nvPr>
            <p:ph type="subTitle" idx="1"/>
          </p:nvPr>
        </p:nvSpPr>
        <p:spPr/>
        <p:txBody>
          <a:bodyPr/>
          <a:lstStyle/>
          <a:p>
            <a:r>
              <a:rPr lang="en-US" altLang="zh-TW" dirty="0"/>
              <a:t>24</a:t>
            </a:r>
            <a:endParaRPr lang="zh-TW" altLang="en-US" dirty="0"/>
          </a:p>
        </p:txBody>
      </p:sp>
      <p:grpSp>
        <p:nvGrpSpPr>
          <p:cNvPr id="3" name="群組 2">
            <a:extLst>
              <a:ext uri="{FF2B5EF4-FFF2-40B4-BE49-F238E27FC236}">
                <a16:creationId xmlns:a16="http://schemas.microsoft.com/office/drawing/2014/main" id="{20232813-7660-4E8C-8848-B86B5512B7BC}"/>
              </a:ext>
            </a:extLst>
          </p:cNvPr>
          <p:cNvGrpSpPr/>
          <p:nvPr/>
        </p:nvGrpSpPr>
        <p:grpSpPr>
          <a:xfrm>
            <a:off x="316983" y="882970"/>
            <a:ext cx="11051332" cy="2420485"/>
            <a:chOff x="5448894" y="3555793"/>
            <a:chExt cx="11051332" cy="2420485"/>
          </a:xfrm>
        </p:grpSpPr>
        <p:sp>
          <p:nvSpPr>
            <p:cNvPr id="4" name="矩形 3">
              <a:extLst>
                <a:ext uri="{FF2B5EF4-FFF2-40B4-BE49-F238E27FC236}">
                  <a16:creationId xmlns:a16="http://schemas.microsoft.com/office/drawing/2014/main" id="{414FA999-461B-449D-B9AF-0A7EF89B65FE}"/>
                </a:ext>
              </a:extLst>
            </p:cNvPr>
            <p:cNvSpPr/>
            <p:nvPr/>
          </p:nvSpPr>
          <p:spPr>
            <a:xfrm>
              <a:off x="5448894" y="4842997"/>
              <a:ext cx="11051332" cy="113328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在例 </a:t>
              </a:r>
              <a:r>
                <a:rPr lang="en-US" altLang="zh-TW"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2 </a:t>
              </a:r>
              <a:r>
                <a:rPr lang="zh-TW" altLang="en-US"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的求解過程中，若改成將 </a:t>
              </a:r>
              <a:r>
                <a:rPr lang="en-US" altLang="zh-TW" sz="32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y</a:t>
              </a:r>
              <a:r>
                <a:rPr lang="zh-TW" altLang="en-US"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9 </a:t>
              </a:r>
              <a:r>
                <a:rPr lang="zh-TW" altLang="en-US"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代入②式 </a:t>
              </a:r>
              <a:r>
                <a:rPr lang="en-US" altLang="zh-TW" sz="32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x</a:t>
              </a:r>
              <a:r>
                <a:rPr lang="zh-TW" altLang="en-US"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y</a:t>
              </a:r>
              <a:r>
                <a:rPr lang="zh-TW" altLang="en-US"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27</a:t>
              </a:r>
              <a:r>
                <a:rPr lang="zh-TW" altLang="en-US"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，所求得的 </a:t>
              </a:r>
              <a:r>
                <a:rPr lang="en-US" altLang="zh-TW" sz="32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x</a:t>
              </a:r>
              <a:r>
                <a:rPr lang="en-US" altLang="zh-TW"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a:t>
              </a:r>
              <a:r>
                <a:rPr lang="zh-TW" altLang="en-US" sz="3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值也會相同嗎？</a:t>
              </a:r>
            </a:p>
            <a:p>
              <a:endParaRPr lang="zh-TW" altLang="en-US" sz="3200" b="1" dirty="0">
                <a:solidFill>
                  <a:schemeClr val="tx1"/>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3A32A6A1-5E31-4909-BCB0-484741381E14}"/>
                </a:ext>
              </a:extLst>
            </p:cNvPr>
            <p:cNvSpPr/>
            <p:nvPr/>
          </p:nvSpPr>
          <p:spPr>
            <a:xfrm>
              <a:off x="5448895" y="4122997"/>
              <a:ext cx="720000" cy="720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動</a:t>
              </a:r>
            </a:p>
          </p:txBody>
        </p:sp>
        <p:sp>
          <p:nvSpPr>
            <p:cNvPr id="6" name="矩形 5">
              <a:extLst>
                <a:ext uri="{FF2B5EF4-FFF2-40B4-BE49-F238E27FC236}">
                  <a16:creationId xmlns:a16="http://schemas.microsoft.com/office/drawing/2014/main" id="{9F056E7C-500B-497C-AA94-A86915C67EF3}"/>
                </a:ext>
              </a:extLst>
            </p:cNvPr>
            <p:cNvSpPr/>
            <p:nvPr/>
          </p:nvSpPr>
          <p:spPr>
            <a:xfrm>
              <a:off x="6168895" y="4122997"/>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accent1"/>
                  </a:solidFill>
                  <a:latin typeface="微軟正黑體" panose="020B0604030504040204" pitchFamily="34" charset="-120"/>
                  <a:ea typeface="微軟正黑體" panose="020B0604030504040204" pitchFamily="34" charset="-120"/>
                </a:rPr>
                <a:t>動</a:t>
              </a:r>
            </a:p>
          </p:txBody>
        </p:sp>
        <p:sp>
          <p:nvSpPr>
            <p:cNvPr id="7" name="矩形 6">
              <a:extLst>
                <a:ext uri="{FF2B5EF4-FFF2-40B4-BE49-F238E27FC236}">
                  <a16:creationId xmlns:a16="http://schemas.microsoft.com/office/drawing/2014/main" id="{4B03F0A8-1398-4206-8134-DAF9AC49F766}"/>
                </a:ext>
              </a:extLst>
            </p:cNvPr>
            <p:cNvSpPr/>
            <p:nvPr/>
          </p:nvSpPr>
          <p:spPr>
            <a:xfrm>
              <a:off x="6888895" y="4122997"/>
              <a:ext cx="720000" cy="72000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腦</a:t>
              </a:r>
            </a:p>
          </p:txBody>
        </p:sp>
        <p:pic>
          <p:nvPicPr>
            <p:cNvPr id="8" name="圖片 7">
              <a:extLst>
                <a:ext uri="{FF2B5EF4-FFF2-40B4-BE49-F238E27FC236}">
                  <a16:creationId xmlns:a16="http://schemas.microsoft.com/office/drawing/2014/main" id="{246D729A-A1FB-4513-B758-F00BEB27E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7434">
              <a:off x="6441564" y="3555793"/>
              <a:ext cx="720000" cy="720000"/>
            </a:xfrm>
            <a:prstGeom prst="rect">
              <a:avLst/>
            </a:prstGeom>
          </p:spPr>
        </p:pic>
      </p:grpSp>
      <p:sp>
        <p:nvSpPr>
          <p:cNvPr id="10" name="文字方塊 9">
            <a:extLst>
              <a:ext uri="{FF2B5EF4-FFF2-40B4-BE49-F238E27FC236}">
                <a16:creationId xmlns:a16="http://schemas.microsoft.com/office/drawing/2014/main" id="{024F9536-E484-DEF6-0A77-C2424355AB18}"/>
              </a:ext>
            </a:extLst>
          </p:cNvPr>
          <p:cNvSpPr txBox="1"/>
          <p:nvPr/>
        </p:nvSpPr>
        <p:spPr>
          <a:xfrm>
            <a:off x="440494" y="3309325"/>
            <a:ext cx="1058485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會。</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7C21CA4D-BAD0-D35E-EA74-2B83CFA6B9F5}"/>
              </a:ext>
            </a:extLst>
          </p:cNvPr>
          <p:cNvSpPr txBox="1"/>
          <p:nvPr/>
        </p:nvSpPr>
        <p:spPr>
          <a:xfrm>
            <a:off x="440494" y="3944325"/>
            <a:ext cx="1058485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9</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27</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18</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2" name="文字方塊 11">
            <a:extLst>
              <a:ext uri="{FF2B5EF4-FFF2-40B4-BE49-F238E27FC236}">
                <a16:creationId xmlns:a16="http://schemas.microsoft.com/office/drawing/2014/main" id="{4DA4757B-9A54-6384-B91B-506A0E7EE068}"/>
              </a:ext>
            </a:extLst>
          </p:cNvPr>
          <p:cNvSpPr txBox="1"/>
          <p:nvPr/>
        </p:nvSpPr>
        <p:spPr>
          <a:xfrm>
            <a:off x="440494" y="4579325"/>
            <a:ext cx="10584858" cy="1077218"/>
          </a:xfrm>
          <a:prstGeom prst="rect">
            <a:avLst/>
          </a:prstGeom>
          <a:noFill/>
        </p:spPr>
        <p:txBody>
          <a:bodyPr vert="horz" rtlCol="0">
            <a:spAutoFit/>
          </a:bodyPr>
          <a:lstStyle/>
          <a:p>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因為聯立方程式的解是共同解，所以不論代入哪個方程式，結果都會一樣</a:t>
            </a:r>
            <a:endParaRPr lang="zh-TW" altLang="en-US"/>
          </a:p>
        </p:txBody>
      </p:sp>
    </p:spTree>
    <p:extLst>
      <p:ext uri="{BB962C8B-B14F-4D97-AF65-F5344CB8AC3E}">
        <p14:creationId xmlns:p14="http://schemas.microsoft.com/office/powerpoint/2010/main" val="417337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B96419EF-7818-481D-85D8-32C929AAE364}"/>
              </a:ext>
            </a:extLst>
          </p:cNvPr>
          <p:cNvSpPr>
            <a:spLocks noGrp="1"/>
          </p:cNvSpPr>
          <p:nvPr>
            <p:ph type="subTitle" idx="1"/>
          </p:nvPr>
        </p:nvSpPr>
        <p:spPr/>
        <p:txBody>
          <a:bodyPr/>
          <a:lstStyle/>
          <a:p>
            <a:r>
              <a:rPr lang="en-US" altLang="zh-TW" dirty="0"/>
              <a:t>24</a:t>
            </a:r>
            <a:endParaRPr lang="zh-TW" altLang="en-US" dirty="0"/>
          </a:p>
        </p:txBody>
      </p:sp>
      <p:sp>
        <p:nvSpPr>
          <p:cNvPr id="3" name="矩形 2">
            <a:extLst>
              <a:ext uri="{FF2B5EF4-FFF2-40B4-BE49-F238E27FC236}">
                <a16:creationId xmlns:a16="http://schemas.microsoft.com/office/drawing/2014/main" id="{C6BA8993-373A-4571-B381-D41EDC786D7F}"/>
              </a:ext>
            </a:extLst>
          </p:cNvPr>
          <p:cNvSpPr/>
          <p:nvPr/>
        </p:nvSpPr>
        <p:spPr>
          <a:xfrm>
            <a:off x="576000" y="835121"/>
            <a:ext cx="10548000" cy="4068000"/>
          </a:xfrm>
          <a:prstGeom prst="rect">
            <a:avLst/>
          </a:prstGeom>
        </p:spPr>
        <p:txBody>
          <a:bodyPr>
            <a:noAutofit/>
          </a:bodyPr>
          <a:lstStyle/>
          <a:p>
            <a:pPr>
              <a:lnSpc>
                <a:spcPct val="120000"/>
              </a:lnSpc>
              <a:spcAft>
                <a:spcPts val="0"/>
              </a:spcAft>
            </a:pPr>
            <a:r>
              <a:rPr lang="zh-TW" altLang="zh-TW" sz="3200" kern="100" dirty="0">
                <a:latin typeface="Times New Roman" panose="02020603050405020304" pitchFamily="18" charset="0"/>
              </a:rPr>
              <a:t>　　當我們把二元一次聯立方程式的其中一個方程式，變成只有一個未知數的一元一次方程式，就可以用等量公理或移項法則解此方程式，再將所得的解，代入方程式中求另一個未知數的解。而求出聯立方程式的解的過程，就叫做</a:t>
            </a:r>
            <a:r>
              <a:rPr lang="zh-TW" altLang="zh-TW" sz="3200" b="1" kern="0" dirty="0">
                <a:solidFill>
                  <a:srgbClr val="0000FF"/>
                </a:solidFill>
                <a:latin typeface="Times New Roman" panose="02020603050405020304" pitchFamily="18" charset="0"/>
                <a:cs typeface="華康明體o浡渀."/>
              </a:rPr>
              <a:t>解聯立方程式</a:t>
            </a:r>
            <a:r>
              <a:rPr lang="zh-TW" altLang="zh-TW" sz="3200" kern="100" dirty="0">
                <a:latin typeface="Times New Roman" panose="02020603050405020304" pitchFamily="18" charset="0"/>
              </a:rPr>
              <a:t>。</a:t>
            </a:r>
          </a:p>
          <a:p>
            <a:r>
              <a:rPr lang="zh-TW" altLang="zh-TW" sz="3200" kern="100" dirty="0">
                <a:latin typeface="Times New Roman" panose="02020603050405020304" pitchFamily="18" charset="0"/>
                <a:cs typeface="Times New Roman" panose="02020603050405020304" pitchFamily="18" charset="0"/>
              </a:rPr>
              <a:t>　　而像例</a:t>
            </a:r>
            <a:r>
              <a:rPr lang="en-US" altLang="zh-TW" sz="3200" kern="100" dirty="0">
                <a:latin typeface="Times New Roman" panose="02020603050405020304" pitchFamily="18" charset="0"/>
                <a:cs typeface="Times New Roman" panose="02020603050405020304" pitchFamily="18" charset="0"/>
              </a:rPr>
              <a:t> </a:t>
            </a:r>
            <a:r>
              <a:rPr lang="en-US" altLang="zh-TW" sz="3200" kern="100" dirty="0">
                <a:latin typeface="Times New Roman" panose="02020603050405020304" pitchFamily="18" charset="0"/>
              </a:rPr>
              <a:t>2 </a:t>
            </a:r>
            <a:r>
              <a:rPr lang="zh-TW" altLang="zh-TW" sz="3200" kern="100" dirty="0">
                <a:latin typeface="Times New Roman" panose="02020603050405020304" pitchFamily="18" charset="0"/>
                <a:cs typeface="Times New Roman" panose="02020603050405020304" pitchFamily="18" charset="0"/>
              </a:rPr>
              <a:t>這種</a:t>
            </a:r>
            <a:r>
              <a:rPr lang="zh-TW" altLang="zh-TW" sz="3200" b="1" kern="100" dirty="0">
                <a:latin typeface="Times New Roman" panose="02020603050405020304" pitchFamily="18" charset="0"/>
                <a:cs typeface="Times New Roman" panose="02020603050405020304" pitchFamily="18" charset="0"/>
              </a:rPr>
              <a:t>利用代入另一個方程式，消去聯立方程式其中一個未知數的方法，稱</a:t>
            </a:r>
            <a:r>
              <a:rPr lang="zh-TW" altLang="zh-TW" sz="3200" b="1" dirty="0">
                <a:latin typeface="Times New Roman" panose="02020603050405020304" pitchFamily="18" charset="0"/>
                <a:cs typeface="華康明體o浡渀."/>
              </a:rPr>
              <a:t>為</a:t>
            </a:r>
            <a:r>
              <a:rPr lang="zh-TW" altLang="zh-TW" sz="3200" b="1" dirty="0">
                <a:solidFill>
                  <a:srgbClr val="0000FF"/>
                </a:solidFill>
                <a:latin typeface="Times New Roman" panose="02020603050405020304" pitchFamily="18" charset="0"/>
                <a:cs typeface="華康明體o浡渀."/>
              </a:rPr>
              <a:t>代入消去法</a:t>
            </a:r>
            <a:r>
              <a:rPr lang="zh-TW" altLang="zh-TW" sz="3200" kern="100" dirty="0">
                <a:latin typeface="Times New Roman" panose="02020603050405020304" pitchFamily="18" charset="0"/>
                <a:cs typeface="Times New Roman" panose="02020603050405020304" pitchFamily="18" charset="0"/>
              </a:rPr>
              <a:t>。</a:t>
            </a:r>
            <a:endParaRPr lang="zh-TW" altLang="en-US" sz="3200" dirty="0"/>
          </a:p>
        </p:txBody>
      </p:sp>
      <p:sp>
        <p:nvSpPr>
          <p:cNvPr id="4" name="矩形 3">
            <a:extLst>
              <a:ext uri="{FF2B5EF4-FFF2-40B4-BE49-F238E27FC236}">
                <a16:creationId xmlns:a16="http://schemas.microsoft.com/office/drawing/2014/main" id="{21056DD5-CA1A-4FB8-8F8A-81825CE2DA4C}"/>
              </a:ext>
            </a:extLst>
          </p:cNvPr>
          <p:cNvSpPr/>
          <p:nvPr/>
        </p:nvSpPr>
        <p:spPr>
          <a:xfrm>
            <a:off x="576000" y="5112814"/>
            <a:ext cx="10547407" cy="1274195"/>
          </a:xfrm>
          <a:prstGeom prst="rect">
            <a:avLst/>
          </a:prstGeom>
        </p:spPr>
        <p:txBody>
          <a:bodyPr wrap="square">
            <a:spAutoFit/>
          </a:bodyPr>
          <a:lstStyle/>
          <a:p>
            <a:pPr>
              <a:lnSpc>
                <a:spcPct val="120000"/>
              </a:lnSpc>
              <a:spcAft>
                <a:spcPts val="0"/>
              </a:spcAft>
              <a:tabLst>
                <a:tab pos="2641600" algn="l"/>
                <a:tab pos="2889250" algn="l"/>
              </a:tabLst>
            </a:pPr>
            <a:r>
              <a:rPr lang="zh-TW" altLang="zh-TW" sz="2400" b="1" kern="0" dirty="0">
                <a:solidFill>
                  <a:srgbClr val="0000FF"/>
                </a:solidFill>
                <a:latin typeface="Times New Roman" panose="02020603050405020304" pitchFamily="18" charset="0"/>
                <a:cs typeface="華康明體o浡渀."/>
              </a:rPr>
              <a:t>學習時光機</a:t>
            </a:r>
            <a:endParaRPr lang="en-US" altLang="zh-TW" sz="2400" b="1" kern="100" dirty="0">
              <a:solidFill>
                <a:srgbClr val="0000FF"/>
              </a:solidFill>
              <a:latin typeface="Times New Roman" panose="02020603050405020304" pitchFamily="18" charset="0"/>
              <a:cs typeface="華康明體o浡渀."/>
            </a:endParaRPr>
          </a:p>
          <a:p>
            <a:r>
              <a:rPr lang="zh-TW" altLang="zh-TW" sz="2400" b="1" dirty="0"/>
              <a:t>等量公理</a:t>
            </a:r>
            <a:r>
              <a:rPr lang="zh-TW" altLang="en-US" sz="2400" b="1" dirty="0"/>
              <a:t>　</a:t>
            </a:r>
            <a:r>
              <a:rPr lang="zh-TW" altLang="zh-TW" sz="2400" dirty="0"/>
              <a:t>等號兩邊同「＋、－、×、÷」一個數，等號維持相等。</a:t>
            </a:r>
          </a:p>
          <a:p>
            <a:r>
              <a:rPr lang="zh-TW" altLang="zh-TW" sz="2400" b="1" dirty="0"/>
              <a:t>移項法則</a:t>
            </a:r>
            <a:r>
              <a:rPr lang="zh-TW" altLang="en-US" sz="2400" b="1" dirty="0"/>
              <a:t>　</a:t>
            </a:r>
            <a:r>
              <a:rPr lang="zh-TW" altLang="zh-TW" sz="2400" dirty="0"/>
              <a:t>某項移到等號另一邊，「＋變－、－變＋、×變÷、÷變×」。</a:t>
            </a:r>
            <a:endParaRPr lang="zh-TW" altLang="zh-TW" sz="2400" kern="100" dirty="0">
              <a:latin typeface="Times New Roman" panose="02020603050405020304" pitchFamily="18" charset="0"/>
            </a:endParaRPr>
          </a:p>
        </p:txBody>
      </p:sp>
    </p:spTree>
    <p:extLst>
      <p:ext uri="{BB962C8B-B14F-4D97-AF65-F5344CB8AC3E}">
        <p14:creationId xmlns:p14="http://schemas.microsoft.com/office/powerpoint/2010/main" val="873233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7B7AD2AD-4E82-4F57-B45E-32642AC7BA9A}"/>
              </a:ext>
            </a:extLst>
          </p:cNvPr>
          <p:cNvSpPr>
            <a:spLocks noGrp="1"/>
          </p:cNvSpPr>
          <p:nvPr>
            <p:ph type="subTitle" idx="1"/>
          </p:nvPr>
        </p:nvSpPr>
        <p:spPr/>
        <p:txBody>
          <a:bodyPr/>
          <a:lstStyle/>
          <a:p>
            <a:r>
              <a:rPr lang="en-US" altLang="zh-TW" dirty="0"/>
              <a:t>24</a:t>
            </a:r>
            <a:endParaRPr lang="zh-TW" altLang="en-US" dirty="0"/>
          </a:p>
        </p:txBody>
      </p:sp>
      <mc:AlternateContent xmlns:mc="http://schemas.openxmlformats.org/markup-compatibility/2006" xmlns:a14="http://schemas.microsoft.com/office/drawing/2010/main">
        <mc:Choice Requires="a14">
          <p:sp>
            <p:nvSpPr>
              <p:cNvPr id="4" name="文字版面配置區 3">
                <a:extLst>
                  <a:ext uri="{FF2B5EF4-FFF2-40B4-BE49-F238E27FC236}">
                    <a16:creationId xmlns:a16="http://schemas.microsoft.com/office/drawing/2014/main" id="{E77FB71E-4C1B-4C5F-9D24-FC685C4C374C}"/>
                  </a:ext>
                </a:extLst>
              </p:cNvPr>
              <p:cNvSpPr>
                <a:spLocks noGrp="1"/>
              </p:cNvSpPr>
              <p:nvPr>
                <p:ph type="body" sz="quarter" idx="13"/>
              </p:nvPr>
            </p:nvSpPr>
            <p:spPr/>
            <p:txBody>
              <a:bodyPr/>
              <a:lstStyle/>
              <a:p>
                <a:r>
                  <a:rPr lang="zh-TW" altLang="en-US" sz="3200" dirty="0"/>
                  <a:t>解下列各二元一次聯立方程式。</a:t>
                </a:r>
                <a:endParaRPr lang="en-US" altLang="zh-TW" sz="3200" dirty="0"/>
              </a:p>
              <a:p>
                <a:r>
                  <a:rPr lang="zh-TW" altLang="zh-TW" sz="3200" dirty="0">
                    <a:latin typeface="新細明體" panose="02020500000000000000" pitchFamily="18" charset="-120"/>
                    <a:ea typeface="新細明體" panose="02020500000000000000" pitchFamily="18" charset="-120"/>
                  </a:rPr>
                  <a:t>⑴</a:t>
                </a:r>
                <a:r>
                  <a:rPr lang="zh-TW" altLang="zh-TW" sz="3200" dirty="0"/>
                  <a:t> </a:t>
                </a:r>
                <a14:m>
                  <m:oMath xmlns:m="http://schemas.openxmlformats.org/officeDocument/2006/math">
                    <m:d>
                      <m:dPr>
                        <m:begChr m:val="{"/>
                        <m:endChr m:val=""/>
                        <m:ctrlPr>
                          <a:rPr lang="zh-TW" altLang="zh-TW" sz="3200" i="1">
                            <a:latin typeface="Cambria Math" panose="02040503050406030204" pitchFamily="18" charset="0"/>
                          </a:rPr>
                        </m:ctrlPr>
                      </m:dPr>
                      <m:e>
                        <m:r>
                          <a:rPr lang="en-US" altLang="zh-TW" sz="3200" b="0" i="1" smtClean="0">
                            <a:latin typeface="Cambria Math"/>
                          </a:rPr>
                          <m:t> </m:t>
                        </m:r>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e>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10 </m:t>
                            </m:r>
                          </m:e>
                        </m:eqArr>
                      </m:e>
                    </m:d>
                  </m:oMath>
                </a14:m>
                <a:endParaRPr lang="zh-TW" altLang="zh-TW" sz="3200" dirty="0"/>
              </a:p>
              <a:p>
                <a:endParaRPr lang="zh-TW" altLang="en-US" sz="3200" dirty="0"/>
              </a:p>
            </p:txBody>
          </p:sp>
        </mc:Choice>
        <mc:Fallback xmlns="">
          <p:sp>
            <p:nvSpPr>
              <p:cNvPr id="4" name="文字版面配置區 3">
                <a:extLst>
                  <a:ext uri="{FF2B5EF4-FFF2-40B4-BE49-F238E27FC236}">
                    <a16:creationId xmlns:a16="http://schemas.microsoft.com/office/drawing/2014/main" xmlns:a14="http://schemas.microsoft.com/office/drawing/2010/main" xmlns="" id="{E77FB71E-4C1B-4C5F-9D24-FC685C4C374C}"/>
                  </a:ext>
                </a:extLst>
              </p:cNvPr>
              <p:cNvSpPr>
                <a:spLocks noGrp="1" noRot="1" noChangeAspect="1" noMove="1" noResize="1" noEditPoints="1" noAdjustHandles="1" noChangeArrowheads="1" noChangeShapeType="1" noTextEdit="1"/>
              </p:cNvSpPr>
              <p:nvPr>
                <p:ph type="body" sz="quarter" idx="13"/>
              </p:nvPr>
            </p:nvSpPr>
            <p:spPr>
              <a:blipFill rotWithShape="1">
                <a:blip r:embed="rId2"/>
                <a:stretch>
                  <a:fillRect l="-1451" t="-6286"/>
                </a:stretch>
              </a:blipFill>
            </p:spPr>
            <p:txBody>
              <a:bodyPr/>
              <a:lstStyle/>
              <a:p>
                <a:r>
                  <a:rPr lang="zh-TW" altLang="en-US">
                    <a:noFill/>
                  </a:rPr>
                  <a:t> </a:t>
                </a:r>
              </a:p>
            </p:txBody>
          </p:sp>
        </mc:Fallback>
      </mc:AlternateContent>
      <p:sp>
        <p:nvSpPr>
          <p:cNvPr id="6" name="矩形: 圓角 48">
            <a:extLst>
              <a:ext uri="{FF2B5EF4-FFF2-40B4-BE49-F238E27FC236}">
                <a16:creationId xmlns:a16="http://schemas.microsoft.com/office/drawing/2014/main" id="{9987D139-CC30-4683-867C-FC78EAEB622A}"/>
              </a:ext>
            </a:extLst>
          </p:cNvPr>
          <p:cNvSpPr/>
          <p:nvPr/>
        </p:nvSpPr>
        <p:spPr>
          <a:xfrm>
            <a:off x="114300" y="2596787"/>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9" name="矩形 8">
            <a:extLst>
              <a:ext uri="{FF2B5EF4-FFF2-40B4-BE49-F238E27FC236}">
                <a16:creationId xmlns:a16="http://schemas.microsoft.com/office/drawing/2014/main" id="{143F4991-734D-46D9-BB70-D0D463E5BE31}"/>
              </a:ext>
            </a:extLst>
          </p:cNvPr>
          <p:cNvSpPr/>
          <p:nvPr/>
        </p:nvSpPr>
        <p:spPr>
          <a:xfrm>
            <a:off x="3174124" y="1177457"/>
            <a:ext cx="1671145" cy="1077218"/>
          </a:xfrm>
          <a:prstGeom prst="rect">
            <a:avLst/>
          </a:prstGeom>
        </p:spPr>
        <p:txBody>
          <a:bodyPr wrap="square">
            <a:spAutoFit/>
          </a:bodyPr>
          <a:lstStyle/>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①</a:t>
            </a:r>
            <a:endParaRPr lang="zh-TW" altLang="zh-TW" sz="3200" kern="100" dirty="0">
              <a:latin typeface="Times New Roman" panose="02020603050405020304" pitchFamily="18" charset="0"/>
            </a:endParaRPr>
          </a:p>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②</a:t>
            </a:r>
            <a:endParaRPr lang="zh-TW" altLang="zh-TW" sz="3200" kern="100" dirty="0">
              <a:latin typeface="Times New Roman" panose="02020603050405020304" pitchFamily="18" charset="0"/>
            </a:endParaRPr>
          </a:p>
        </p:txBody>
      </p:sp>
      <p:sp>
        <p:nvSpPr>
          <p:cNvPr id="7" name="矩形: 圓角 37">
            <a:extLst>
              <a:ext uri="{FF2B5EF4-FFF2-40B4-BE49-F238E27FC236}">
                <a16:creationId xmlns:a16="http://schemas.microsoft.com/office/drawing/2014/main" id="{7282F2D0-D559-451E-8C94-BC9D5D1F1B82}"/>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8" name="矩形: 圓角 20">
            <a:hlinkClick r:id="rId3" action="ppaction://hlinksldjump"/>
            <a:extLst>
              <a:ext uri="{FF2B5EF4-FFF2-40B4-BE49-F238E27FC236}">
                <a16:creationId xmlns:a16="http://schemas.microsoft.com/office/drawing/2014/main" id="{41462809-07BD-4E38-9EB8-ED7FAA556061}"/>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31">
            <a:hlinkClick r:id="rId4" action="ppaction://hlinksldjump"/>
            <a:extLst>
              <a:ext uri="{FF2B5EF4-FFF2-40B4-BE49-F238E27FC236}">
                <a16:creationId xmlns:a16="http://schemas.microsoft.com/office/drawing/2014/main" id="{0B5AA844-D025-478A-B6AA-0BE4660960F0}"/>
              </a:ext>
            </a:extLst>
          </p:cNvPr>
          <p:cNvSpPr/>
          <p:nvPr/>
        </p:nvSpPr>
        <p:spPr>
          <a:xfrm>
            <a:off x="3128319" y="42865"/>
            <a:ext cx="573088"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32">
            <a:extLst>
              <a:ext uri="{FF2B5EF4-FFF2-40B4-BE49-F238E27FC236}">
                <a16:creationId xmlns:a16="http://schemas.microsoft.com/office/drawing/2014/main" id="{DB0F6FBD-7D6B-4722-B7CA-1FC1B36DEB4B}"/>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4C3F8ED1-CD02-E898-1531-E6F6CD1FA55C}"/>
              </a:ext>
            </a:extLst>
          </p:cNvPr>
          <p:cNvSpPr txBox="1"/>
          <p:nvPr/>
        </p:nvSpPr>
        <p:spPr>
          <a:xfrm>
            <a:off x="1208690" y="2525334"/>
            <a:ext cx="8790716"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將①式代入②式，得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4</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10</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2" name="文字方塊 11">
            <a:extLst>
              <a:ext uri="{FF2B5EF4-FFF2-40B4-BE49-F238E27FC236}">
                <a16:creationId xmlns:a16="http://schemas.microsoft.com/office/drawing/2014/main" id="{D7DCEDF3-6A50-D2F1-EB2C-585FFC934D8E}"/>
              </a:ext>
            </a:extLst>
          </p:cNvPr>
          <p:cNvSpPr txBox="1"/>
          <p:nvPr/>
        </p:nvSpPr>
        <p:spPr>
          <a:xfrm>
            <a:off x="1208690" y="3160334"/>
            <a:ext cx="8790716"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5</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10</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3" name="文字方塊 12">
            <a:extLst>
              <a:ext uri="{FF2B5EF4-FFF2-40B4-BE49-F238E27FC236}">
                <a16:creationId xmlns:a16="http://schemas.microsoft.com/office/drawing/2014/main" id="{DD91B9F9-3A8E-A5AA-4F40-2F6ED5FA3E04}"/>
              </a:ext>
            </a:extLst>
          </p:cNvPr>
          <p:cNvSpPr txBox="1"/>
          <p:nvPr/>
        </p:nvSpPr>
        <p:spPr>
          <a:xfrm>
            <a:off x="1208690" y="3795334"/>
            <a:ext cx="8790716"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2</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4" name="文字方塊 13">
            <a:extLst>
              <a:ext uri="{FF2B5EF4-FFF2-40B4-BE49-F238E27FC236}">
                <a16:creationId xmlns:a16="http://schemas.microsoft.com/office/drawing/2014/main" id="{53C5407E-691F-04F5-1CF0-98EF35FC1963}"/>
              </a:ext>
            </a:extLst>
          </p:cNvPr>
          <p:cNvSpPr txBox="1"/>
          <p:nvPr/>
        </p:nvSpPr>
        <p:spPr>
          <a:xfrm>
            <a:off x="1208690" y="4430334"/>
            <a:ext cx="8790716"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2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代入①式，得</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4</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8</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06F59580-B74D-A4B1-3938-D26D0470B16A}"/>
                  </a:ext>
                </a:extLst>
              </p:cNvPr>
              <p:cNvSpPr txBox="1"/>
              <p:nvPr/>
            </p:nvSpPr>
            <p:spPr>
              <a:xfrm>
                <a:off x="1208690" y="5065334"/>
                <a:ext cx="8790716"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8</m:t>
                            </m:r>
                          </m:e>
                          <m:e>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e>
                        </m:eqArr>
                      </m:e>
                    </m:d>
                    <m:r>
                      <a:rPr kumimoji="1" lang="en-US" altLang="zh-TW" sz="3200" b="0" i="0" u="none" strike="noStrike" kern="100" cap="none" spc="0" normalizeH="0" baseline="0" noProof="0" smtClean="0">
                        <a:ln>
                          <a:noFill/>
                        </a:ln>
                        <a:solidFill>
                          <a:srgbClr val="E4007F"/>
                        </a:solidFill>
                        <a:effectLst/>
                        <a:uLnTx/>
                        <a:uFillTx/>
                        <a:latin typeface="Cambria Math" panose="02040503050406030204" pitchFamily="18" charset="0"/>
                        <a:cs typeface="Times New Roman" panose="02020603050405020304" pitchFamily="18" charset="0"/>
                      </a:rPr>
                      <m:t> </m:t>
                    </m:r>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dirty="0"/>
              </a:p>
            </p:txBody>
          </p:sp>
        </mc:Choice>
        <mc:Fallback xmlns="">
          <p:sp>
            <p:nvSpPr>
              <p:cNvPr id="15" name="文字方塊 14">
                <a:extLst>
                  <a:ext uri="{FF2B5EF4-FFF2-40B4-BE49-F238E27FC236}">
                    <a16:creationId xmlns:a16="http://schemas.microsoft.com/office/drawing/2014/main" id="{06F59580-B74D-A4B1-3938-D26D0470B16A}"/>
                  </a:ext>
                </a:extLst>
              </p:cNvPr>
              <p:cNvSpPr txBox="1">
                <a:spLocks noRot="1" noChangeAspect="1" noMove="1" noResize="1" noEditPoints="1" noAdjustHandles="1" noChangeArrowheads="1" noChangeShapeType="1" noTextEdit="1"/>
              </p:cNvSpPr>
              <p:nvPr/>
            </p:nvSpPr>
            <p:spPr>
              <a:xfrm>
                <a:off x="1208690" y="5065334"/>
                <a:ext cx="8790716" cy="1190839"/>
              </a:xfrm>
              <a:prstGeom prst="rect">
                <a:avLst/>
              </a:prstGeom>
              <a:blipFill>
                <a:blip r:embed="rId5"/>
                <a:stretch>
                  <a:fillRect l="-173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8499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7B7AD2AD-4E82-4F57-B45E-32642AC7BA9A}"/>
              </a:ext>
            </a:extLst>
          </p:cNvPr>
          <p:cNvSpPr>
            <a:spLocks noGrp="1"/>
          </p:cNvSpPr>
          <p:nvPr>
            <p:ph type="subTitle" idx="1"/>
          </p:nvPr>
        </p:nvSpPr>
        <p:spPr/>
        <p:txBody>
          <a:bodyPr/>
          <a:lstStyle/>
          <a:p>
            <a:r>
              <a:rPr lang="en-US" altLang="zh-TW" dirty="0"/>
              <a:t>24</a:t>
            </a:r>
            <a:endParaRPr lang="zh-TW" altLang="en-US" dirty="0"/>
          </a:p>
        </p:txBody>
      </p:sp>
      <mc:AlternateContent xmlns:mc="http://schemas.openxmlformats.org/markup-compatibility/2006" xmlns:a14="http://schemas.microsoft.com/office/drawing/2010/main">
        <mc:Choice Requires="a14">
          <p:sp>
            <p:nvSpPr>
              <p:cNvPr id="4" name="文字版面配置區 3">
                <a:extLst>
                  <a:ext uri="{FF2B5EF4-FFF2-40B4-BE49-F238E27FC236}">
                    <a16:creationId xmlns:a16="http://schemas.microsoft.com/office/drawing/2014/main" id="{E77FB71E-4C1B-4C5F-9D24-FC685C4C374C}"/>
                  </a:ext>
                </a:extLst>
              </p:cNvPr>
              <p:cNvSpPr>
                <a:spLocks noGrp="1"/>
              </p:cNvSpPr>
              <p:nvPr>
                <p:ph type="body" sz="quarter" idx="13"/>
              </p:nvPr>
            </p:nvSpPr>
            <p:spPr/>
            <p:txBody>
              <a:bodyPr/>
              <a:lstStyle/>
              <a:p>
                <a:r>
                  <a:rPr lang="zh-TW" altLang="en-US" sz="3200" dirty="0"/>
                  <a:t>解下列各二元一次聯立方程式。</a:t>
                </a:r>
                <a:endParaRPr lang="en-US" altLang="zh-TW" sz="3200" dirty="0"/>
              </a:p>
              <a:p>
                <a:r>
                  <a:rPr lang="zh-TW" altLang="zh-TW" sz="3200" dirty="0">
                    <a:latin typeface="新細明體" panose="02020500000000000000" pitchFamily="18" charset="-120"/>
                    <a:ea typeface="新細明體" panose="02020500000000000000" pitchFamily="18" charset="-120"/>
                  </a:rPr>
                  <a:t>⑵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10</m:t>
                            </m:r>
                          </m:e>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e>
                        </m:eqArr>
                      </m:e>
                    </m:d>
                  </m:oMath>
                </a14:m>
                <a:endParaRPr lang="zh-TW" altLang="zh-TW" sz="3200" dirty="0">
                  <a:latin typeface="新細明體" panose="02020500000000000000" pitchFamily="18" charset="-120"/>
                  <a:ea typeface="新細明體" panose="02020500000000000000" pitchFamily="18" charset="-120"/>
                </a:endParaRPr>
              </a:p>
              <a:p>
                <a:endParaRPr lang="zh-TW" altLang="zh-TW" sz="3200" dirty="0"/>
              </a:p>
              <a:p>
                <a:endParaRPr lang="zh-TW" altLang="en-US" sz="3200" dirty="0"/>
              </a:p>
            </p:txBody>
          </p:sp>
        </mc:Choice>
        <mc:Fallback xmlns="">
          <p:sp>
            <p:nvSpPr>
              <p:cNvPr id="4" name="文字版面配置區 3">
                <a:extLst>
                  <a:ext uri="{FF2B5EF4-FFF2-40B4-BE49-F238E27FC236}">
                    <a16:creationId xmlns:a16="http://schemas.microsoft.com/office/drawing/2014/main" id="{E77FB71E-4C1B-4C5F-9D24-FC685C4C374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451" t="-6286"/>
                </a:stretch>
              </a:blipFill>
            </p:spPr>
            <p:txBody>
              <a:bodyPr/>
              <a:lstStyle/>
              <a:p>
                <a:r>
                  <a:rPr lang="zh-TW" altLang="en-US">
                    <a:noFill/>
                  </a:rPr>
                  <a:t> </a:t>
                </a:r>
              </a:p>
            </p:txBody>
          </p:sp>
        </mc:Fallback>
      </mc:AlternateContent>
      <p:sp>
        <p:nvSpPr>
          <p:cNvPr id="6" name="矩形: 圓角 48">
            <a:extLst>
              <a:ext uri="{FF2B5EF4-FFF2-40B4-BE49-F238E27FC236}">
                <a16:creationId xmlns:a16="http://schemas.microsoft.com/office/drawing/2014/main" id="{9987D139-CC30-4683-867C-FC78EAEB622A}"/>
              </a:ext>
            </a:extLst>
          </p:cNvPr>
          <p:cNvSpPr/>
          <p:nvPr/>
        </p:nvSpPr>
        <p:spPr>
          <a:xfrm>
            <a:off x="114300" y="2397089"/>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9" name="矩形 8">
            <a:extLst>
              <a:ext uri="{FF2B5EF4-FFF2-40B4-BE49-F238E27FC236}">
                <a16:creationId xmlns:a16="http://schemas.microsoft.com/office/drawing/2014/main" id="{143F4991-734D-46D9-BB70-D0D463E5BE31}"/>
              </a:ext>
            </a:extLst>
          </p:cNvPr>
          <p:cNvSpPr/>
          <p:nvPr/>
        </p:nvSpPr>
        <p:spPr>
          <a:xfrm>
            <a:off x="3352799" y="1177457"/>
            <a:ext cx="1671145" cy="1077218"/>
          </a:xfrm>
          <a:prstGeom prst="rect">
            <a:avLst/>
          </a:prstGeom>
        </p:spPr>
        <p:txBody>
          <a:bodyPr wrap="square">
            <a:spAutoFit/>
          </a:bodyPr>
          <a:lstStyle/>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①</a:t>
            </a:r>
            <a:endParaRPr lang="zh-TW" altLang="zh-TW" sz="3200" kern="100" dirty="0">
              <a:latin typeface="Times New Roman" panose="02020603050405020304" pitchFamily="18" charset="0"/>
            </a:endParaRPr>
          </a:p>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②</a:t>
            </a:r>
            <a:endParaRPr lang="zh-TW" altLang="zh-TW" sz="3200" kern="100" dirty="0">
              <a:latin typeface="Times New Roman" panose="02020603050405020304" pitchFamily="18" charset="0"/>
            </a:endParaRPr>
          </a:p>
        </p:txBody>
      </p:sp>
      <p:sp>
        <p:nvSpPr>
          <p:cNvPr id="5" name="文字方塊 4">
            <a:extLst>
              <a:ext uri="{FF2B5EF4-FFF2-40B4-BE49-F238E27FC236}">
                <a16:creationId xmlns:a16="http://schemas.microsoft.com/office/drawing/2014/main" id="{0A3CBC8F-4A96-0F9A-E470-AAC552F6560B}"/>
              </a:ext>
            </a:extLst>
          </p:cNvPr>
          <p:cNvSpPr txBox="1"/>
          <p:nvPr/>
        </p:nvSpPr>
        <p:spPr>
          <a:xfrm>
            <a:off x="1254534" y="2386578"/>
            <a:ext cx="8282756"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將②式代入①式，得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10</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7" name="文字方塊 6">
            <a:extLst>
              <a:ext uri="{FF2B5EF4-FFF2-40B4-BE49-F238E27FC236}">
                <a16:creationId xmlns:a16="http://schemas.microsoft.com/office/drawing/2014/main" id="{93D2C584-7C0B-0FD7-1D14-6DA6F1241A18}"/>
              </a:ext>
            </a:extLst>
          </p:cNvPr>
          <p:cNvSpPr txBox="1"/>
          <p:nvPr/>
        </p:nvSpPr>
        <p:spPr>
          <a:xfrm>
            <a:off x="1254534" y="2971353"/>
            <a:ext cx="8282756"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10</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8" name="文字方塊 7">
            <a:extLst>
              <a:ext uri="{FF2B5EF4-FFF2-40B4-BE49-F238E27FC236}">
                <a16:creationId xmlns:a16="http://schemas.microsoft.com/office/drawing/2014/main" id="{5E362A6D-CC8B-E4F1-8CC3-2C1724AEA776}"/>
              </a:ext>
            </a:extLst>
          </p:cNvPr>
          <p:cNvSpPr txBox="1"/>
          <p:nvPr/>
        </p:nvSpPr>
        <p:spPr>
          <a:xfrm>
            <a:off x="1254534" y="3556128"/>
            <a:ext cx="8282756"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0" name="文字方塊 9">
            <a:extLst>
              <a:ext uri="{FF2B5EF4-FFF2-40B4-BE49-F238E27FC236}">
                <a16:creationId xmlns:a16="http://schemas.microsoft.com/office/drawing/2014/main" id="{63AE28A7-CC04-5E3F-7DC5-C550E426324C}"/>
              </a:ext>
            </a:extLst>
          </p:cNvPr>
          <p:cNvSpPr txBox="1"/>
          <p:nvPr/>
        </p:nvSpPr>
        <p:spPr>
          <a:xfrm>
            <a:off x="1254534" y="4140903"/>
            <a:ext cx="8282756"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代入②式</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2C3DA9C6-5278-311B-CDE7-03CD818034E9}"/>
              </a:ext>
            </a:extLst>
          </p:cNvPr>
          <p:cNvSpPr txBox="1"/>
          <p:nvPr/>
        </p:nvSpPr>
        <p:spPr>
          <a:xfrm>
            <a:off x="1254534" y="4725678"/>
            <a:ext cx="8282756"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D718D06B-2C34-8F21-8E72-F1D182EA0BE6}"/>
                  </a:ext>
                </a:extLst>
              </p:cNvPr>
              <p:cNvSpPr txBox="1"/>
              <p:nvPr/>
            </p:nvSpPr>
            <p:spPr>
              <a:xfrm>
                <a:off x="1254534" y="5310453"/>
                <a:ext cx="8282756"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zh-TW" altLang="zh-TW" sz="3200" b="0" i="0" u="none" strike="noStrike" kern="100" cap="none" spc="0" normalizeH="0" baseline="0" noProof="0">
                                <a:ln>
                                  <a:noFill/>
                                </a:ln>
                                <a:solidFill>
                                  <a:srgbClr val="E4007F"/>
                                </a:solidFill>
                                <a:effectLst/>
                                <a:uLnTx/>
                                <a:uFillTx/>
                                <a:latin typeface="Calibri" pitchFamily="34" charset="0"/>
                                <a:ea typeface="新細明體" pitchFamily="18" charset="-120"/>
                                <a:cs typeface="MS Mincho" panose="02020609040205080304" pitchFamily="49" charset="-128"/>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S Mincho" panose="02020609040205080304" pitchFamily="49" charset="-128"/>
                              </a:rPr>
                              <m:t>2</m:t>
                            </m:r>
                          </m:e>
                          <m:e>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4</m:t>
                            </m:r>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e>
                        </m:eqArr>
                      </m:e>
                    </m:d>
                    <m:r>
                      <a:rPr kumimoji="1" lang="en-US" altLang="zh-TW" sz="3200" b="0" i="0" u="none" strike="noStrike" kern="100" cap="none" spc="0" normalizeH="0" baseline="0" noProof="0" smtClean="0">
                        <a:ln>
                          <a:noFill/>
                        </a:ln>
                        <a:solidFill>
                          <a:srgbClr val="E4007F"/>
                        </a:solidFill>
                        <a:effectLst/>
                        <a:uLnTx/>
                        <a:uFillTx/>
                        <a:latin typeface="Cambria Math" panose="02040503050406030204" pitchFamily="18" charset="0"/>
                        <a:cs typeface="Times New Roman" panose="02020603050405020304" pitchFamily="18" charset="0"/>
                      </a:rPr>
                      <m:t> </m:t>
                    </m:r>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2" name="文字方塊 11">
                <a:extLst>
                  <a:ext uri="{FF2B5EF4-FFF2-40B4-BE49-F238E27FC236}">
                    <a16:creationId xmlns:a16="http://schemas.microsoft.com/office/drawing/2014/main" id="{D718D06B-2C34-8F21-8E72-F1D182EA0BE6}"/>
                  </a:ext>
                </a:extLst>
              </p:cNvPr>
              <p:cNvSpPr txBox="1">
                <a:spLocks noRot="1" noChangeAspect="1" noMove="1" noResize="1" noEditPoints="1" noAdjustHandles="1" noChangeArrowheads="1" noChangeShapeType="1" noTextEdit="1"/>
              </p:cNvSpPr>
              <p:nvPr/>
            </p:nvSpPr>
            <p:spPr>
              <a:xfrm>
                <a:off x="1254534" y="5310453"/>
                <a:ext cx="8282756" cy="1190839"/>
              </a:xfrm>
              <a:prstGeom prst="rect">
                <a:avLst/>
              </a:prstGeom>
              <a:blipFill>
                <a:blip r:embed="rId3"/>
                <a:stretch>
                  <a:fillRect l="-191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99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P spid="8"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9166B3D-F594-4249-BEE8-2DF0541B226A}"/>
              </a:ext>
            </a:extLst>
          </p:cNvPr>
          <p:cNvSpPr/>
          <p:nvPr/>
        </p:nvSpPr>
        <p:spPr>
          <a:xfrm>
            <a:off x="0" y="723292"/>
            <a:ext cx="12192000" cy="11421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252F3240-1352-491C-A5DD-7CBA27F9F915}"/>
              </a:ext>
            </a:extLst>
          </p:cNvPr>
          <p:cNvSpPr>
            <a:spLocks noGrp="1"/>
          </p:cNvSpPr>
          <p:nvPr>
            <p:ph type="subTitle" idx="1"/>
          </p:nvPr>
        </p:nvSpPr>
        <p:spPr/>
        <p:txBody>
          <a:bodyPr/>
          <a:lstStyle/>
          <a:p>
            <a:r>
              <a:rPr lang="en-US" altLang="zh-TW" dirty="0"/>
              <a:t>25</a:t>
            </a:r>
            <a:endParaRPr lang="zh-TW" altLang="en-US" dirty="0"/>
          </a:p>
        </p:txBody>
      </p:sp>
      <p:sp>
        <p:nvSpPr>
          <p:cNvPr id="3" name="標題 2">
            <a:extLst>
              <a:ext uri="{FF2B5EF4-FFF2-40B4-BE49-F238E27FC236}">
                <a16:creationId xmlns:a16="http://schemas.microsoft.com/office/drawing/2014/main" id="{5C814B42-AF2A-4831-958D-8637A9D20CEA}"/>
              </a:ext>
            </a:extLst>
          </p:cNvPr>
          <p:cNvSpPr>
            <a:spLocks noGrp="1"/>
          </p:cNvSpPr>
          <p:nvPr>
            <p:ph type="title"/>
          </p:nvPr>
        </p:nvSpPr>
        <p:spPr>
          <a:xfrm>
            <a:off x="1455275" y="-134350"/>
            <a:ext cx="7163208" cy="1001096"/>
          </a:xfrm>
        </p:spPr>
        <p:txBody>
          <a:bodyPr/>
          <a:lstStyle/>
          <a:p>
            <a:r>
              <a:rPr lang="zh-TW" altLang="en-US" dirty="0"/>
              <a:t>代入消去法解二元一次聯立方程式</a:t>
            </a:r>
          </a:p>
        </p:txBody>
      </p:sp>
      <p:sp>
        <p:nvSpPr>
          <p:cNvPr id="5" name="文字版面配置區 4">
            <a:extLst>
              <a:ext uri="{FF2B5EF4-FFF2-40B4-BE49-F238E27FC236}">
                <a16:creationId xmlns:a16="http://schemas.microsoft.com/office/drawing/2014/main" id="{32C8A6FB-B191-413A-BD57-E76CFD34F388}"/>
              </a:ext>
            </a:extLst>
          </p:cNvPr>
          <p:cNvSpPr>
            <a:spLocks noGrp="1"/>
          </p:cNvSpPr>
          <p:nvPr>
            <p:ph type="body" sz="quarter" idx="10"/>
          </p:nvPr>
        </p:nvSpPr>
        <p:spPr/>
        <p:txBody>
          <a:bodyPr/>
          <a:lstStyle/>
          <a:p>
            <a:r>
              <a:rPr lang="en-US" altLang="zh-TW" dirty="0"/>
              <a:t>3</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BD1DE219-0282-4101-8F1D-4A6248FF5BF6}"/>
                  </a:ext>
                </a:extLst>
              </p:cNvPr>
              <p:cNvSpPr>
                <a:spLocks noGrp="1"/>
              </p:cNvSpPr>
              <p:nvPr>
                <p:ph type="body" sz="quarter" idx="13"/>
              </p:nvPr>
            </p:nvSpPr>
            <p:spPr>
              <a:xfrm>
                <a:off x="720796" y="688488"/>
                <a:ext cx="10500448" cy="1503869"/>
              </a:xfrm>
            </p:spPr>
            <p:txBody>
              <a:bodyPr/>
              <a:lstStyle/>
              <a:p>
                <a:r>
                  <a:rPr lang="zh-TW" altLang="zh-TW" sz="3200" dirty="0">
                    <a:latin typeface="Times New Roman" panose="02020603050405020304" pitchFamily="18" charset="0"/>
                    <a:cs typeface="Times New Roman" panose="02020603050405020304" pitchFamily="18" charset="0"/>
                  </a:rPr>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9</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r>
                              <m:rPr>
                                <m:nor/>
                              </m:rPr>
                              <a:rPr lang="en-US" altLang="zh-TW" sz="3200">
                                <a:latin typeface="Times New Roman" panose="02020603050405020304" pitchFamily="18" charset="0"/>
                                <a:cs typeface="Times New Roman" panose="02020603050405020304" pitchFamily="18" charset="0"/>
                              </a:rPr>
                              <m:t>⋯⋯</m:t>
                            </m:r>
                            <m:r>
                              <m:rPr>
                                <m:nor/>
                              </m:rPr>
                              <a:rPr lang="zh-TW" altLang="zh-TW" sz="3200">
                                <a:latin typeface="新細明體" panose="02020500000000000000" pitchFamily="18" charset="-120"/>
                                <a:ea typeface="新細明體" panose="02020500000000000000" pitchFamily="18" charset="-120"/>
                                <a:cs typeface="Times New Roman" panose="02020603050405020304" pitchFamily="18" charset="0"/>
                              </a:rPr>
                              <m:t>①</m:t>
                            </m:r>
                          </m:e>
                          <m:e>
                            <m:r>
                              <m:rPr>
                                <m:nor/>
                              </m:rPr>
                              <a:rPr lang="en-US" altLang="zh-TW" sz="3200" kern="100" dirty="0">
                                <a:latin typeface="Times New Roman" panose="02020603050405020304" pitchFamily="18" charset="0"/>
                              </a:rPr>
                              <m:t>3</m:t>
                            </m:r>
                            <m:r>
                              <m:rPr>
                                <m:nor/>
                              </m:rPr>
                              <a:rPr lang="en-US" altLang="zh-TW" sz="3200" i="1" kern="100" dirty="0">
                                <a:latin typeface="Times New Roman" panose="02020603050405020304" pitchFamily="18" charset="0"/>
                              </a:rPr>
                              <m:t>x</m:t>
                            </m:r>
                            <m:r>
                              <m:rPr>
                                <m:nor/>
                              </m:rPr>
                              <a:rPr lang="zh-TW" altLang="zh-TW" sz="3200" kern="100" dirty="0">
                                <a:latin typeface="新細明體" panose="02020500000000000000" pitchFamily="18" charset="-120"/>
                                <a:ea typeface="新細明體" panose="02020500000000000000" pitchFamily="18" charset="-120"/>
                                <a:cs typeface="Times New Roman" panose="02020603050405020304" pitchFamily="18" charset="0"/>
                              </a:rPr>
                              <m:t>＋</m:t>
                            </m:r>
                            <m:r>
                              <m:rPr>
                                <m:nor/>
                              </m:rPr>
                              <a:rPr lang="en-US" altLang="zh-TW" sz="3200" kern="100" dirty="0">
                                <a:latin typeface="Times New Roman" panose="02020603050405020304" pitchFamily="18" charset="0"/>
                              </a:rPr>
                              <m:t>2</m:t>
                            </m:r>
                            <m:r>
                              <m:rPr>
                                <m:nor/>
                              </m:rPr>
                              <a:rPr lang="en-US" altLang="zh-TW" sz="3200" b="0" i="1" kern="100" dirty="0" smtClean="0">
                                <a:latin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0" kern="100" dirty="0">
                                <a:latin typeface="Times New Roman" panose="02020603050405020304" pitchFamily="18" charset="0"/>
                                <a:cs typeface="Times New Roman" panose="02020603050405020304" pitchFamily="18" charset="0"/>
                              </a:rPr>
                              <m:t>6</m:t>
                            </m:r>
                            <m:r>
                              <m:rPr>
                                <m:nor/>
                              </m:rPr>
                              <a:rPr lang="en-US" altLang="zh-TW" sz="3200">
                                <a:latin typeface="Times New Roman" panose="02020603050405020304" pitchFamily="18" charset="0"/>
                                <a:cs typeface="Times New Roman" panose="02020603050405020304" pitchFamily="18" charset="0"/>
                              </a:rPr>
                              <m:t>⋯⋯</m:t>
                            </m:r>
                            <m:r>
                              <m:rPr>
                                <m:nor/>
                              </m:rPr>
                              <a:rPr lang="zh-TW" altLang="zh-TW" sz="3200">
                                <a:latin typeface="新細明體" panose="02020500000000000000" pitchFamily="18" charset="-120"/>
                                <a:ea typeface="新細明體" panose="02020500000000000000" pitchFamily="18" charset="-120"/>
                                <a:cs typeface="Times New Roman" panose="02020603050405020304" pitchFamily="18" charset="0"/>
                              </a:rPr>
                              <m:t>②</m:t>
                            </m:r>
                          </m:e>
                        </m:eqArr>
                      </m:e>
                    </m:d>
                  </m:oMath>
                </a14:m>
                <a:r>
                  <a:rPr lang="zh-TW" altLang="zh-TW" sz="3200" dirty="0">
                    <a:latin typeface="Times New Roman" panose="02020603050405020304" pitchFamily="18" charset="0"/>
                    <a:cs typeface="Times New Roman" panose="02020603050405020304" pitchFamily="18" charset="0"/>
                  </a:rPr>
                  <a:t>。</a:t>
                </a:r>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6" name="文字版面配置區 5">
                <a:extLst>
                  <a:ext uri="{FF2B5EF4-FFF2-40B4-BE49-F238E27FC236}">
                    <a16:creationId xmlns:a16="http://schemas.microsoft.com/office/drawing/2014/main" id="{BD1DE219-0282-4101-8F1D-4A6248FF5BF6}"/>
                  </a:ext>
                </a:extLst>
              </p:cNvPr>
              <p:cNvSpPr>
                <a:spLocks noGrp="1" noRot="1" noChangeAspect="1" noMove="1" noResize="1" noEditPoints="1" noAdjustHandles="1" noChangeArrowheads="1" noChangeShapeType="1" noTextEdit="1"/>
              </p:cNvSpPr>
              <p:nvPr>
                <p:ph type="body" sz="quarter" idx="13"/>
              </p:nvPr>
            </p:nvSpPr>
            <p:spPr>
              <a:xfrm>
                <a:off x="720796" y="688488"/>
                <a:ext cx="10500448" cy="1503869"/>
              </a:xfrm>
              <a:blipFill>
                <a:blip r:embed="rId2"/>
                <a:stretch>
                  <a:fillRect l="-1451"/>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8EA12D80-779A-47AC-8521-6EDF45158EFE}"/>
              </a:ext>
            </a:extLst>
          </p:cNvPr>
          <p:cNvSpPr/>
          <p:nvPr/>
        </p:nvSpPr>
        <p:spPr>
          <a:xfrm>
            <a:off x="114300" y="200237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grpSp>
        <p:nvGrpSpPr>
          <p:cNvPr id="33" name="群組 32">
            <a:extLst>
              <a:ext uri="{FF2B5EF4-FFF2-40B4-BE49-F238E27FC236}">
                <a16:creationId xmlns:a16="http://schemas.microsoft.com/office/drawing/2014/main" id="{D7FB320B-CEC5-442A-B3CF-B7BEB5F2BB80}"/>
              </a:ext>
            </a:extLst>
          </p:cNvPr>
          <p:cNvGrpSpPr/>
          <p:nvPr/>
        </p:nvGrpSpPr>
        <p:grpSpPr>
          <a:xfrm>
            <a:off x="7922917" y="2273044"/>
            <a:ext cx="3282994" cy="2815390"/>
            <a:chOff x="7840412" y="3186017"/>
            <a:chExt cx="3282994" cy="2815390"/>
          </a:xfrm>
        </p:grpSpPr>
        <p:grpSp>
          <p:nvGrpSpPr>
            <p:cNvPr id="34" name="群組 33">
              <a:extLst>
                <a:ext uri="{FF2B5EF4-FFF2-40B4-BE49-F238E27FC236}">
                  <a16:creationId xmlns:a16="http://schemas.microsoft.com/office/drawing/2014/main" id="{5A79E517-0AB8-4903-81C4-11E51F5A140D}"/>
                </a:ext>
              </a:extLst>
            </p:cNvPr>
            <p:cNvGrpSpPr/>
            <p:nvPr/>
          </p:nvGrpSpPr>
          <p:grpSpPr>
            <a:xfrm>
              <a:off x="7840412" y="3186017"/>
              <a:ext cx="3282994" cy="2815390"/>
              <a:chOff x="2812648" y="962472"/>
              <a:chExt cx="3282994" cy="2815390"/>
            </a:xfrm>
          </p:grpSpPr>
          <p:grpSp>
            <p:nvGrpSpPr>
              <p:cNvPr id="37" name="群組 36">
                <a:extLst>
                  <a:ext uri="{FF2B5EF4-FFF2-40B4-BE49-F238E27FC236}">
                    <a16:creationId xmlns:a16="http://schemas.microsoft.com/office/drawing/2014/main" id="{F7444059-BB4E-40CC-B0AD-EC9B467BBE24}"/>
                  </a:ext>
                </a:extLst>
              </p:cNvPr>
              <p:cNvGrpSpPr/>
              <p:nvPr/>
            </p:nvGrpSpPr>
            <p:grpSpPr>
              <a:xfrm>
                <a:off x="2812648" y="1419588"/>
                <a:ext cx="3282994" cy="2358274"/>
                <a:chOff x="2812648" y="1419588"/>
                <a:chExt cx="3282994" cy="2358274"/>
              </a:xfrm>
            </p:grpSpPr>
            <p:sp>
              <p:nvSpPr>
                <p:cNvPr id="39" name="矩形 38">
                  <a:extLst>
                    <a:ext uri="{FF2B5EF4-FFF2-40B4-BE49-F238E27FC236}">
                      <a16:creationId xmlns:a16="http://schemas.microsoft.com/office/drawing/2014/main" id="{3688C750-E619-48C7-A87F-8C0AF6A575AC}"/>
                    </a:ext>
                  </a:extLst>
                </p:cNvPr>
                <p:cNvSpPr/>
                <p:nvPr/>
              </p:nvSpPr>
              <p:spPr>
                <a:xfrm>
                  <a:off x="2997843" y="1742754"/>
                  <a:ext cx="3097799" cy="203510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40" name="矩形: 圓角 16">
                  <a:extLst>
                    <a:ext uri="{FF2B5EF4-FFF2-40B4-BE49-F238E27FC236}">
                      <a16:creationId xmlns:a16="http://schemas.microsoft.com/office/drawing/2014/main" id="{BF62A595-EB5D-472F-B673-04347FBF2236}"/>
                    </a:ext>
                  </a:extLst>
                </p:cNvPr>
                <p:cNvSpPr/>
                <p:nvPr/>
              </p:nvSpPr>
              <p:spPr>
                <a:xfrm>
                  <a:off x="2812648" y="1419588"/>
                  <a:ext cx="1778000" cy="64633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dirty="0">
                      <a:solidFill>
                        <a:schemeClr val="accent1"/>
                      </a:solidFill>
                      <a:latin typeface="微軟正黑體" panose="020B0604030504040204" pitchFamily="34" charset="-120"/>
                      <a:ea typeface="微軟正黑體" panose="020B0604030504040204" pitchFamily="34" charset="-120"/>
                    </a:rPr>
                    <a:t>Hint</a:t>
                  </a:r>
                </a:p>
              </p:txBody>
            </p:sp>
          </p:grpSp>
          <p:pic>
            <p:nvPicPr>
              <p:cNvPr id="38" name="圖片 37">
                <a:extLst>
                  <a:ext uri="{FF2B5EF4-FFF2-40B4-BE49-F238E27FC236}">
                    <a16:creationId xmlns:a16="http://schemas.microsoft.com/office/drawing/2014/main" id="{50568808-47C4-494B-85C0-AC010CCE75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99132">
                <a:off x="4135171" y="962472"/>
                <a:ext cx="910952" cy="910952"/>
              </a:xfrm>
              <a:prstGeom prst="rect">
                <a:avLst/>
              </a:prstGeom>
            </p:spPr>
          </p:pic>
        </p:grpSp>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27B882B4-FE88-4003-9F0B-5656ABEDADB6}"/>
                    </a:ext>
                  </a:extLst>
                </p:cNvPr>
                <p:cNvSpPr/>
                <p:nvPr/>
              </p:nvSpPr>
              <p:spPr>
                <a:xfrm>
                  <a:off x="7998010" y="4313793"/>
                  <a:ext cx="3036729" cy="1467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TW" altLang="en-US" sz="2800" i="1">
                                <a:latin typeface="Cambria Math" panose="02040503050406030204" pitchFamily="18" charset="0"/>
                              </a:rPr>
                            </m:ctrlPr>
                          </m:dPr>
                          <m:e>
                            <m:eqArr>
                              <m:eqArrPr>
                                <m:ctrlPr>
                                  <a:rPr lang="zh-TW" altLang="en-US" sz="2800" i="1">
                                    <a:latin typeface="Cambria Math" panose="02040503050406030204" pitchFamily="18" charset="0"/>
                                  </a:rPr>
                                </m:ctrlPr>
                              </m:eqArrPr>
                              <m:e>
                                <m:r>
                                  <a:rPr lang="zh-TW" altLang="en-US" sz="2800">
                                    <a:latin typeface="Cambria Math" panose="02040503050406030204" pitchFamily="18" charset="0"/>
                                  </a:rPr>
                                  <m:t>&amp;</m:t>
                                </m:r>
                                <m:r>
                                  <m:rPr>
                                    <m:nor/>
                                  </m:rPr>
                                  <a:rPr lang="en-US" altLang="zh-TW" sz="2800" b="0" i="1" smtClean="0">
                                    <a:latin typeface="Times New Roman" panose="02020603050405020304" pitchFamily="18" charset="0"/>
                                    <a:cs typeface="Times New Roman" panose="02020603050405020304" pitchFamily="18" charset="0"/>
                                  </a:rPr>
                                  <m:t>y</m:t>
                                </m:r>
                                <m:r>
                                  <m:rPr>
                                    <m:nor/>
                                  </m:rPr>
                                  <a:rPr lang="zh-TW" altLang="en-US" sz="2800">
                                    <a:latin typeface="Times New Roman" panose="02020603050405020304" pitchFamily="18" charset="0"/>
                                    <a:cs typeface="Times New Roman" panose="02020603050405020304" pitchFamily="18" charset="0"/>
                                  </a:rPr>
                                  <m:t>＝</m:t>
                                </m:r>
                                <m:r>
                                  <m:rPr>
                                    <m:nor/>
                                  </m:rPr>
                                  <a:rPr lang="en-US" altLang="zh-TW" sz="2800" b="0" smtClean="0">
                                    <a:solidFill>
                                      <a:srgbClr val="FF0000"/>
                                    </a:solidFill>
                                    <a:latin typeface="Times New Roman" panose="02020603050405020304" pitchFamily="18" charset="0"/>
                                    <a:cs typeface="Times New Roman" panose="02020603050405020304" pitchFamily="18" charset="0"/>
                                  </a:rPr>
                                  <m:t>3</m:t>
                                </m:r>
                                <m:r>
                                  <a:rPr lang="zh-TW" altLang="en-US" sz="2800" i="0">
                                    <a:solidFill>
                                      <a:srgbClr val="FF0000"/>
                                    </a:solidFill>
                                    <a:latin typeface="Cambria Math" panose="02040503050406030204" pitchFamily="18" charset="0"/>
                                    <a:cs typeface="Times New Roman" panose="02020603050405020304" pitchFamily="18" charset="0"/>
                                  </a:rPr>
                                  <m:t>－</m:t>
                                </m:r>
                                <m:r>
                                  <a:rPr lang="en-US" altLang="zh-TW" sz="2800" i="0">
                                    <a:solidFill>
                                      <a:srgbClr val="FF0000"/>
                                    </a:solidFill>
                                    <a:latin typeface="Cambria Math" panose="02040503050406030204" pitchFamily="18" charset="0"/>
                                    <a:cs typeface="Times New Roman" panose="02020603050405020304" pitchFamily="18" charset="0"/>
                                  </a:rPr>
                                  <m:t>9</m:t>
                                </m:r>
                                <m:r>
                                  <a:rPr lang="en-US" altLang="zh-TW" sz="2800" i="1">
                                    <a:solidFill>
                                      <a:srgbClr val="FF0000"/>
                                    </a:solidFill>
                                    <a:latin typeface="Cambria Math" panose="02040503050406030204" pitchFamily="18" charset="0"/>
                                    <a:cs typeface="Times New Roman" panose="02020603050405020304" pitchFamily="18" charset="0"/>
                                  </a:rPr>
                                  <m:t>𝑥</m:t>
                                </m:r>
                                <m:r>
                                  <m:rPr>
                                    <m:nor/>
                                  </m:rPr>
                                  <a:rPr lang="zh-TW" altLang="en-US" sz="2800">
                                    <a:latin typeface="Times New Roman" panose="02020603050405020304" pitchFamily="18" charset="0"/>
                                    <a:cs typeface="Times New Roman" panose="02020603050405020304" pitchFamily="18" charset="0"/>
                                  </a:rPr>
                                  <m:t> ⋯⋯①</m:t>
                                </m:r>
                              </m:e>
                              <m:e>
                                <m:r>
                                  <a:rPr lang="zh-TW" altLang="en-US" sz="2800" i="0">
                                    <a:latin typeface="Cambria Math" panose="02040503050406030204" pitchFamily="18" charset="0"/>
                                  </a:rPr>
                                  <m:t>&amp;</m:t>
                                </m:r>
                                <m:r>
                                  <m:rPr>
                                    <m:nor/>
                                  </m:rPr>
                                  <a:rPr lang="zh-TW" altLang="en-US" sz="2800" i="1">
                                    <a:latin typeface="Times New Roman" panose="02020603050405020304" pitchFamily="18" charset="0"/>
                                    <a:cs typeface="Times New Roman" panose="02020603050405020304" pitchFamily="18" charset="0"/>
                                  </a:rPr>
                                  <m:t>   </m:t>
                                </m:r>
                              </m:e>
                              <m:e>
                                <m:r>
                                  <a:rPr lang="zh-TW" altLang="en-US" sz="2800" i="0" smtClean="0">
                                    <a:latin typeface="Cambria Math" panose="02040503050406030204" pitchFamily="18" charset="0"/>
                                  </a:rPr>
                                  <m:t>&amp;</m:t>
                                </m:r>
                                <m:r>
                                  <m:rPr>
                                    <m:nor/>
                                  </m:rPr>
                                  <a:rPr lang="en-US" altLang="zh-TW" sz="2800" b="0" smtClean="0">
                                    <a:latin typeface="Times New Roman" panose="02020603050405020304" pitchFamily="18" charset="0"/>
                                    <a:cs typeface="Times New Roman" panose="02020603050405020304" pitchFamily="18" charset="0"/>
                                  </a:rPr>
                                  <m:t>3</m:t>
                                </m:r>
                                <m:r>
                                  <m:rPr>
                                    <m:nor/>
                                  </m:rPr>
                                  <a:rPr lang="zh-TW" altLang="en-US" sz="2800" i="1" smtClean="0">
                                    <a:solidFill>
                                      <a:schemeClr val="tx1"/>
                                    </a:solidFill>
                                    <a:latin typeface="Times New Roman" panose="02020603050405020304" pitchFamily="18" charset="0"/>
                                    <a:cs typeface="Times New Roman" panose="02020603050405020304" pitchFamily="18" charset="0"/>
                                  </a:rPr>
                                  <m:t>x</m:t>
                                </m:r>
                                <m:r>
                                  <m:rPr>
                                    <m:nor/>
                                  </m:rPr>
                                  <a:rPr lang="zh-TW" altLang="en-US" sz="2800">
                                    <a:latin typeface="Times New Roman" panose="02020603050405020304" pitchFamily="18" charset="0"/>
                                    <a:cs typeface="Times New Roman" panose="02020603050405020304" pitchFamily="18" charset="0"/>
                                  </a:rPr>
                                  <m:t>＋</m:t>
                                </m:r>
                                <m:r>
                                  <m:rPr>
                                    <m:nor/>
                                  </m:rPr>
                                  <a:rPr lang="en-US" altLang="zh-TW" sz="2800" b="0" smtClean="0">
                                    <a:latin typeface="Times New Roman" panose="02020603050405020304" pitchFamily="18" charset="0"/>
                                    <a:cs typeface="Times New Roman" panose="02020603050405020304" pitchFamily="18" charset="0"/>
                                  </a:rPr>
                                  <m:t>2</m:t>
                                </m:r>
                                <m:r>
                                  <m:rPr>
                                    <m:nor/>
                                  </m:rPr>
                                  <a:rPr lang="zh-TW" altLang="en-US" sz="2800" i="1" smtClean="0">
                                    <a:solidFill>
                                      <a:srgbClr val="FF3300"/>
                                    </a:solidFill>
                                    <a:latin typeface="Times New Roman" panose="02020603050405020304" pitchFamily="18" charset="0"/>
                                    <a:cs typeface="Times New Roman" panose="02020603050405020304" pitchFamily="18" charset="0"/>
                                  </a:rPr>
                                  <m:t>y</m:t>
                                </m:r>
                                <m:r>
                                  <m:rPr>
                                    <m:nor/>
                                  </m:rPr>
                                  <a:rPr lang="zh-TW" altLang="en-US" sz="2800">
                                    <a:latin typeface="Times New Roman" panose="02020603050405020304" pitchFamily="18" charset="0"/>
                                    <a:cs typeface="Times New Roman" panose="02020603050405020304" pitchFamily="18" charset="0"/>
                                  </a:rPr>
                                  <m:t>＝</m:t>
                                </m:r>
                                <m:r>
                                  <m:rPr>
                                    <m:nor/>
                                  </m:rPr>
                                  <a:rPr lang="en-US" altLang="zh-TW" sz="2800" b="0" i="0" smtClean="0">
                                    <a:latin typeface="Times New Roman" panose="02020603050405020304" pitchFamily="18" charset="0"/>
                                    <a:cs typeface="Times New Roman" panose="02020603050405020304" pitchFamily="18" charset="0"/>
                                  </a:rPr>
                                  <m:t>6</m:t>
                                </m:r>
                                <m:r>
                                  <m:rPr>
                                    <m:nor/>
                                  </m:rPr>
                                  <a:rPr lang="zh-TW" altLang="en-US" sz="2800">
                                    <a:latin typeface="Times New Roman" panose="02020603050405020304" pitchFamily="18" charset="0"/>
                                    <a:cs typeface="Times New Roman" panose="02020603050405020304" pitchFamily="18" charset="0"/>
                                  </a:rPr>
                                  <m:t>⋯⋯②</m:t>
                                </m:r>
                              </m:e>
                            </m:eqArr>
                          </m:e>
                        </m:d>
                      </m:oMath>
                    </m:oMathPara>
                  </a14:m>
                  <a:endParaRPr lang="zh-TW" altLang="en-US" sz="2800" dirty="0">
                    <a:latin typeface="Times New Roman" panose="02020603050405020304" pitchFamily="18" charset="0"/>
                    <a:cs typeface="Times New Roman" panose="02020603050405020304" pitchFamily="18" charset="0"/>
                  </a:endParaRPr>
                </a:p>
              </p:txBody>
            </p:sp>
          </mc:Choice>
          <mc:Fallback xmlns="">
            <p:sp>
              <p:nvSpPr>
                <p:cNvPr id="35" name="矩形 34">
                  <a:extLst>
                    <a:ext uri="{FF2B5EF4-FFF2-40B4-BE49-F238E27FC236}">
                      <a16:creationId xmlns:a16="http://schemas.microsoft.com/office/drawing/2014/main" id="{27B882B4-FE88-4003-9F0B-5656ABEDADB6}"/>
                    </a:ext>
                  </a:extLst>
                </p:cNvPr>
                <p:cNvSpPr>
                  <a:spLocks noRot="1" noChangeAspect="1" noMove="1" noResize="1" noEditPoints="1" noAdjustHandles="1" noChangeArrowheads="1" noChangeShapeType="1" noTextEdit="1"/>
                </p:cNvSpPr>
                <p:nvPr/>
              </p:nvSpPr>
              <p:spPr>
                <a:xfrm>
                  <a:off x="7998010" y="4313793"/>
                  <a:ext cx="3036729" cy="1467966"/>
                </a:xfrm>
                <a:prstGeom prst="rect">
                  <a:avLst/>
                </a:prstGeom>
                <a:blipFill>
                  <a:blip r:embed="rId7"/>
                  <a:stretch>
                    <a:fillRect/>
                  </a:stretch>
                </a:blipFill>
              </p:spPr>
              <p:txBody>
                <a:bodyPr/>
                <a:lstStyle/>
                <a:p>
                  <a:r>
                    <a:rPr lang="zh-TW" altLang="en-US">
                      <a:noFill/>
                    </a:rPr>
                    <a:t> </a:t>
                  </a:r>
                </a:p>
              </p:txBody>
            </p:sp>
          </mc:Fallback>
        </mc:AlternateContent>
        <p:cxnSp>
          <p:nvCxnSpPr>
            <p:cNvPr id="36" name="直線單箭頭接點 35">
              <a:extLst>
                <a:ext uri="{FF2B5EF4-FFF2-40B4-BE49-F238E27FC236}">
                  <a16:creationId xmlns:a16="http://schemas.microsoft.com/office/drawing/2014/main" id="{58AE5968-2EFA-43F6-8F90-C34149EF8EFC}"/>
                </a:ext>
              </a:extLst>
            </p:cNvPr>
            <p:cNvCxnSpPr>
              <a:cxnSpLocks/>
            </p:cNvCxnSpPr>
            <p:nvPr/>
          </p:nvCxnSpPr>
          <p:spPr>
            <a:xfrm>
              <a:off x="9300359" y="4829986"/>
              <a:ext cx="0" cy="50926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 name="文字方塊 7">
            <a:extLst>
              <a:ext uri="{FF2B5EF4-FFF2-40B4-BE49-F238E27FC236}">
                <a16:creationId xmlns:a16="http://schemas.microsoft.com/office/drawing/2014/main" id="{CD7A924F-F3E7-5193-0CCD-5B24A33711F2}"/>
              </a:ext>
            </a:extLst>
          </p:cNvPr>
          <p:cNvSpPr txBox="1"/>
          <p:nvPr/>
        </p:nvSpPr>
        <p:spPr>
          <a:xfrm>
            <a:off x="742260" y="2002375"/>
            <a:ext cx="882215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可將</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Times New Roman" panose="02020603050405020304" pitchFamily="18" charset="0"/>
              </a:rPr>
              <a:t>②</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式中的</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用</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9</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取代，</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0" name="文字方塊 9">
            <a:extLst>
              <a:ext uri="{FF2B5EF4-FFF2-40B4-BE49-F238E27FC236}">
                <a16:creationId xmlns:a16="http://schemas.microsoft.com/office/drawing/2014/main" id="{A4260423-50A2-4D66-92BF-19DCD377266D}"/>
              </a:ext>
            </a:extLst>
          </p:cNvPr>
          <p:cNvSpPr txBox="1"/>
          <p:nvPr/>
        </p:nvSpPr>
        <p:spPr>
          <a:xfrm>
            <a:off x="742260" y="2587150"/>
            <a:ext cx="882215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3</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a:t>
            </a:r>
            <a:r>
              <a:rPr kumimoji="1" lang="en-US" altLang="zh-TW" sz="3200" b="0" i="0" u="none" strike="noStrike" kern="100" cap="none" spc="0" normalizeH="0" baseline="0" noProof="0">
                <a:ln>
                  <a:noFill/>
                </a:ln>
                <a:solidFill>
                  <a:srgbClr val="FF0000"/>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srgbClr val="FF0000"/>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FF0000"/>
                </a:solidFill>
                <a:effectLst/>
                <a:uLnTx/>
                <a:uFillTx/>
                <a:latin typeface="Times New Roman" panose="02020603050405020304" pitchFamily="18" charset="0"/>
                <a:ea typeface="新細明體" pitchFamily="18" charset="-120"/>
                <a:cs typeface="+mn-cs"/>
              </a:rPr>
              <a:t>9</a:t>
            </a:r>
            <a:r>
              <a:rPr kumimoji="1" lang="en-US" altLang="zh-TW" sz="3200" b="0" i="1" u="none" strike="noStrike" kern="100" cap="none" spc="0" normalizeH="0" baseline="0" noProof="0">
                <a:ln>
                  <a:noFill/>
                </a:ln>
                <a:solidFill>
                  <a:srgbClr val="FF0000"/>
                </a:solidFill>
                <a:effectLst/>
                <a:uLnTx/>
                <a:uFillTx/>
                <a:latin typeface="Times New Roman" panose="02020603050405020304" pitchFamily="18" charset="0"/>
                <a:ea typeface="新細明體" pitchFamily="18" charset="-120"/>
                <a:cs typeface="+mn-cs"/>
              </a:rPr>
              <a:t>x</a:t>
            </a:r>
            <a:r>
              <a:rPr kumimoji="1" lang="en-US" altLang="zh-TW" sz="3200" b="0" i="0" u="none" strike="noStrike" kern="100" cap="none" spc="0" normalizeH="0" baseline="0" noProof="0">
                <a:ln>
                  <a:noFill/>
                </a:ln>
                <a:solidFill>
                  <a:srgbClr val="FF0000"/>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6</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79466196-4D61-8FA2-E895-316E416B77E6}"/>
              </a:ext>
            </a:extLst>
          </p:cNvPr>
          <p:cNvSpPr txBox="1"/>
          <p:nvPr/>
        </p:nvSpPr>
        <p:spPr>
          <a:xfrm>
            <a:off x="742260" y="3171925"/>
            <a:ext cx="882215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6</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18</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6</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2" name="文字方塊 11">
            <a:extLst>
              <a:ext uri="{FF2B5EF4-FFF2-40B4-BE49-F238E27FC236}">
                <a16:creationId xmlns:a16="http://schemas.microsoft.com/office/drawing/2014/main" id="{806C2205-435D-BD9E-DB20-B14E0D24F847}"/>
              </a:ext>
            </a:extLst>
          </p:cNvPr>
          <p:cNvSpPr txBox="1"/>
          <p:nvPr/>
        </p:nvSpPr>
        <p:spPr>
          <a:xfrm>
            <a:off x="742260" y="3756700"/>
            <a:ext cx="882215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15</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0</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3" name="文字方塊 12">
            <a:extLst>
              <a:ext uri="{FF2B5EF4-FFF2-40B4-BE49-F238E27FC236}">
                <a16:creationId xmlns:a16="http://schemas.microsoft.com/office/drawing/2014/main" id="{AF54DCF8-4CCA-9DEE-BFD6-EFD5208B868C}"/>
              </a:ext>
            </a:extLst>
          </p:cNvPr>
          <p:cNvSpPr txBox="1"/>
          <p:nvPr/>
        </p:nvSpPr>
        <p:spPr>
          <a:xfrm>
            <a:off x="742260" y="4341475"/>
            <a:ext cx="882215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0</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4" name="文字方塊 13">
            <a:extLst>
              <a:ext uri="{FF2B5EF4-FFF2-40B4-BE49-F238E27FC236}">
                <a16:creationId xmlns:a16="http://schemas.microsoft.com/office/drawing/2014/main" id="{1FD7E1FD-89E1-BB2E-690F-D0573DD617D7}"/>
              </a:ext>
            </a:extLst>
          </p:cNvPr>
          <p:cNvSpPr txBox="1"/>
          <p:nvPr/>
        </p:nvSpPr>
        <p:spPr>
          <a:xfrm>
            <a:off x="742260" y="4926250"/>
            <a:ext cx="882215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0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代入</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Times New Roman" panose="02020603050405020304" pitchFamily="18" charset="0"/>
              </a:rPr>
              <a:t>①</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9</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0</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318753DD-4C6A-CF7B-9AEC-A417123268D4}"/>
                  </a:ext>
                </a:extLst>
              </p:cNvPr>
              <p:cNvSpPr txBox="1"/>
              <p:nvPr/>
            </p:nvSpPr>
            <p:spPr>
              <a:xfrm>
                <a:off x="742260" y="5511026"/>
                <a:ext cx="8822154"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prstClr val="black"/>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0</m:t>
                            </m:r>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 </m:t>
                            </m:r>
                          </m:e>
                          <m:e>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 </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3</m:t>
                            </m:r>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 </m:t>
                            </m:r>
                          </m:e>
                        </m:eqArr>
                      </m:e>
                    </m:d>
                  </m:oMath>
                </a14:m>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5" name="文字方塊 14">
                <a:extLst>
                  <a:ext uri="{FF2B5EF4-FFF2-40B4-BE49-F238E27FC236}">
                    <a16:creationId xmlns:a16="http://schemas.microsoft.com/office/drawing/2014/main" id="{318753DD-4C6A-CF7B-9AEC-A417123268D4}"/>
                  </a:ext>
                </a:extLst>
              </p:cNvPr>
              <p:cNvSpPr txBox="1">
                <a:spLocks noRot="1" noChangeAspect="1" noMove="1" noResize="1" noEditPoints="1" noAdjustHandles="1" noChangeArrowheads="1" noChangeShapeType="1" noTextEdit="1"/>
              </p:cNvSpPr>
              <p:nvPr/>
            </p:nvSpPr>
            <p:spPr>
              <a:xfrm>
                <a:off x="742260" y="5511026"/>
                <a:ext cx="8822154" cy="1190839"/>
              </a:xfrm>
              <a:prstGeom prst="rect">
                <a:avLst/>
              </a:prstGeom>
              <a:blipFill>
                <a:blip r:embed="rId8"/>
                <a:stretch>
                  <a:fillRect l="-179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9663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7B7AD2AD-4E82-4F57-B45E-32642AC7BA9A}"/>
              </a:ext>
            </a:extLst>
          </p:cNvPr>
          <p:cNvSpPr>
            <a:spLocks noGrp="1"/>
          </p:cNvSpPr>
          <p:nvPr>
            <p:ph type="subTitle" idx="1"/>
          </p:nvPr>
        </p:nvSpPr>
        <p:spPr/>
        <p:txBody>
          <a:bodyPr/>
          <a:lstStyle/>
          <a:p>
            <a:r>
              <a:rPr lang="en-US" altLang="zh-TW" dirty="0"/>
              <a:t>25</a:t>
            </a:r>
            <a:endParaRPr lang="zh-TW" altLang="en-US" dirty="0"/>
          </a:p>
        </p:txBody>
      </p:sp>
      <mc:AlternateContent xmlns:mc="http://schemas.openxmlformats.org/markup-compatibility/2006" xmlns:a14="http://schemas.microsoft.com/office/drawing/2010/main">
        <mc:Choice Requires="a14">
          <p:sp>
            <p:nvSpPr>
              <p:cNvPr id="4" name="文字版面配置區 3">
                <a:extLst>
                  <a:ext uri="{FF2B5EF4-FFF2-40B4-BE49-F238E27FC236}">
                    <a16:creationId xmlns:a16="http://schemas.microsoft.com/office/drawing/2014/main" id="{E77FB71E-4C1B-4C5F-9D24-FC685C4C374C}"/>
                  </a:ext>
                </a:extLst>
              </p:cNvPr>
              <p:cNvSpPr>
                <a:spLocks noGrp="1"/>
              </p:cNvSpPr>
              <p:nvPr>
                <p:ph type="body" sz="quarter" idx="13"/>
              </p:nvPr>
            </p:nvSpPr>
            <p:spPr/>
            <p:txBody>
              <a:bodyPr/>
              <a:lstStyle/>
              <a:p>
                <a:r>
                  <a:rPr lang="zh-TW" altLang="en-US" sz="3200" dirty="0"/>
                  <a:t>解下列各二元一次聯立方程式。</a:t>
                </a:r>
                <a:endParaRPr lang="en-US" altLang="zh-TW" sz="3200" dirty="0"/>
              </a:p>
              <a:p>
                <a:r>
                  <a:rPr lang="zh-TW" altLang="zh-TW" sz="3200" dirty="0">
                    <a:latin typeface="新細明體" panose="02020500000000000000" pitchFamily="18" charset="-120"/>
                    <a:ea typeface="新細明體" panose="02020500000000000000" pitchFamily="18" charset="-120"/>
                  </a:rPr>
                  <a:t>⑴</a:t>
                </a:r>
                <a:r>
                  <a:rPr lang="en-US" altLang="zh-TW" sz="3200" dirty="0">
                    <a:latin typeface="新細明體" panose="02020500000000000000" pitchFamily="18" charset="-120"/>
                    <a:ea typeface="新細明體" panose="02020500000000000000" pitchFamily="18" charset="-120"/>
                  </a:rPr>
                  <a:t>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36</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a:rPr lang="zh-TW" altLang="en-US" sz="3200" b="0" i="1" smtClean="0">
                                <a:latin typeface="Cambria Math"/>
                                <a:ea typeface="新細明體" panose="02020500000000000000" pitchFamily="18" charset="-120"/>
                                <a:cs typeface="Times New Roman" panose="02020603050405020304" pitchFamily="18" charset="0"/>
                              </a:rPr>
                              <m:t>   </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e>
                        </m:eqArr>
                      </m:e>
                    </m:d>
                  </m:oMath>
                </a14:m>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en-US" sz="3200" dirty="0"/>
              </a:p>
            </p:txBody>
          </p:sp>
        </mc:Choice>
        <mc:Fallback xmlns="">
          <p:sp>
            <p:nvSpPr>
              <p:cNvPr id="4" name="文字版面配置區 3">
                <a:extLst>
                  <a:ext uri="{FF2B5EF4-FFF2-40B4-BE49-F238E27FC236}">
                    <a16:creationId xmlns="" xmlns:a16="http://schemas.microsoft.com/office/drawing/2014/main" xmlns:a14="http://schemas.microsoft.com/office/drawing/2010/main" id="{E77FB71E-4C1B-4C5F-9D24-FC685C4C374C}"/>
                  </a:ext>
                </a:extLst>
              </p:cNvPr>
              <p:cNvSpPr>
                <a:spLocks noGrp="1" noRot="1" noChangeAspect="1" noMove="1" noResize="1" noEditPoints="1" noAdjustHandles="1" noChangeArrowheads="1" noChangeShapeType="1" noTextEdit="1"/>
              </p:cNvSpPr>
              <p:nvPr>
                <p:ph type="body" sz="quarter" idx="13"/>
              </p:nvPr>
            </p:nvSpPr>
            <p:spPr>
              <a:blipFill rotWithShape="1">
                <a:blip r:embed="rId2"/>
                <a:stretch>
                  <a:fillRect l="-1451" t="-6286"/>
                </a:stretch>
              </a:blipFill>
            </p:spPr>
            <p:txBody>
              <a:bodyPr/>
              <a:lstStyle/>
              <a:p>
                <a:r>
                  <a:rPr lang="zh-TW" altLang="en-US">
                    <a:noFill/>
                  </a:rPr>
                  <a:t> </a:t>
                </a:r>
              </a:p>
            </p:txBody>
          </p:sp>
        </mc:Fallback>
      </mc:AlternateContent>
      <p:sp>
        <p:nvSpPr>
          <p:cNvPr id="6" name="矩形: 圓角 48">
            <a:extLst>
              <a:ext uri="{FF2B5EF4-FFF2-40B4-BE49-F238E27FC236}">
                <a16:creationId xmlns:a16="http://schemas.microsoft.com/office/drawing/2014/main" id="{9987D139-CC30-4683-867C-FC78EAEB622A}"/>
              </a:ext>
            </a:extLst>
          </p:cNvPr>
          <p:cNvSpPr/>
          <p:nvPr/>
        </p:nvSpPr>
        <p:spPr>
          <a:xfrm>
            <a:off x="114300" y="2544237"/>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9" name="矩形 8">
            <a:extLst>
              <a:ext uri="{FF2B5EF4-FFF2-40B4-BE49-F238E27FC236}">
                <a16:creationId xmlns:a16="http://schemas.microsoft.com/office/drawing/2014/main" id="{143F4991-734D-46D9-BB70-D0D463E5BE31}"/>
              </a:ext>
            </a:extLst>
          </p:cNvPr>
          <p:cNvSpPr/>
          <p:nvPr/>
        </p:nvSpPr>
        <p:spPr>
          <a:xfrm>
            <a:off x="3499942" y="1207388"/>
            <a:ext cx="1671145" cy="1077218"/>
          </a:xfrm>
          <a:prstGeom prst="rect">
            <a:avLst/>
          </a:prstGeom>
        </p:spPr>
        <p:txBody>
          <a:bodyPr wrap="square">
            <a:spAutoFit/>
          </a:bodyPr>
          <a:lstStyle/>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①</a:t>
            </a:r>
            <a:endParaRPr lang="zh-TW" altLang="zh-TW" sz="3200" kern="100" dirty="0">
              <a:latin typeface="Times New Roman" panose="02020603050405020304" pitchFamily="18" charset="0"/>
            </a:endParaRPr>
          </a:p>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②</a:t>
            </a:r>
            <a:endParaRPr lang="zh-TW" altLang="zh-TW" sz="3200" kern="100" dirty="0">
              <a:latin typeface="Times New Roman" panose="02020603050405020304" pitchFamily="18" charset="0"/>
            </a:endParaRPr>
          </a:p>
        </p:txBody>
      </p:sp>
      <p:sp>
        <p:nvSpPr>
          <p:cNvPr id="8" name="矩形: 圓角 37">
            <a:extLst>
              <a:ext uri="{FF2B5EF4-FFF2-40B4-BE49-F238E27FC236}">
                <a16:creationId xmlns:a16="http://schemas.microsoft.com/office/drawing/2014/main" id="{759EA5F7-534D-449E-9B0E-F506F322508F}"/>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20">
            <a:hlinkClick r:id="rId3" action="ppaction://hlinksldjump"/>
            <a:extLst>
              <a:ext uri="{FF2B5EF4-FFF2-40B4-BE49-F238E27FC236}">
                <a16:creationId xmlns:a16="http://schemas.microsoft.com/office/drawing/2014/main" id="{D8D4248A-50E9-4670-8C7F-7A6B74608074}"/>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31">
            <a:hlinkClick r:id="rId4" action="ppaction://hlinksldjump"/>
            <a:extLst>
              <a:ext uri="{FF2B5EF4-FFF2-40B4-BE49-F238E27FC236}">
                <a16:creationId xmlns:a16="http://schemas.microsoft.com/office/drawing/2014/main" id="{739CE9CB-E24E-46A7-AC1F-BA6C720266E8}"/>
              </a:ext>
            </a:extLst>
          </p:cNvPr>
          <p:cNvSpPr/>
          <p:nvPr/>
        </p:nvSpPr>
        <p:spPr>
          <a:xfrm>
            <a:off x="3128319" y="42865"/>
            <a:ext cx="573088" cy="560387"/>
          </a:xfrm>
          <a:prstGeom prst="roundRect">
            <a:avLst>
              <a:gd name="adj" fmla="val 50000"/>
            </a:avLst>
          </a:prstGeom>
          <a:solidFill>
            <a:schemeClr val="accent4">
              <a:lumMod val="60000"/>
              <a:lumOff val="4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圓角 32">
            <a:extLst>
              <a:ext uri="{FF2B5EF4-FFF2-40B4-BE49-F238E27FC236}">
                <a16:creationId xmlns:a16="http://schemas.microsoft.com/office/drawing/2014/main" id="{F12A8D28-60F9-41BA-9C6E-311E773CB12A}"/>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F639383E-1D41-5AA6-69E6-8C64FF8C7F49}"/>
              </a:ext>
            </a:extLst>
          </p:cNvPr>
          <p:cNvSpPr txBox="1"/>
          <p:nvPr/>
        </p:nvSpPr>
        <p:spPr>
          <a:xfrm>
            <a:off x="970756" y="2394679"/>
            <a:ext cx="4200331"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將②式代入①式</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p:sp>
        <p:nvSpPr>
          <p:cNvPr id="13" name="文字方塊 12">
            <a:extLst>
              <a:ext uri="{FF2B5EF4-FFF2-40B4-BE49-F238E27FC236}">
                <a16:creationId xmlns:a16="http://schemas.microsoft.com/office/drawing/2014/main" id="{5CF5B2EC-EBD3-962F-1C9C-B6BCB36CF500}"/>
              </a:ext>
            </a:extLst>
          </p:cNvPr>
          <p:cNvSpPr txBox="1"/>
          <p:nvPr/>
        </p:nvSpPr>
        <p:spPr>
          <a:xfrm>
            <a:off x="970756" y="3029679"/>
            <a:ext cx="4200331"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2(3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36</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p:sp>
        <p:nvSpPr>
          <p:cNvPr id="14" name="文字方塊 13">
            <a:extLst>
              <a:ext uri="{FF2B5EF4-FFF2-40B4-BE49-F238E27FC236}">
                <a16:creationId xmlns:a16="http://schemas.microsoft.com/office/drawing/2014/main" id="{40A33119-6C0A-6472-CBBD-7C42B3BE7829}"/>
              </a:ext>
            </a:extLst>
          </p:cNvPr>
          <p:cNvSpPr txBox="1"/>
          <p:nvPr/>
        </p:nvSpPr>
        <p:spPr>
          <a:xfrm>
            <a:off x="970756" y="3664679"/>
            <a:ext cx="4200331"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6</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8</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36</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p:sp>
        <p:nvSpPr>
          <p:cNvPr id="15" name="文字方塊 14">
            <a:extLst>
              <a:ext uri="{FF2B5EF4-FFF2-40B4-BE49-F238E27FC236}">
                <a16:creationId xmlns:a16="http://schemas.microsoft.com/office/drawing/2014/main" id="{4431DB41-AC49-4931-A9C1-866E6EE3E2C7}"/>
              </a:ext>
            </a:extLst>
          </p:cNvPr>
          <p:cNvSpPr txBox="1"/>
          <p:nvPr/>
        </p:nvSpPr>
        <p:spPr>
          <a:xfrm>
            <a:off x="970756" y="4299679"/>
            <a:ext cx="4200331"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11</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44</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p:sp>
        <p:nvSpPr>
          <p:cNvPr id="16" name="文字方塊 15">
            <a:extLst>
              <a:ext uri="{FF2B5EF4-FFF2-40B4-BE49-F238E27FC236}">
                <a16:creationId xmlns:a16="http://schemas.microsoft.com/office/drawing/2014/main" id="{827800CA-E079-B588-42B1-7149DF011232}"/>
              </a:ext>
            </a:extLst>
          </p:cNvPr>
          <p:cNvSpPr txBox="1"/>
          <p:nvPr/>
        </p:nvSpPr>
        <p:spPr>
          <a:xfrm>
            <a:off x="970756" y="4934679"/>
            <a:ext cx="4200331" cy="584775"/>
          </a:xfrm>
          <a:prstGeom prst="rect">
            <a:avLst/>
          </a:prstGeom>
          <a:noFill/>
        </p:spPr>
        <p:txBody>
          <a:bodyPr vert="horz" rtlCol="0">
            <a:spAutoFit/>
          </a:bodyPr>
          <a:lstStyle/>
          <a:p>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endParaRPr lang="zh-TW" altLang="en-US"/>
          </a:p>
        </p:txBody>
      </p:sp>
      <p:sp>
        <p:nvSpPr>
          <p:cNvPr id="17" name="文字方塊 16">
            <a:extLst>
              <a:ext uri="{FF2B5EF4-FFF2-40B4-BE49-F238E27FC236}">
                <a16:creationId xmlns:a16="http://schemas.microsoft.com/office/drawing/2014/main" id="{6E9FF857-A523-C4E6-77FD-05DF7CE24588}"/>
              </a:ext>
            </a:extLst>
          </p:cNvPr>
          <p:cNvSpPr txBox="1"/>
          <p:nvPr/>
        </p:nvSpPr>
        <p:spPr>
          <a:xfrm>
            <a:off x="5578363" y="2394679"/>
            <a:ext cx="5545044"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代入②式</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p:sp>
        <p:nvSpPr>
          <p:cNvPr id="18" name="文字方塊 17">
            <a:extLst>
              <a:ext uri="{FF2B5EF4-FFF2-40B4-BE49-F238E27FC236}">
                <a16:creationId xmlns:a16="http://schemas.microsoft.com/office/drawing/2014/main" id="{A42D6CA2-73FD-A448-2C36-290A018760BB}"/>
              </a:ext>
            </a:extLst>
          </p:cNvPr>
          <p:cNvSpPr txBox="1"/>
          <p:nvPr/>
        </p:nvSpPr>
        <p:spPr>
          <a:xfrm>
            <a:off x="5578363" y="3029679"/>
            <a:ext cx="5545044"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8</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DEBF5255-2C0F-0153-8E58-6B3C688A6DEF}"/>
                  </a:ext>
                </a:extLst>
              </p:cNvPr>
              <p:cNvSpPr txBox="1"/>
              <p:nvPr/>
            </p:nvSpPr>
            <p:spPr>
              <a:xfrm>
                <a:off x="5578363" y="3664679"/>
                <a:ext cx="5545044" cy="1683281"/>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8</m:t>
                            </m:r>
                          </m:e>
                          <m:e>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4</m:t>
                            </m:r>
                          </m:e>
                        </m:eqArr>
                      </m:e>
                    </m:d>
                  </m:oMath>
                </a14:m>
                <a:b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b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9" name="文字方塊 18">
                <a:extLst>
                  <a:ext uri="{FF2B5EF4-FFF2-40B4-BE49-F238E27FC236}">
                    <a16:creationId xmlns:a16="http://schemas.microsoft.com/office/drawing/2014/main" id="{DEBF5255-2C0F-0153-8E58-6B3C688A6DEF}"/>
                  </a:ext>
                </a:extLst>
              </p:cNvPr>
              <p:cNvSpPr txBox="1">
                <a:spLocks noRot="1" noChangeAspect="1" noMove="1" noResize="1" noEditPoints="1" noAdjustHandles="1" noChangeArrowheads="1" noChangeShapeType="1" noTextEdit="1"/>
              </p:cNvSpPr>
              <p:nvPr/>
            </p:nvSpPr>
            <p:spPr>
              <a:xfrm>
                <a:off x="5578363" y="3664679"/>
                <a:ext cx="5545044" cy="1683281"/>
              </a:xfrm>
              <a:prstGeom prst="rect">
                <a:avLst/>
              </a:prstGeom>
              <a:blipFill>
                <a:blip r:embed="rId5"/>
                <a:stretch>
                  <a:fillRect l="-2747" r="-1758" b="-1050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5188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3" grpId="0"/>
      <p:bldP spid="1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a:extLst>
              <a:ext uri="{FF2B5EF4-FFF2-40B4-BE49-F238E27FC236}">
                <a16:creationId xmlns:a16="http://schemas.microsoft.com/office/drawing/2014/main" id="{12C922D5-47A5-470E-BA33-EF9A8E1E8F8B}"/>
              </a:ext>
            </a:extLst>
          </p:cNvPr>
          <p:cNvSpPr>
            <a:spLocks noGrp="1"/>
          </p:cNvSpPr>
          <p:nvPr>
            <p:ph type="subTitle" idx="1"/>
          </p:nvPr>
        </p:nvSpPr>
        <p:spPr/>
        <p:txBody>
          <a:bodyPr/>
          <a:lstStyle/>
          <a:p>
            <a:r>
              <a:rPr lang="en-US" altLang="zh-TW" dirty="0"/>
              <a:t>21</a:t>
            </a:r>
            <a:endParaRPr lang="zh-TW" altLang="en-US" dirty="0"/>
          </a:p>
        </p:txBody>
      </p:sp>
      <p:sp>
        <p:nvSpPr>
          <p:cNvPr id="3" name="標題 2">
            <a:extLst>
              <a:ext uri="{FF2B5EF4-FFF2-40B4-BE49-F238E27FC236}">
                <a16:creationId xmlns:a16="http://schemas.microsoft.com/office/drawing/2014/main" id="{AEBDE402-51F0-43EC-A926-5B1BD249C05F}"/>
              </a:ext>
            </a:extLst>
          </p:cNvPr>
          <p:cNvSpPr>
            <a:spLocks noGrp="1"/>
          </p:cNvSpPr>
          <p:nvPr>
            <p:ph type="title"/>
          </p:nvPr>
        </p:nvSpPr>
        <p:spPr>
          <a:xfrm>
            <a:off x="1864064" y="-145108"/>
            <a:ext cx="4791917" cy="1001096"/>
          </a:xfrm>
        </p:spPr>
        <p:txBody>
          <a:bodyPr/>
          <a:lstStyle/>
          <a:p>
            <a:r>
              <a:rPr lang="zh-TW" altLang="en-US" dirty="0"/>
              <a:t>二元一次聯立方程式</a:t>
            </a:r>
          </a:p>
        </p:txBody>
      </p:sp>
      <p:sp>
        <p:nvSpPr>
          <p:cNvPr id="5" name="文字版面配置區 4">
            <a:extLst>
              <a:ext uri="{FF2B5EF4-FFF2-40B4-BE49-F238E27FC236}">
                <a16:creationId xmlns:a16="http://schemas.microsoft.com/office/drawing/2014/main" id="{8A06E092-11E4-4071-8F58-A7425B84DF19}"/>
              </a:ext>
            </a:extLst>
          </p:cNvPr>
          <p:cNvSpPr>
            <a:spLocks noGrp="1"/>
          </p:cNvSpPr>
          <p:nvPr>
            <p:ph type="body" sz="quarter" idx="10"/>
          </p:nvPr>
        </p:nvSpPr>
        <p:spPr/>
        <p:txBody>
          <a:bodyPr/>
          <a:lstStyle/>
          <a:p>
            <a:r>
              <a:rPr lang="en-US" altLang="zh-TW" dirty="0"/>
              <a:t>1</a:t>
            </a:r>
            <a:endParaRPr lang="zh-TW" altLang="en-US" dirty="0"/>
          </a:p>
        </p:txBody>
      </p:sp>
      <p:grpSp>
        <p:nvGrpSpPr>
          <p:cNvPr id="8" name="群組 7">
            <a:extLst>
              <a:ext uri="{FF2B5EF4-FFF2-40B4-BE49-F238E27FC236}">
                <a16:creationId xmlns:a16="http://schemas.microsoft.com/office/drawing/2014/main" id="{A18E0FE3-0179-4E55-AB9E-62471EEE1C97}"/>
              </a:ext>
            </a:extLst>
          </p:cNvPr>
          <p:cNvGrpSpPr/>
          <p:nvPr/>
        </p:nvGrpSpPr>
        <p:grpSpPr>
          <a:xfrm>
            <a:off x="103684" y="1005274"/>
            <a:ext cx="5992316" cy="646332"/>
            <a:chOff x="3730487" y="1455987"/>
            <a:chExt cx="5992316" cy="646332"/>
          </a:xfrm>
          <a:solidFill>
            <a:schemeClr val="accent1">
              <a:lumMod val="20000"/>
              <a:lumOff val="80000"/>
            </a:schemeClr>
          </a:solidFill>
        </p:grpSpPr>
        <p:sp>
          <p:nvSpPr>
            <p:cNvPr id="9" name="矩形: 圓角 30">
              <a:extLst>
                <a:ext uri="{FF2B5EF4-FFF2-40B4-BE49-F238E27FC236}">
                  <a16:creationId xmlns:a16="http://schemas.microsoft.com/office/drawing/2014/main" id="{7440691E-29AD-4941-B2DF-BF6ACD2138EB}"/>
                </a:ext>
              </a:extLst>
            </p:cNvPr>
            <p:cNvSpPr/>
            <p:nvPr/>
          </p:nvSpPr>
          <p:spPr>
            <a:xfrm>
              <a:off x="3730487" y="1455987"/>
              <a:ext cx="5992316" cy="64633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chemeClr val="tx1"/>
                  </a:solidFill>
                  <a:latin typeface="微軟正黑體" panose="020B0604030504040204" pitchFamily="34" charset="-120"/>
                  <a:ea typeface="微軟正黑體" panose="020B0604030504040204" pitchFamily="34" charset="-120"/>
                </a:rPr>
                <a:t>列二元一次聯立方程式</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31">
              <a:extLst>
                <a:ext uri="{FF2B5EF4-FFF2-40B4-BE49-F238E27FC236}">
                  <a16:creationId xmlns:a16="http://schemas.microsoft.com/office/drawing/2014/main" id="{099E82D3-DB24-4EC3-889D-523584873D3E}"/>
                </a:ext>
              </a:extLst>
            </p:cNvPr>
            <p:cNvSpPr/>
            <p:nvPr/>
          </p:nvSpPr>
          <p:spPr>
            <a:xfrm>
              <a:off x="3730487" y="1455987"/>
              <a:ext cx="659087" cy="646332"/>
            </a:xfrm>
            <a:prstGeom prst="roundRect">
              <a:avLst>
                <a:gd name="adj" fmla="val 50000"/>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grpSp>
      <p:sp>
        <p:nvSpPr>
          <p:cNvPr id="12" name="矩形 11">
            <a:extLst>
              <a:ext uri="{FF2B5EF4-FFF2-40B4-BE49-F238E27FC236}">
                <a16:creationId xmlns:a16="http://schemas.microsoft.com/office/drawing/2014/main" id="{965FBF56-9346-47E2-8255-45C4847CEC63}"/>
              </a:ext>
            </a:extLst>
          </p:cNvPr>
          <p:cNvSpPr/>
          <p:nvPr/>
        </p:nvSpPr>
        <p:spPr>
          <a:xfrm>
            <a:off x="576000" y="1749863"/>
            <a:ext cx="10548000" cy="3539430"/>
          </a:xfrm>
          <a:prstGeom prst="rect">
            <a:avLst/>
          </a:prstGeom>
        </p:spPr>
        <p:txBody>
          <a:bodyPr>
            <a:noAutofit/>
          </a:bodyPr>
          <a:lstStyle/>
          <a:p>
            <a:r>
              <a:rPr lang="zh-TW" altLang="zh-TW" sz="3200" kern="100" dirty="0">
                <a:latin typeface="Times New Roman" panose="02020603050405020304" pitchFamily="18" charset="0"/>
                <a:cs typeface="Times New Roman" panose="02020603050405020304" pitchFamily="18" charset="0"/>
              </a:rPr>
              <a:t>　　延續第</a:t>
            </a:r>
            <a:r>
              <a:rPr lang="zh-TW" altLang="en-US" sz="3200" kern="100" dirty="0">
                <a:latin typeface="Times New Roman" panose="02020603050405020304" pitchFamily="18" charset="0"/>
                <a:cs typeface="Times New Roman" panose="02020603050405020304" pitchFamily="18" charset="0"/>
              </a:rPr>
              <a:t> </a:t>
            </a:r>
            <a:r>
              <a:rPr lang="en-US" altLang="zh-TW" sz="3200" kern="100" dirty="0">
                <a:latin typeface="Times New Roman" panose="02020603050405020304" pitchFamily="18" charset="0"/>
                <a:cs typeface="Times New Roman" panose="02020603050405020304" pitchFamily="18" charset="0"/>
              </a:rPr>
              <a:t>6</a:t>
            </a:r>
            <a:r>
              <a:rPr lang="zh-TW" altLang="en-US" sz="3200" kern="100" dirty="0">
                <a:latin typeface="Times New Roman" panose="02020603050405020304" pitchFamily="18" charset="0"/>
              </a:rPr>
              <a:t> </a:t>
            </a:r>
            <a:r>
              <a:rPr lang="zh-TW" altLang="zh-TW" sz="3200" kern="100" dirty="0">
                <a:latin typeface="Times New Roman" panose="02020603050405020304" pitchFamily="18" charset="0"/>
                <a:cs typeface="Times New Roman" panose="02020603050405020304" pitchFamily="18" charset="0"/>
              </a:rPr>
              <a:t>頁動物園旅遊的情境，已知全票每張</a:t>
            </a:r>
            <a:r>
              <a:rPr lang="zh-TW" altLang="en-US" sz="3200" kern="100" dirty="0">
                <a:latin typeface="Times New Roman" panose="02020603050405020304" pitchFamily="18" charset="0"/>
                <a:cs typeface="Times New Roman" panose="02020603050405020304" pitchFamily="18" charset="0"/>
              </a:rPr>
              <a:t> </a:t>
            </a:r>
            <a:r>
              <a:rPr lang="en-US" altLang="zh-TW" sz="3200" i="1" kern="100" dirty="0">
                <a:latin typeface="Times New Roman" panose="02020603050405020304" pitchFamily="18" charset="0"/>
              </a:rPr>
              <a:t>x</a:t>
            </a:r>
            <a:r>
              <a:rPr lang="zh-TW" altLang="en-US" sz="3200" i="1" kern="100" dirty="0">
                <a:latin typeface="Times New Roman" panose="02020603050405020304" pitchFamily="18" charset="0"/>
              </a:rPr>
              <a:t> </a:t>
            </a:r>
            <a:r>
              <a:rPr lang="zh-TW" altLang="zh-TW" sz="3200" kern="100" dirty="0">
                <a:latin typeface="Times New Roman" panose="02020603050405020304" pitchFamily="18" charset="0"/>
                <a:cs typeface="Times New Roman" panose="02020603050405020304" pitchFamily="18" charset="0"/>
              </a:rPr>
              <a:t>元、優待票每張</a:t>
            </a:r>
            <a:r>
              <a:rPr lang="zh-TW" altLang="en-US" sz="3200" kern="100" dirty="0">
                <a:latin typeface="Times New Roman" panose="02020603050405020304" pitchFamily="18" charset="0"/>
                <a:cs typeface="Times New Roman" panose="02020603050405020304" pitchFamily="18" charset="0"/>
              </a:rPr>
              <a:t> </a:t>
            </a:r>
            <a:r>
              <a:rPr lang="en-US" altLang="zh-TW" sz="3200" i="1" kern="100" dirty="0">
                <a:latin typeface="Times New Roman" panose="02020603050405020304" pitchFamily="18" charset="0"/>
              </a:rPr>
              <a:t>y</a:t>
            </a:r>
            <a:r>
              <a:rPr lang="zh-TW" altLang="en-US" sz="3200" i="1" kern="100" dirty="0">
                <a:latin typeface="Times New Roman" panose="02020603050405020304" pitchFamily="18" charset="0"/>
              </a:rPr>
              <a:t> </a:t>
            </a:r>
            <a:r>
              <a:rPr lang="zh-TW" altLang="zh-TW" sz="3200" kern="100" dirty="0">
                <a:latin typeface="Times New Roman" panose="02020603050405020304" pitchFamily="18" charset="0"/>
                <a:cs typeface="Times New Roman" panose="02020603050405020304" pitchFamily="18" charset="0"/>
              </a:rPr>
              <a:t>元，</a:t>
            </a:r>
            <a:endParaRPr lang="en-US" altLang="zh-TW" sz="3200" dirty="0">
              <a:latin typeface="Times New Roman" panose="02020603050405020304" pitchFamily="18" charset="0"/>
              <a:cs typeface="Times New Roman" panose="02020603050405020304" pitchFamily="18" charset="0"/>
            </a:endParaRPr>
          </a:p>
          <a:p>
            <a:pPr>
              <a:spcBef>
                <a:spcPts val="1200"/>
              </a:spcBef>
            </a:pPr>
            <a:r>
              <a:rPr lang="zh-TW" altLang="en-US" sz="3200" dirty="0">
                <a:latin typeface="Times New Roman" panose="02020603050405020304" pitchFamily="18" charset="0"/>
                <a:cs typeface="Times New Roman" panose="02020603050405020304" pitchFamily="18" charset="0"/>
              </a:rPr>
              <a:t>　　：買 </a:t>
            </a:r>
            <a:r>
              <a:rPr lang="en-US" altLang="zh-TW" sz="3200" dirty="0">
                <a:latin typeface="Times New Roman" panose="02020603050405020304" pitchFamily="18" charset="0"/>
                <a:cs typeface="Times New Roman" panose="02020603050405020304" pitchFamily="18" charset="0"/>
              </a:rPr>
              <a:t>5 </a:t>
            </a:r>
            <a:r>
              <a:rPr lang="zh-TW" altLang="en-US" sz="3200" dirty="0">
                <a:latin typeface="Times New Roman" panose="02020603050405020304" pitchFamily="18" charset="0"/>
                <a:cs typeface="Times New Roman" panose="02020603050405020304" pitchFamily="18" charset="0"/>
              </a:rPr>
              <a:t>張全票和 </a:t>
            </a:r>
            <a:r>
              <a:rPr lang="en-US" altLang="zh-TW" sz="3200" dirty="0">
                <a:latin typeface="Times New Roman" panose="02020603050405020304" pitchFamily="18" charset="0"/>
                <a:cs typeface="Times New Roman" panose="02020603050405020304" pitchFamily="18" charset="0"/>
              </a:rPr>
              <a:t>2 </a:t>
            </a:r>
            <a:r>
              <a:rPr lang="zh-TW" altLang="en-US" sz="3200" dirty="0">
                <a:latin typeface="Times New Roman" panose="02020603050405020304" pitchFamily="18" charset="0"/>
                <a:cs typeface="Times New Roman" panose="02020603050405020304" pitchFamily="18" charset="0"/>
              </a:rPr>
              <a:t>張優待票，共花了 </a:t>
            </a:r>
            <a:r>
              <a:rPr lang="en-US" altLang="zh-TW" sz="3200" dirty="0">
                <a:latin typeface="Times New Roman" panose="02020603050405020304" pitchFamily="18" charset="0"/>
                <a:cs typeface="Times New Roman" panose="02020603050405020304" pitchFamily="18" charset="0"/>
              </a:rPr>
              <a:t>360</a:t>
            </a:r>
            <a:r>
              <a:rPr lang="zh-TW" altLang="en-US" sz="3200" dirty="0">
                <a:latin typeface="Times New Roman" panose="02020603050405020304" pitchFamily="18" charset="0"/>
                <a:cs typeface="Times New Roman" panose="02020603050405020304" pitchFamily="18" charset="0"/>
              </a:rPr>
              <a:t> 元，</a:t>
            </a:r>
            <a:endParaRPr lang="en-US" altLang="zh-TW" sz="3200" dirty="0">
              <a:latin typeface="Times New Roman" panose="02020603050405020304" pitchFamily="18" charset="0"/>
              <a:cs typeface="Times New Roman" panose="02020603050405020304" pitchFamily="18" charset="0"/>
            </a:endParaRPr>
          </a:p>
          <a:p>
            <a:r>
              <a:rPr lang="zh-TW" altLang="en-US" sz="3200" dirty="0">
                <a:latin typeface="Times New Roman" panose="02020603050405020304" pitchFamily="18" charset="0"/>
                <a:cs typeface="Times New Roman" panose="02020603050405020304" pitchFamily="18" charset="0"/>
              </a:rPr>
              <a:t>　　　可列出方程式：</a:t>
            </a:r>
            <a:r>
              <a:rPr lang="en-US" altLang="zh-TW" sz="3200" dirty="0">
                <a:latin typeface="Times New Roman" panose="02020603050405020304" pitchFamily="18" charset="0"/>
                <a:cs typeface="Times New Roman" panose="02020603050405020304" pitchFamily="18" charset="0"/>
              </a:rPr>
              <a:t>5</a:t>
            </a:r>
            <a:r>
              <a:rPr lang="en-US" altLang="zh-TW" sz="3200" i="1" dirty="0">
                <a:latin typeface="Times New Roman" panose="02020603050405020304" pitchFamily="18" charset="0"/>
                <a:cs typeface="Times New Roman" panose="02020603050405020304" pitchFamily="18" charset="0"/>
              </a:rPr>
              <a:t>x</a:t>
            </a:r>
            <a:r>
              <a:rPr lang="zh-TW" altLang="en-US" sz="3200" dirty="0">
                <a:latin typeface="Times New Roman" panose="02020603050405020304" pitchFamily="18" charset="0"/>
                <a:cs typeface="Times New Roman" panose="02020603050405020304" pitchFamily="18" charset="0"/>
              </a:rPr>
              <a:t>＋</a:t>
            </a:r>
            <a:r>
              <a:rPr lang="en-US" altLang="zh-TW" sz="3200" dirty="0">
                <a:latin typeface="Times New Roman" panose="02020603050405020304" pitchFamily="18" charset="0"/>
                <a:cs typeface="Times New Roman" panose="02020603050405020304" pitchFamily="18" charset="0"/>
              </a:rPr>
              <a:t>2</a:t>
            </a:r>
            <a:r>
              <a:rPr lang="en-US" altLang="zh-TW" sz="3200" i="1" dirty="0">
                <a:latin typeface="Times New Roman" panose="02020603050405020304" pitchFamily="18" charset="0"/>
                <a:cs typeface="Times New Roman" panose="02020603050405020304" pitchFamily="18" charset="0"/>
              </a:rPr>
              <a:t>y</a:t>
            </a:r>
            <a:r>
              <a:rPr lang="zh-TW" altLang="en-US" sz="3200" dirty="0">
                <a:latin typeface="Times New Roman" panose="02020603050405020304" pitchFamily="18" charset="0"/>
                <a:cs typeface="Times New Roman" panose="02020603050405020304" pitchFamily="18" charset="0"/>
              </a:rPr>
              <a:t>＝</a:t>
            </a:r>
            <a:r>
              <a:rPr lang="en-US" altLang="zh-TW" sz="3200" dirty="0">
                <a:latin typeface="Times New Roman" panose="02020603050405020304" pitchFamily="18" charset="0"/>
                <a:cs typeface="Times New Roman" panose="02020603050405020304" pitchFamily="18" charset="0"/>
              </a:rPr>
              <a:t>360</a:t>
            </a:r>
            <a:r>
              <a:rPr lang="zh-TW" altLang="en-US" sz="3200" dirty="0">
                <a:latin typeface="Times New Roman" panose="02020603050405020304" pitchFamily="18" charset="0"/>
                <a:cs typeface="Times New Roman" panose="02020603050405020304" pitchFamily="18" charset="0"/>
              </a:rPr>
              <a:t>；</a:t>
            </a:r>
            <a:endParaRPr lang="en-US" altLang="zh-TW" sz="3200" dirty="0">
              <a:latin typeface="Times New Roman" panose="02020603050405020304" pitchFamily="18" charset="0"/>
              <a:cs typeface="Times New Roman" panose="02020603050405020304" pitchFamily="18" charset="0"/>
            </a:endParaRPr>
          </a:p>
          <a:p>
            <a:pPr>
              <a:spcBef>
                <a:spcPts val="1200"/>
              </a:spcBef>
            </a:pPr>
            <a:r>
              <a:rPr lang="zh-TW" altLang="en-US" sz="3200" dirty="0">
                <a:latin typeface="Times New Roman" panose="02020603050405020304" pitchFamily="18" charset="0"/>
                <a:cs typeface="Times New Roman" panose="02020603050405020304" pitchFamily="18" charset="0"/>
              </a:rPr>
              <a:t>　　：買 </a:t>
            </a:r>
            <a:r>
              <a:rPr lang="en-US" altLang="zh-TW" sz="3200" dirty="0">
                <a:latin typeface="Times New Roman" panose="02020603050405020304" pitchFamily="18" charset="0"/>
                <a:cs typeface="Times New Roman" panose="02020603050405020304" pitchFamily="18" charset="0"/>
              </a:rPr>
              <a:t>3</a:t>
            </a:r>
            <a:r>
              <a:rPr lang="zh-TW" altLang="en-US" sz="3200" dirty="0">
                <a:latin typeface="Times New Roman" panose="02020603050405020304" pitchFamily="18" charset="0"/>
                <a:cs typeface="Times New Roman" panose="02020603050405020304" pitchFamily="18" charset="0"/>
              </a:rPr>
              <a:t> 張全票和 </a:t>
            </a:r>
            <a:r>
              <a:rPr lang="en-US" altLang="zh-TW" sz="3200" dirty="0">
                <a:latin typeface="Times New Roman" panose="02020603050405020304" pitchFamily="18" charset="0"/>
                <a:cs typeface="Times New Roman" panose="02020603050405020304" pitchFamily="18" charset="0"/>
              </a:rPr>
              <a:t>1</a:t>
            </a:r>
            <a:r>
              <a:rPr lang="zh-TW" altLang="en-US" sz="3200" dirty="0">
                <a:latin typeface="Times New Roman" panose="02020603050405020304" pitchFamily="18" charset="0"/>
                <a:cs typeface="Times New Roman" panose="02020603050405020304" pitchFamily="18" charset="0"/>
              </a:rPr>
              <a:t> 張優待票，共花了 </a:t>
            </a:r>
            <a:r>
              <a:rPr lang="en-US" altLang="zh-TW" sz="3200" dirty="0">
                <a:latin typeface="Times New Roman" panose="02020603050405020304" pitchFamily="18" charset="0"/>
                <a:cs typeface="Times New Roman" panose="02020603050405020304" pitchFamily="18" charset="0"/>
              </a:rPr>
              <a:t>210</a:t>
            </a:r>
            <a:r>
              <a:rPr lang="zh-TW" altLang="en-US" sz="3200" dirty="0">
                <a:latin typeface="Times New Roman" panose="02020603050405020304" pitchFamily="18" charset="0"/>
                <a:cs typeface="Times New Roman" panose="02020603050405020304" pitchFamily="18" charset="0"/>
              </a:rPr>
              <a:t> 元，</a:t>
            </a:r>
            <a:endParaRPr lang="en-US" altLang="zh-TW" sz="3200" dirty="0">
              <a:latin typeface="Times New Roman" panose="02020603050405020304" pitchFamily="18" charset="0"/>
              <a:cs typeface="Times New Roman" panose="02020603050405020304" pitchFamily="18" charset="0"/>
            </a:endParaRPr>
          </a:p>
          <a:p>
            <a:r>
              <a:rPr lang="zh-TW" altLang="en-US" sz="3200" dirty="0">
                <a:latin typeface="Times New Roman" panose="02020603050405020304" pitchFamily="18" charset="0"/>
                <a:cs typeface="Times New Roman" panose="02020603050405020304" pitchFamily="18" charset="0"/>
              </a:rPr>
              <a:t>　　　可列出方程式：</a:t>
            </a:r>
            <a:r>
              <a:rPr lang="en-US" altLang="zh-TW" sz="3200" dirty="0">
                <a:latin typeface="Times New Roman" panose="02020603050405020304" pitchFamily="18" charset="0"/>
                <a:cs typeface="Times New Roman" panose="02020603050405020304" pitchFamily="18" charset="0"/>
              </a:rPr>
              <a:t>3</a:t>
            </a:r>
            <a:r>
              <a:rPr lang="en-US" altLang="zh-TW" sz="3200" i="1" dirty="0">
                <a:latin typeface="Times New Roman" panose="02020603050405020304" pitchFamily="18" charset="0"/>
                <a:cs typeface="Times New Roman" panose="02020603050405020304" pitchFamily="18" charset="0"/>
              </a:rPr>
              <a:t>x</a:t>
            </a:r>
            <a:r>
              <a:rPr lang="zh-TW" altLang="en-US" sz="3200" dirty="0">
                <a:latin typeface="Times New Roman" panose="02020603050405020304" pitchFamily="18" charset="0"/>
                <a:cs typeface="Times New Roman" panose="02020603050405020304" pitchFamily="18" charset="0"/>
              </a:rPr>
              <a:t>＋</a:t>
            </a:r>
            <a:r>
              <a:rPr lang="en-US" altLang="zh-TW" sz="3200" i="1" dirty="0">
                <a:latin typeface="Times New Roman" panose="02020603050405020304" pitchFamily="18" charset="0"/>
                <a:cs typeface="Times New Roman" panose="02020603050405020304" pitchFamily="18" charset="0"/>
              </a:rPr>
              <a:t>y</a:t>
            </a:r>
            <a:r>
              <a:rPr lang="zh-TW" altLang="en-US" sz="3200" dirty="0">
                <a:latin typeface="Times New Roman" panose="02020603050405020304" pitchFamily="18" charset="0"/>
                <a:cs typeface="Times New Roman" panose="02020603050405020304" pitchFamily="18" charset="0"/>
              </a:rPr>
              <a:t>＝</a:t>
            </a:r>
            <a:r>
              <a:rPr lang="en-US" altLang="zh-TW" sz="3200" dirty="0">
                <a:latin typeface="Times New Roman" panose="02020603050405020304" pitchFamily="18" charset="0"/>
                <a:cs typeface="Times New Roman" panose="02020603050405020304" pitchFamily="18" charset="0"/>
              </a:rPr>
              <a:t>210</a:t>
            </a:r>
            <a:r>
              <a:rPr lang="zh-TW" altLang="en-US" sz="3200" dirty="0">
                <a:latin typeface="Times New Roman" panose="02020603050405020304" pitchFamily="18" charset="0"/>
                <a:cs typeface="Times New Roman" panose="02020603050405020304" pitchFamily="18" charset="0"/>
              </a:rPr>
              <a:t>。</a:t>
            </a:r>
          </a:p>
        </p:txBody>
      </p:sp>
      <p:pic>
        <p:nvPicPr>
          <p:cNvPr id="13" name="圖片 12">
            <a:extLst>
              <a:ext uri="{FF2B5EF4-FFF2-40B4-BE49-F238E27FC236}">
                <a16:creationId xmlns:a16="http://schemas.microsoft.com/office/drawing/2014/main" id="{105691BE-B99F-474F-8E17-AB86A865CBF2}"/>
              </a:ext>
            </a:extLst>
          </p:cNvPr>
          <p:cNvPicPr>
            <a:picLocks noChangeAspect="1"/>
          </p:cNvPicPr>
          <p:nvPr/>
        </p:nvPicPr>
        <p:blipFill>
          <a:blip r:embed="rId2" cstate="print"/>
          <a:srcRect/>
          <a:stretch>
            <a:fillRect/>
          </a:stretch>
        </p:blipFill>
        <p:spPr bwMode="auto">
          <a:xfrm>
            <a:off x="725858" y="2796012"/>
            <a:ext cx="852055" cy="800100"/>
          </a:xfrm>
          <a:prstGeom prst="rect">
            <a:avLst/>
          </a:prstGeom>
          <a:noFill/>
          <a:ln w="9525">
            <a:noFill/>
            <a:miter lim="800000"/>
            <a:headEnd/>
            <a:tailEnd/>
          </a:ln>
        </p:spPr>
      </p:pic>
      <p:pic>
        <p:nvPicPr>
          <p:cNvPr id="14" name="圖片 13">
            <a:extLst>
              <a:ext uri="{FF2B5EF4-FFF2-40B4-BE49-F238E27FC236}">
                <a16:creationId xmlns:a16="http://schemas.microsoft.com/office/drawing/2014/main" id="{E8449308-935E-4AC1-A37B-1AC5BACFDB7E}"/>
              </a:ext>
            </a:extLst>
          </p:cNvPr>
          <p:cNvPicPr>
            <a:picLocks noChangeAspect="1"/>
          </p:cNvPicPr>
          <p:nvPr/>
        </p:nvPicPr>
        <p:blipFill>
          <a:blip r:embed="rId3" cstate="print"/>
          <a:srcRect/>
          <a:stretch>
            <a:fillRect/>
          </a:stretch>
        </p:blipFill>
        <p:spPr bwMode="auto">
          <a:xfrm>
            <a:off x="725858" y="3919799"/>
            <a:ext cx="852055" cy="820883"/>
          </a:xfrm>
          <a:prstGeom prst="rect">
            <a:avLst/>
          </a:prstGeom>
          <a:noFill/>
          <a:ln w="9525">
            <a:noFill/>
            <a:miter lim="800000"/>
            <a:headEnd/>
            <a:tailEnd/>
          </a:ln>
        </p:spPr>
      </p:pic>
    </p:spTree>
    <p:extLst>
      <p:ext uri="{BB962C8B-B14F-4D97-AF65-F5344CB8AC3E}">
        <p14:creationId xmlns:p14="http://schemas.microsoft.com/office/powerpoint/2010/main" val="3192250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7B7AD2AD-4E82-4F57-B45E-32642AC7BA9A}"/>
              </a:ext>
            </a:extLst>
          </p:cNvPr>
          <p:cNvSpPr>
            <a:spLocks noGrp="1"/>
          </p:cNvSpPr>
          <p:nvPr>
            <p:ph type="subTitle" idx="1"/>
          </p:nvPr>
        </p:nvSpPr>
        <p:spPr/>
        <p:txBody>
          <a:bodyPr/>
          <a:lstStyle/>
          <a:p>
            <a:r>
              <a:rPr lang="en-US" altLang="zh-TW" dirty="0"/>
              <a:t>25</a:t>
            </a:r>
            <a:endParaRPr lang="zh-TW" altLang="en-US" dirty="0"/>
          </a:p>
        </p:txBody>
      </p:sp>
      <mc:AlternateContent xmlns:mc="http://schemas.openxmlformats.org/markup-compatibility/2006" xmlns:a14="http://schemas.microsoft.com/office/drawing/2010/main">
        <mc:Choice Requires="a14">
          <p:sp>
            <p:nvSpPr>
              <p:cNvPr id="4" name="文字版面配置區 3">
                <a:extLst>
                  <a:ext uri="{FF2B5EF4-FFF2-40B4-BE49-F238E27FC236}">
                    <a16:creationId xmlns:a16="http://schemas.microsoft.com/office/drawing/2014/main" id="{E77FB71E-4C1B-4C5F-9D24-FC685C4C374C}"/>
                  </a:ext>
                </a:extLst>
              </p:cNvPr>
              <p:cNvSpPr>
                <a:spLocks noGrp="1"/>
              </p:cNvSpPr>
              <p:nvPr>
                <p:ph type="body" sz="quarter" idx="13"/>
              </p:nvPr>
            </p:nvSpPr>
            <p:spPr/>
            <p:txBody>
              <a:bodyPr/>
              <a:lstStyle/>
              <a:p>
                <a:r>
                  <a:rPr lang="zh-TW" altLang="en-US" sz="3200" dirty="0"/>
                  <a:t>解下列各二元一次聯立方程式。</a:t>
                </a:r>
                <a:endParaRPr lang="en-US" altLang="zh-TW" sz="3200" dirty="0"/>
              </a:p>
              <a:p>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⑵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17</m:t>
                            </m:r>
                          </m:e>
                        </m:eqArr>
                      </m:e>
                    </m:d>
                  </m:oMath>
                </a14:m>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4" name="文字版面配置區 3">
                <a:extLst>
                  <a:ext uri="{FF2B5EF4-FFF2-40B4-BE49-F238E27FC236}">
                    <a16:creationId xmlns:a16="http://schemas.microsoft.com/office/drawing/2014/main" id="{E77FB71E-4C1B-4C5F-9D24-FC685C4C374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451" t="-6286"/>
                </a:stretch>
              </a:blipFill>
            </p:spPr>
            <p:txBody>
              <a:bodyPr/>
              <a:lstStyle/>
              <a:p>
                <a:r>
                  <a:rPr lang="zh-TW" altLang="en-US">
                    <a:noFill/>
                  </a:rPr>
                  <a:t> </a:t>
                </a:r>
              </a:p>
            </p:txBody>
          </p:sp>
        </mc:Fallback>
      </mc:AlternateContent>
      <p:sp>
        <p:nvSpPr>
          <p:cNvPr id="6" name="矩形: 圓角 48">
            <a:extLst>
              <a:ext uri="{FF2B5EF4-FFF2-40B4-BE49-F238E27FC236}">
                <a16:creationId xmlns:a16="http://schemas.microsoft.com/office/drawing/2014/main" id="{9987D139-CC30-4683-867C-FC78EAEB622A}"/>
              </a:ext>
            </a:extLst>
          </p:cNvPr>
          <p:cNvSpPr/>
          <p:nvPr/>
        </p:nvSpPr>
        <p:spPr>
          <a:xfrm>
            <a:off x="114300" y="2544237"/>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9" name="矩形 8">
            <a:extLst>
              <a:ext uri="{FF2B5EF4-FFF2-40B4-BE49-F238E27FC236}">
                <a16:creationId xmlns:a16="http://schemas.microsoft.com/office/drawing/2014/main" id="{143F4991-734D-46D9-BB70-D0D463E5BE31}"/>
              </a:ext>
            </a:extLst>
          </p:cNvPr>
          <p:cNvSpPr/>
          <p:nvPr/>
        </p:nvSpPr>
        <p:spPr>
          <a:xfrm>
            <a:off x="3499942" y="1177457"/>
            <a:ext cx="1671145" cy="1077218"/>
          </a:xfrm>
          <a:prstGeom prst="rect">
            <a:avLst/>
          </a:prstGeom>
        </p:spPr>
        <p:txBody>
          <a:bodyPr wrap="square">
            <a:spAutoFit/>
          </a:bodyPr>
          <a:lstStyle/>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①</a:t>
            </a:r>
            <a:endParaRPr lang="zh-TW" altLang="zh-TW" sz="3200" kern="100" dirty="0">
              <a:latin typeface="Times New Roman" panose="02020603050405020304" pitchFamily="18" charset="0"/>
            </a:endParaRPr>
          </a:p>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②</a:t>
            </a:r>
            <a:endParaRPr lang="zh-TW" altLang="zh-TW" sz="3200" kern="100" dirty="0">
              <a:latin typeface="Times New Roman" panose="02020603050405020304" pitchFamily="18" charset="0"/>
            </a:endParaRPr>
          </a:p>
        </p:txBody>
      </p:sp>
      <p:sp>
        <p:nvSpPr>
          <p:cNvPr id="2" name="文字方塊 1">
            <a:extLst>
              <a:ext uri="{FF2B5EF4-FFF2-40B4-BE49-F238E27FC236}">
                <a16:creationId xmlns:a16="http://schemas.microsoft.com/office/drawing/2014/main" id="{E36234A1-20AE-92A1-F283-4082172976A0}"/>
              </a:ext>
            </a:extLst>
          </p:cNvPr>
          <p:cNvSpPr txBox="1"/>
          <p:nvPr/>
        </p:nvSpPr>
        <p:spPr>
          <a:xfrm>
            <a:off x="970756" y="2394679"/>
            <a:ext cx="449842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將①式代入②式</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7" name="文字方塊 6">
            <a:extLst>
              <a:ext uri="{FF2B5EF4-FFF2-40B4-BE49-F238E27FC236}">
                <a16:creationId xmlns:a16="http://schemas.microsoft.com/office/drawing/2014/main" id="{72B35F0F-009B-EC16-8F7F-893FD19E120F}"/>
              </a:ext>
            </a:extLst>
          </p:cNvPr>
          <p:cNvSpPr txBox="1"/>
          <p:nvPr/>
        </p:nvSpPr>
        <p:spPr>
          <a:xfrm>
            <a:off x="970756" y="3029679"/>
            <a:ext cx="449842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得</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4</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2</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17</a:t>
            </a:r>
          </a:p>
        </p:txBody>
      </p:sp>
      <p:sp>
        <p:nvSpPr>
          <p:cNvPr id="10" name="文字方塊 9">
            <a:extLst>
              <a:ext uri="{FF2B5EF4-FFF2-40B4-BE49-F238E27FC236}">
                <a16:creationId xmlns:a16="http://schemas.microsoft.com/office/drawing/2014/main" id="{ACA86302-D393-FA92-6927-A6C93886F882}"/>
              </a:ext>
            </a:extLst>
          </p:cNvPr>
          <p:cNvSpPr txBox="1"/>
          <p:nvPr/>
        </p:nvSpPr>
        <p:spPr>
          <a:xfrm>
            <a:off x="970756" y="3664679"/>
            <a:ext cx="449842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4</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6</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17</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E59B2964-A3E6-B572-3103-20752DB0FE08}"/>
              </a:ext>
            </a:extLst>
          </p:cNvPr>
          <p:cNvSpPr txBox="1"/>
          <p:nvPr/>
        </p:nvSpPr>
        <p:spPr>
          <a:xfrm>
            <a:off x="970756" y="4299679"/>
            <a:ext cx="449842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10</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20</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p:sp>
        <p:nvSpPr>
          <p:cNvPr id="12" name="文字方塊 11">
            <a:extLst>
              <a:ext uri="{FF2B5EF4-FFF2-40B4-BE49-F238E27FC236}">
                <a16:creationId xmlns:a16="http://schemas.microsoft.com/office/drawing/2014/main" id="{6E067586-E3E3-65E3-0173-598E407CF3EE}"/>
              </a:ext>
            </a:extLst>
          </p:cNvPr>
          <p:cNvSpPr txBox="1"/>
          <p:nvPr/>
        </p:nvSpPr>
        <p:spPr>
          <a:xfrm>
            <a:off x="970756" y="4934679"/>
            <a:ext cx="4498428" cy="584775"/>
          </a:xfrm>
          <a:prstGeom prst="rect">
            <a:avLst/>
          </a:prstGeom>
          <a:noFill/>
        </p:spPr>
        <p:txBody>
          <a:bodyPr vert="horz" rtlCol="0">
            <a:spAutoFit/>
          </a:bodyPr>
          <a:lstStyle/>
          <a:p>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endParaRPr lang="zh-TW" altLang="en-US"/>
          </a:p>
        </p:txBody>
      </p:sp>
      <p:sp>
        <p:nvSpPr>
          <p:cNvPr id="13" name="文字方塊 12">
            <a:extLst>
              <a:ext uri="{FF2B5EF4-FFF2-40B4-BE49-F238E27FC236}">
                <a16:creationId xmlns:a16="http://schemas.microsoft.com/office/drawing/2014/main" id="{7EC2E2CC-B459-C27D-85E4-C50AA782E92F}"/>
              </a:ext>
            </a:extLst>
          </p:cNvPr>
          <p:cNvSpPr txBox="1"/>
          <p:nvPr/>
        </p:nvSpPr>
        <p:spPr>
          <a:xfrm>
            <a:off x="5578363" y="2394679"/>
            <a:ext cx="5545044"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代入①式</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4" name="文字方塊 13">
            <a:extLst>
              <a:ext uri="{FF2B5EF4-FFF2-40B4-BE49-F238E27FC236}">
                <a16:creationId xmlns:a16="http://schemas.microsoft.com/office/drawing/2014/main" id="{008C096C-BC98-6154-1622-34B594321C29}"/>
              </a:ext>
            </a:extLst>
          </p:cNvPr>
          <p:cNvSpPr txBox="1"/>
          <p:nvPr/>
        </p:nvSpPr>
        <p:spPr>
          <a:xfrm>
            <a:off x="5578363" y="3029679"/>
            <a:ext cx="5545044"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1A8E83F7-628E-AF8F-A334-B65FAD93CC30}"/>
                  </a:ext>
                </a:extLst>
              </p:cNvPr>
              <p:cNvSpPr txBox="1"/>
              <p:nvPr/>
            </p:nvSpPr>
            <p:spPr>
              <a:xfrm>
                <a:off x="5578363" y="3664679"/>
                <a:ext cx="5545044" cy="1683281"/>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S Mincho" panose="02020609040205080304" pitchFamily="49" charset="-128"/>
                              </a:rPr>
                              <m:t>2</m:t>
                            </m:r>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MS Mincho" panose="02020609040205080304" pitchFamily="49" charset="-128"/>
                              </a:rPr>
                              <m:t>   </m:t>
                            </m:r>
                          </m:e>
                          <m:e>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e>
                        </m:eqArr>
                      </m:e>
                    </m:d>
                  </m:oMath>
                </a14:m>
                <a:b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b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dirty="0"/>
              </a:p>
            </p:txBody>
          </p:sp>
        </mc:Choice>
        <mc:Fallback xmlns="">
          <p:sp>
            <p:nvSpPr>
              <p:cNvPr id="15" name="文字方塊 14">
                <a:extLst>
                  <a:ext uri="{FF2B5EF4-FFF2-40B4-BE49-F238E27FC236}">
                    <a16:creationId xmlns:a16="http://schemas.microsoft.com/office/drawing/2014/main" id="{1A8E83F7-628E-AF8F-A334-B65FAD93CC30}"/>
                  </a:ext>
                </a:extLst>
              </p:cNvPr>
              <p:cNvSpPr txBox="1">
                <a:spLocks noRot="1" noChangeAspect="1" noMove="1" noResize="1" noEditPoints="1" noAdjustHandles="1" noChangeArrowheads="1" noChangeShapeType="1" noTextEdit="1"/>
              </p:cNvSpPr>
              <p:nvPr/>
            </p:nvSpPr>
            <p:spPr>
              <a:xfrm>
                <a:off x="5578363" y="3664679"/>
                <a:ext cx="5545044" cy="1683281"/>
              </a:xfrm>
              <a:prstGeom prst="rect">
                <a:avLst/>
              </a:prstGeom>
              <a:blipFill>
                <a:blip r:embed="rId3"/>
                <a:stretch>
                  <a:fillRect l="-2747" r="-1758" b="-1050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644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7"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a:extLst>
              <a:ext uri="{FF2B5EF4-FFF2-40B4-BE49-F238E27FC236}">
                <a16:creationId xmlns:a16="http://schemas.microsoft.com/office/drawing/2014/main" id="{9C80DF5B-7350-4ED8-8D56-FDD79E0FCCD8}"/>
              </a:ext>
            </a:extLst>
          </p:cNvPr>
          <p:cNvSpPr>
            <a:spLocks noGrp="1"/>
          </p:cNvSpPr>
          <p:nvPr>
            <p:ph type="subTitle" idx="1"/>
          </p:nvPr>
        </p:nvSpPr>
        <p:spPr/>
        <p:txBody>
          <a:bodyPr/>
          <a:lstStyle/>
          <a:p>
            <a:r>
              <a:rPr lang="en-US" altLang="zh-TW" dirty="0"/>
              <a:t>26</a:t>
            </a:r>
            <a:endParaRPr lang="zh-TW" altLang="en-US" dirty="0"/>
          </a:p>
        </p:txBody>
      </p:sp>
      <p:sp>
        <p:nvSpPr>
          <p:cNvPr id="5" name="矩形 4">
            <a:extLst>
              <a:ext uri="{FF2B5EF4-FFF2-40B4-BE49-F238E27FC236}">
                <a16:creationId xmlns:a16="http://schemas.microsoft.com/office/drawing/2014/main" id="{F52928AB-68D0-4A3C-9BC8-84BDFCD94721}"/>
              </a:ext>
            </a:extLst>
          </p:cNvPr>
          <p:cNvSpPr/>
          <p:nvPr/>
        </p:nvSpPr>
        <p:spPr>
          <a:xfrm>
            <a:off x="576000" y="1224000"/>
            <a:ext cx="10548000" cy="4524315"/>
          </a:xfrm>
          <a:prstGeom prst="rect">
            <a:avLst/>
          </a:prstGeom>
        </p:spPr>
        <p:txBody>
          <a:bodyPr>
            <a:noAutofit/>
          </a:bodyPr>
          <a:lstStyle/>
          <a:p>
            <a:r>
              <a:rPr lang="zh-TW" altLang="zh-TW" sz="3200" kern="100" dirty="0">
                <a:latin typeface="Times New Roman" panose="02020603050405020304" pitchFamily="18" charset="0"/>
                <a:cs typeface="Times New Roman" panose="02020603050405020304" pitchFamily="18" charset="0"/>
              </a:rPr>
              <a:t>　　解二元一次聯立方程式時，一般我們希望能像例</a:t>
            </a:r>
            <a:r>
              <a:rPr lang="en-US" altLang="zh-TW" sz="3200" kern="100" dirty="0">
                <a:latin typeface="Times New Roman" panose="02020603050405020304" pitchFamily="18" charset="0"/>
                <a:cs typeface="Times New Roman" panose="02020603050405020304" pitchFamily="18" charset="0"/>
              </a:rPr>
              <a:t> </a:t>
            </a:r>
            <a:r>
              <a:rPr lang="en-US" altLang="zh-TW" sz="3200" kern="100" dirty="0">
                <a:latin typeface="Times New Roman" panose="02020603050405020304" pitchFamily="18" charset="0"/>
              </a:rPr>
              <a:t>2 </a:t>
            </a:r>
            <a:r>
              <a:rPr lang="zh-TW" altLang="zh-TW" sz="3200" kern="100" dirty="0">
                <a:latin typeface="Times New Roman" panose="02020603050405020304" pitchFamily="18" charset="0"/>
                <a:cs typeface="Times New Roman" panose="02020603050405020304" pitchFamily="18" charset="0"/>
              </a:rPr>
              <a:t>中用</a:t>
            </a:r>
            <a:r>
              <a:rPr lang="en-US" altLang="zh-TW" sz="3200" kern="100" dirty="0">
                <a:latin typeface="Times New Roman" panose="02020603050405020304" pitchFamily="18" charset="0"/>
                <a:cs typeface="Times New Roman" panose="02020603050405020304" pitchFamily="18" charset="0"/>
              </a:rPr>
              <a:t>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2</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，或例</a:t>
            </a:r>
            <a:r>
              <a:rPr lang="en-US" altLang="zh-TW" sz="3200" kern="100" dirty="0">
                <a:latin typeface="Times New Roman" panose="02020603050405020304" pitchFamily="18" charset="0"/>
                <a:cs typeface="Times New Roman" panose="02020603050405020304" pitchFamily="18" charset="0"/>
              </a:rPr>
              <a:t> </a:t>
            </a:r>
            <a:r>
              <a:rPr lang="en-US" altLang="zh-TW" sz="3200" kern="100" dirty="0">
                <a:latin typeface="Times New Roman" panose="02020603050405020304" pitchFamily="18" charset="0"/>
              </a:rPr>
              <a:t>3 </a:t>
            </a:r>
            <a:r>
              <a:rPr lang="zh-TW" altLang="zh-TW" sz="3200" kern="100" dirty="0">
                <a:latin typeface="Times New Roman" panose="02020603050405020304" pitchFamily="18" charset="0"/>
                <a:cs typeface="Times New Roman" panose="02020603050405020304" pitchFamily="18" charset="0"/>
              </a:rPr>
              <a:t>中用</a:t>
            </a:r>
            <a:r>
              <a:rPr lang="en-US" altLang="zh-TW" sz="3200" kern="100" dirty="0">
                <a:latin typeface="Times New Roman" panose="02020603050405020304" pitchFamily="18" charset="0"/>
                <a:cs typeface="Times New Roman" panose="02020603050405020304" pitchFamily="18" charset="0"/>
              </a:rPr>
              <a:t> </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3</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9</a:t>
            </a:r>
            <a:r>
              <a:rPr lang="en-US" altLang="zh-TW" sz="3200" i="1" kern="100" dirty="0">
                <a:latin typeface="Times New Roman" panose="02020603050405020304" pitchFamily="18" charset="0"/>
              </a:rPr>
              <a:t>x </a:t>
            </a:r>
            <a:r>
              <a:rPr lang="zh-TW" altLang="zh-TW" sz="3200" kern="100" dirty="0">
                <a:latin typeface="Times New Roman" panose="02020603050405020304" pitchFamily="18" charset="0"/>
                <a:cs typeface="Times New Roman" panose="02020603050405020304" pitchFamily="18" charset="0"/>
              </a:rPr>
              <a:t>直接代入另一個方程式而得到一元一次方程式來求解；但若不是這樣，此時可以</a:t>
            </a:r>
            <a:r>
              <a:rPr lang="zh-TW" altLang="zh-TW" sz="3200" b="1" kern="100" dirty="0">
                <a:latin typeface="Times New Roman" panose="02020603050405020304" pitchFamily="18" charset="0"/>
                <a:cs typeface="Times New Roman" panose="02020603050405020304" pitchFamily="18" charset="0"/>
              </a:rPr>
              <a:t>將其中一個方程式先整理成</a:t>
            </a:r>
            <a:r>
              <a:rPr lang="en-US" altLang="zh-TW" sz="3200" b="1" kern="100" dirty="0">
                <a:latin typeface="Times New Roman" panose="02020603050405020304" pitchFamily="18" charset="0"/>
                <a:cs typeface="Times New Roman" panose="02020603050405020304" pitchFamily="18" charset="0"/>
              </a:rPr>
              <a:t> </a:t>
            </a:r>
            <a:r>
              <a:rPr lang="en-US" altLang="zh-TW" sz="3200" b="1" i="1" kern="100" dirty="0">
                <a:latin typeface="Times New Roman" panose="02020603050405020304" pitchFamily="18" charset="0"/>
              </a:rPr>
              <a:t>x</a:t>
            </a:r>
            <a:r>
              <a:rPr lang="zh-TW" altLang="zh-TW" sz="3200" b="1" kern="100" dirty="0">
                <a:latin typeface="Times New Roman" panose="02020603050405020304" pitchFamily="18" charset="0"/>
                <a:cs typeface="Times New Roman" panose="02020603050405020304" pitchFamily="18" charset="0"/>
              </a:rPr>
              <a:t>＝</a:t>
            </a:r>
            <a:r>
              <a:rPr lang="en-US" altLang="zh-TW" sz="3200" b="1" i="1" kern="100" dirty="0">
                <a:latin typeface="Times New Roman" panose="02020603050405020304" pitchFamily="18" charset="0"/>
              </a:rPr>
              <a:t>cy</a:t>
            </a:r>
            <a:r>
              <a:rPr lang="zh-TW" altLang="zh-TW" sz="3200" b="1" kern="100" dirty="0">
                <a:latin typeface="Times New Roman" panose="02020603050405020304" pitchFamily="18" charset="0"/>
                <a:cs typeface="Times New Roman" panose="02020603050405020304" pitchFamily="18" charset="0"/>
              </a:rPr>
              <a:t>＋</a:t>
            </a:r>
            <a:r>
              <a:rPr lang="en-US" altLang="zh-TW" sz="3200" b="1" i="1" kern="100" dirty="0">
                <a:latin typeface="Times New Roman" panose="02020603050405020304" pitchFamily="18" charset="0"/>
              </a:rPr>
              <a:t>d </a:t>
            </a:r>
            <a:r>
              <a:rPr lang="zh-TW" altLang="zh-TW" sz="3200" b="1" kern="100" dirty="0">
                <a:latin typeface="Times New Roman" panose="02020603050405020304" pitchFamily="18" charset="0"/>
                <a:cs typeface="Times New Roman" panose="02020603050405020304" pitchFamily="18" charset="0"/>
              </a:rPr>
              <a:t>或</a:t>
            </a:r>
            <a:r>
              <a:rPr lang="en-US" altLang="zh-TW" sz="3200" b="1" kern="100" dirty="0">
                <a:latin typeface="Times New Roman" panose="02020603050405020304" pitchFamily="18" charset="0"/>
                <a:cs typeface="Times New Roman" panose="02020603050405020304" pitchFamily="18" charset="0"/>
              </a:rPr>
              <a:t> </a:t>
            </a:r>
            <a:r>
              <a:rPr lang="en-US" altLang="zh-TW" sz="3200" b="1" i="1" kern="100" dirty="0">
                <a:latin typeface="Times New Roman" panose="02020603050405020304" pitchFamily="18" charset="0"/>
              </a:rPr>
              <a:t>y</a:t>
            </a:r>
            <a:r>
              <a:rPr lang="zh-TW" altLang="zh-TW" sz="3200" b="1" kern="100" dirty="0">
                <a:latin typeface="Times New Roman" panose="02020603050405020304" pitchFamily="18" charset="0"/>
                <a:cs typeface="Times New Roman" panose="02020603050405020304" pitchFamily="18" charset="0"/>
              </a:rPr>
              <a:t>＝</a:t>
            </a:r>
            <a:r>
              <a:rPr lang="en-US" altLang="zh-TW" sz="3200" b="1" i="1" kern="100" dirty="0">
                <a:latin typeface="Times New Roman" panose="02020603050405020304" pitchFamily="18" charset="0"/>
              </a:rPr>
              <a:t>ax</a:t>
            </a:r>
            <a:r>
              <a:rPr lang="zh-TW" altLang="zh-TW" sz="3200" b="1" kern="100" dirty="0">
                <a:latin typeface="Times New Roman" panose="02020603050405020304" pitchFamily="18" charset="0"/>
                <a:cs typeface="Times New Roman" panose="02020603050405020304" pitchFamily="18" charset="0"/>
              </a:rPr>
              <a:t>＋</a:t>
            </a:r>
            <a:r>
              <a:rPr lang="en-US" altLang="zh-TW" sz="3200" b="1" i="1" kern="100" dirty="0">
                <a:latin typeface="Times New Roman" panose="02020603050405020304" pitchFamily="18" charset="0"/>
              </a:rPr>
              <a:t>b </a:t>
            </a:r>
            <a:r>
              <a:rPr lang="zh-TW" altLang="zh-TW" sz="3200" b="1" kern="100" dirty="0">
                <a:latin typeface="Times New Roman" panose="02020603050405020304" pitchFamily="18" charset="0"/>
                <a:cs typeface="Times New Roman" panose="02020603050405020304" pitchFamily="18" charset="0"/>
              </a:rPr>
              <a:t>的樣子</a:t>
            </a:r>
            <a:r>
              <a:rPr lang="zh-TW" altLang="zh-TW" sz="3200" kern="100" dirty="0">
                <a:latin typeface="Times New Roman" panose="02020603050405020304" pitchFamily="18" charset="0"/>
                <a:cs typeface="Times New Roman" panose="02020603050405020304" pitchFamily="18" charset="0"/>
              </a:rPr>
              <a:t>，再以代入消去法求聯立方程式的解。接下來說明這種求解的過程。</a:t>
            </a:r>
            <a:endParaRPr lang="zh-TW" altLang="en-US" sz="3200" dirty="0"/>
          </a:p>
        </p:txBody>
      </p:sp>
    </p:spTree>
    <p:extLst>
      <p:ext uri="{BB962C8B-B14F-4D97-AF65-F5344CB8AC3E}">
        <p14:creationId xmlns:p14="http://schemas.microsoft.com/office/powerpoint/2010/main" val="1630770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9166B3D-F594-4249-BEE8-2DF0541B226A}"/>
              </a:ext>
            </a:extLst>
          </p:cNvPr>
          <p:cNvSpPr/>
          <p:nvPr/>
        </p:nvSpPr>
        <p:spPr>
          <a:xfrm>
            <a:off x="0" y="752948"/>
            <a:ext cx="12192000" cy="12739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252F3240-1352-491C-A5DD-7CBA27F9F915}"/>
              </a:ext>
            </a:extLst>
          </p:cNvPr>
          <p:cNvSpPr>
            <a:spLocks noGrp="1"/>
          </p:cNvSpPr>
          <p:nvPr>
            <p:ph type="subTitle" idx="1"/>
          </p:nvPr>
        </p:nvSpPr>
        <p:spPr/>
        <p:txBody>
          <a:bodyPr/>
          <a:lstStyle/>
          <a:p>
            <a:r>
              <a:rPr lang="en-US" altLang="zh-TW" dirty="0"/>
              <a:t>26</a:t>
            </a:r>
            <a:endParaRPr lang="zh-TW" altLang="en-US" dirty="0"/>
          </a:p>
        </p:txBody>
      </p:sp>
      <p:sp>
        <p:nvSpPr>
          <p:cNvPr id="3" name="標題 2">
            <a:extLst>
              <a:ext uri="{FF2B5EF4-FFF2-40B4-BE49-F238E27FC236}">
                <a16:creationId xmlns:a16="http://schemas.microsoft.com/office/drawing/2014/main" id="{5C814B42-AF2A-4831-958D-8637A9D20CEA}"/>
              </a:ext>
            </a:extLst>
          </p:cNvPr>
          <p:cNvSpPr>
            <a:spLocks noGrp="1"/>
          </p:cNvSpPr>
          <p:nvPr>
            <p:ph type="title"/>
          </p:nvPr>
        </p:nvSpPr>
        <p:spPr>
          <a:xfrm>
            <a:off x="1455275" y="-134350"/>
            <a:ext cx="7061404" cy="1001096"/>
          </a:xfrm>
        </p:spPr>
        <p:txBody>
          <a:bodyPr/>
          <a:lstStyle/>
          <a:p>
            <a:r>
              <a:rPr lang="zh-TW" altLang="en-US" dirty="0"/>
              <a:t>代入消去法解二元一次聯立方程式</a:t>
            </a:r>
          </a:p>
        </p:txBody>
      </p:sp>
      <p:sp>
        <p:nvSpPr>
          <p:cNvPr id="5" name="文字版面配置區 4">
            <a:extLst>
              <a:ext uri="{FF2B5EF4-FFF2-40B4-BE49-F238E27FC236}">
                <a16:creationId xmlns:a16="http://schemas.microsoft.com/office/drawing/2014/main" id="{32C8A6FB-B191-413A-BD57-E76CFD34F388}"/>
              </a:ext>
            </a:extLst>
          </p:cNvPr>
          <p:cNvSpPr>
            <a:spLocks noGrp="1"/>
          </p:cNvSpPr>
          <p:nvPr>
            <p:ph type="body" sz="quarter" idx="10"/>
          </p:nvPr>
        </p:nvSpPr>
        <p:spPr/>
        <p:txBody>
          <a:bodyPr/>
          <a:lstStyle/>
          <a:p>
            <a:r>
              <a:rPr lang="en-US" altLang="zh-TW" dirty="0"/>
              <a:t>4</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BD1DE219-0282-4101-8F1D-4A6248FF5BF6}"/>
                  </a:ext>
                </a:extLst>
              </p:cNvPr>
              <p:cNvSpPr>
                <a:spLocks noGrp="1"/>
              </p:cNvSpPr>
              <p:nvPr>
                <p:ph type="body" sz="quarter" idx="13"/>
              </p:nvPr>
            </p:nvSpPr>
            <p:spPr>
              <a:xfrm>
                <a:off x="720796" y="688488"/>
                <a:ext cx="10500448" cy="1503869"/>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①</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16  ⋯⋯</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②</m:t>
                            </m:r>
                          </m:e>
                        </m:eqArr>
                      </m:e>
                    </m:d>
                  </m:oMath>
                </a14:m>
                <a:r>
                  <a:rPr lang="zh-TW" altLang="en-US" sz="3200" dirty="0">
                    <a:latin typeface="Times New Roman" panose="02020603050405020304" pitchFamily="18" charset="0"/>
                    <a:ea typeface="新細明體" panose="02020500000000000000" pitchFamily="18" charset="-120"/>
                    <a:cs typeface="Times New Roman" panose="02020603050405020304" pitchFamily="18" charset="0"/>
                  </a:rPr>
                  <a:t>。</a:t>
                </a:r>
              </a:p>
            </p:txBody>
          </p:sp>
        </mc:Choice>
        <mc:Fallback xmlns="">
          <p:sp>
            <p:nvSpPr>
              <p:cNvPr id="6" name="文字版面配置區 5">
                <a:extLst>
                  <a:ext uri="{FF2B5EF4-FFF2-40B4-BE49-F238E27FC236}">
                    <a16:creationId xmlns="" xmlns:a16="http://schemas.microsoft.com/office/drawing/2014/main" xmlns:a14="http://schemas.microsoft.com/office/drawing/2010/main" id="{BD1DE219-0282-4101-8F1D-4A6248FF5BF6}"/>
                  </a:ext>
                </a:extLst>
              </p:cNvPr>
              <p:cNvSpPr>
                <a:spLocks noGrp="1" noRot="1" noChangeAspect="1" noMove="1" noResize="1" noEditPoints="1" noAdjustHandles="1" noChangeArrowheads="1" noChangeShapeType="1" noTextEdit="1"/>
              </p:cNvSpPr>
              <p:nvPr>
                <p:ph type="body" sz="quarter" idx="13"/>
              </p:nvPr>
            </p:nvSpPr>
            <p:spPr>
              <a:xfrm>
                <a:off x="720796" y="688488"/>
                <a:ext cx="10500448" cy="1503869"/>
              </a:xfrm>
              <a:blipFill rotWithShape="1">
                <a:blip r:embed="rId2"/>
                <a:stretch>
                  <a:fillRect l="-1451"/>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8EA12D80-779A-47AC-8521-6EDF45158EFE}"/>
              </a:ext>
            </a:extLst>
          </p:cNvPr>
          <p:cNvSpPr/>
          <p:nvPr/>
        </p:nvSpPr>
        <p:spPr>
          <a:xfrm>
            <a:off x="114300" y="215733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grpSp>
        <p:nvGrpSpPr>
          <p:cNvPr id="33" name="群組 32">
            <a:extLst>
              <a:ext uri="{FF2B5EF4-FFF2-40B4-BE49-F238E27FC236}">
                <a16:creationId xmlns:a16="http://schemas.microsoft.com/office/drawing/2014/main" id="{54BFCFD3-F3F7-4794-9A30-8C001E4B56DE}"/>
              </a:ext>
            </a:extLst>
          </p:cNvPr>
          <p:cNvGrpSpPr/>
          <p:nvPr/>
        </p:nvGrpSpPr>
        <p:grpSpPr>
          <a:xfrm>
            <a:off x="7474106" y="2807790"/>
            <a:ext cx="3747138" cy="2255551"/>
            <a:chOff x="2812648" y="962472"/>
            <a:chExt cx="3747138" cy="2255551"/>
          </a:xfrm>
        </p:grpSpPr>
        <p:grpSp>
          <p:nvGrpSpPr>
            <p:cNvPr id="34" name="群組 33">
              <a:extLst>
                <a:ext uri="{FF2B5EF4-FFF2-40B4-BE49-F238E27FC236}">
                  <a16:creationId xmlns:a16="http://schemas.microsoft.com/office/drawing/2014/main" id="{1A6E595A-65FB-4098-A777-0BB3733E52D5}"/>
                </a:ext>
              </a:extLst>
            </p:cNvPr>
            <p:cNvGrpSpPr/>
            <p:nvPr/>
          </p:nvGrpSpPr>
          <p:grpSpPr>
            <a:xfrm>
              <a:off x="2812648" y="1419588"/>
              <a:ext cx="3747138" cy="1798435"/>
              <a:chOff x="2812648" y="1419588"/>
              <a:chExt cx="3747138" cy="1798435"/>
            </a:xfrm>
          </p:grpSpPr>
          <p:sp>
            <p:nvSpPr>
              <p:cNvPr id="36" name="矩形 35">
                <a:extLst>
                  <a:ext uri="{FF2B5EF4-FFF2-40B4-BE49-F238E27FC236}">
                    <a16:creationId xmlns:a16="http://schemas.microsoft.com/office/drawing/2014/main" id="{790C8B5F-AE7F-4C9D-88BD-CA83702D0140}"/>
                  </a:ext>
                </a:extLst>
              </p:cNvPr>
              <p:cNvSpPr/>
              <p:nvPr/>
            </p:nvSpPr>
            <p:spPr>
              <a:xfrm>
                <a:off x="2997844" y="1742754"/>
                <a:ext cx="3561942" cy="147526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此題也可以由②式得</a:t>
                </a:r>
              </a:p>
              <a:p>
                <a:r>
                  <a:rPr lang="en-US" altLang="zh-TW" sz="28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y</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5</a:t>
                </a:r>
                <a:r>
                  <a:rPr lang="en-US" altLang="zh-TW" sz="28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x</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16 </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代入①式。</a:t>
                </a:r>
              </a:p>
            </p:txBody>
          </p:sp>
          <p:sp>
            <p:nvSpPr>
              <p:cNvPr id="37" name="矩形: 圓角 16">
                <a:extLst>
                  <a:ext uri="{FF2B5EF4-FFF2-40B4-BE49-F238E27FC236}">
                    <a16:creationId xmlns:a16="http://schemas.microsoft.com/office/drawing/2014/main" id="{5CDBE54F-1A77-4E78-A9F3-D1A969DFDC89}"/>
                  </a:ext>
                </a:extLst>
              </p:cNvPr>
              <p:cNvSpPr/>
              <p:nvPr/>
            </p:nvSpPr>
            <p:spPr>
              <a:xfrm>
                <a:off x="2812648" y="1419588"/>
                <a:ext cx="1778000" cy="64633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dirty="0">
                    <a:solidFill>
                      <a:schemeClr val="accent1"/>
                    </a:solidFill>
                    <a:latin typeface="微軟正黑體" panose="020B0604030504040204" pitchFamily="34" charset="-120"/>
                    <a:ea typeface="微軟正黑體" panose="020B0604030504040204" pitchFamily="34" charset="-120"/>
                  </a:rPr>
                  <a:t>Hint</a:t>
                </a:r>
              </a:p>
            </p:txBody>
          </p:sp>
        </p:grpSp>
        <p:pic>
          <p:nvPicPr>
            <p:cNvPr id="35" name="圖片 34">
              <a:extLst>
                <a:ext uri="{FF2B5EF4-FFF2-40B4-BE49-F238E27FC236}">
                  <a16:creationId xmlns:a16="http://schemas.microsoft.com/office/drawing/2014/main" id="{EA728BA1-A83A-4FD9-9F7D-22A7D7780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99132">
              <a:off x="4135171" y="962472"/>
              <a:ext cx="910952" cy="910952"/>
            </a:xfrm>
            <a:prstGeom prst="rect">
              <a:avLst/>
            </a:prstGeom>
          </p:spPr>
        </p:pic>
      </p:grpSp>
      <p:sp>
        <p:nvSpPr>
          <p:cNvPr id="2" name="文字方塊 1">
            <a:extLst>
              <a:ext uri="{FF2B5EF4-FFF2-40B4-BE49-F238E27FC236}">
                <a16:creationId xmlns:a16="http://schemas.microsoft.com/office/drawing/2014/main" id="{DC086747-01A3-6629-CBFA-C59A8F449D66}"/>
              </a:ext>
            </a:extLst>
          </p:cNvPr>
          <p:cNvSpPr txBox="1"/>
          <p:nvPr/>
        </p:nvSpPr>
        <p:spPr>
          <a:xfrm>
            <a:off x="742260" y="2157330"/>
            <a:ext cx="10262438"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先將</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Times New Roman" panose="02020603050405020304" pitchFamily="18" charset="0"/>
              </a:rPr>
              <a:t>①</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式整理成等號左邊只有</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，即</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4</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新細明體" panose="02020500000000000000" pitchFamily="18" charset="-120"/>
              </a:rPr>
              <a:t>③</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0" name="文字方塊 9">
            <a:extLst>
              <a:ext uri="{FF2B5EF4-FFF2-40B4-BE49-F238E27FC236}">
                <a16:creationId xmlns:a16="http://schemas.microsoft.com/office/drawing/2014/main" id="{6A76C2FA-51AC-3A38-88F5-1BEE2D66127C}"/>
              </a:ext>
            </a:extLst>
          </p:cNvPr>
          <p:cNvSpPr txBox="1"/>
          <p:nvPr/>
        </p:nvSpPr>
        <p:spPr>
          <a:xfrm>
            <a:off x="742260" y="2659374"/>
            <a:ext cx="10262438"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式代入</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F6843228-99DF-46F0-6F47-EB9E64C4F3B3}"/>
              </a:ext>
            </a:extLst>
          </p:cNvPr>
          <p:cNvSpPr txBox="1"/>
          <p:nvPr/>
        </p:nvSpPr>
        <p:spPr>
          <a:xfrm>
            <a:off x="742260" y="3161418"/>
            <a:ext cx="10262438"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5(</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4</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16</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2" name="文字方塊 11">
            <a:extLst>
              <a:ext uri="{FF2B5EF4-FFF2-40B4-BE49-F238E27FC236}">
                <a16:creationId xmlns:a16="http://schemas.microsoft.com/office/drawing/2014/main" id="{CD3E3C45-FA30-EC37-0170-23A1923DFD41}"/>
              </a:ext>
            </a:extLst>
          </p:cNvPr>
          <p:cNvSpPr txBox="1"/>
          <p:nvPr/>
        </p:nvSpPr>
        <p:spPr>
          <a:xfrm>
            <a:off x="742260" y="3663462"/>
            <a:ext cx="10262438" cy="584775"/>
          </a:xfrm>
          <a:prstGeom prst="rect">
            <a:avLst/>
          </a:prstGeom>
          <a:noFill/>
        </p:spPr>
        <p:txBody>
          <a:bodyPr vert="horz" rtlCol="0">
            <a:spAutoFit/>
          </a:bodyPr>
          <a:lstStyle/>
          <a:p>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5</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20</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16</a:t>
            </a:r>
            <a:endParaRPr lang="zh-TW" altLang="en-US"/>
          </a:p>
        </p:txBody>
      </p:sp>
      <p:sp>
        <p:nvSpPr>
          <p:cNvPr id="13" name="文字方塊 12">
            <a:extLst>
              <a:ext uri="{FF2B5EF4-FFF2-40B4-BE49-F238E27FC236}">
                <a16:creationId xmlns:a16="http://schemas.microsoft.com/office/drawing/2014/main" id="{8228CECD-BB41-9DE6-1331-EE66FA137F7C}"/>
              </a:ext>
            </a:extLst>
          </p:cNvPr>
          <p:cNvSpPr txBox="1"/>
          <p:nvPr/>
        </p:nvSpPr>
        <p:spPr>
          <a:xfrm>
            <a:off x="742260" y="4165506"/>
            <a:ext cx="10262438" cy="584775"/>
          </a:xfrm>
          <a:prstGeom prst="rect">
            <a:avLst/>
          </a:prstGeom>
          <a:noFill/>
        </p:spPr>
        <p:txBody>
          <a:bodyPr vert="horz" rtlCol="0">
            <a:spAutoFit/>
          </a:bodyPr>
          <a:lstStyle/>
          <a:p>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21</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21</a:t>
            </a:r>
            <a:endParaRPr lang="zh-TW" altLang="en-US"/>
          </a:p>
        </p:txBody>
      </p:sp>
      <p:sp>
        <p:nvSpPr>
          <p:cNvPr id="14" name="文字方塊 13">
            <a:extLst>
              <a:ext uri="{FF2B5EF4-FFF2-40B4-BE49-F238E27FC236}">
                <a16:creationId xmlns:a16="http://schemas.microsoft.com/office/drawing/2014/main" id="{B33F93AE-81AB-997D-3A01-41804ECB8B09}"/>
              </a:ext>
            </a:extLst>
          </p:cNvPr>
          <p:cNvSpPr txBox="1"/>
          <p:nvPr/>
        </p:nvSpPr>
        <p:spPr>
          <a:xfrm>
            <a:off x="742260" y="4667550"/>
            <a:ext cx="10262438" cy="584775"/>
          </a:xfrm>
          <a:prstGeom prst="rect">
            <a:avLst/>
          </a:prstGeom>
          <a:noFill/>
        </p:spPr>
        <p:txBody>
          <a:bodyPr vert="horz" rtlCol="0">
            <a:spAutoFit/>
          </a:bodyPr>
          <a:lstStyle/>
          <a:p>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a:t>
            </a:r>
            <a:endParaRPr lang="zh-TW" altLang="en-US"/>
          </a:p>
        </p:txBody>
      </p:sp>
      <p:sp>
        <p:nvSpPr>
          <p:cNvPr id="15" name="文字方塊 14">
            <a:extLst>
              <a:ext uri="{FF2B5EF4-FFF2-40B4-BE49-F238E27FC236}">
                <a16:creationId xmlns:a16="http://schemas.microsoft.com/office/drawing/2014/main" id="{4585865F-2DED-DA35-DFE6-AE3CD5284FC0}"/>
              </a:ext>
            </a:extLst>
          </p:cNvPr>
          <p:cNvSpPr txBox="1"/>
          <p:nvPr/>
        </p:nvSpPr>
        <p:spPr>
          <a:xfrm>
            <a:off x="742260" y="5169594"/>
            <a:ext cx="10262438"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1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代入</a:t>
            </a:r>
            <a:r>
              <a:rPr kumimoji="1" lang="zh-TW"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rPr>
              <a:t>③</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式，得</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4</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27EB534F-EE18-8837-BFCD-50D1FC3790D5}"/>
                  </a:ext>
                </a:extLst>
              </p:cNvPr>
              <p:cNvSpPr txBox="1"/>
              <p:nvPr/>
            </p:nvSpPr>
            <p:spPr>
              <a:xfrm>
                <a:off x="742260" y="5671636"/>
                <a:ext cx="10262438"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prstClr val="black"/>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3</m:t>
                            </m:r>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    </m:t>
                            </m:r>
                          </m:e>
                          <m:e>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 </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1</m:t>
                            </m:r>
                          </m:e>
                        </m:eqArr>
                      </m:e>
                    </m:d>
                    <m: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 </m:t>
                    </m:r>
                  </m:oMath>
                </a14:m>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dirty="0"/>
              </a:p>
            </p:txBody>
          </p:sp>
        </mc:Choice>
        <mc:Fallback xmlns="">
          <p:sp>
            <p:nvSpPr>
              <p:cNvPr id="16" name="文字方塊 15">
                <a:extLst>
                  <a:ext uri="{FF2B5EF4-FFF2-40B4-BE49-F238E27FC236}">
                    <a16:creationId xmlns:a16="http://schemas.microsoft.com/office/drawing/2014/main" id="{27EB534F-EE18-8837-BFCD-50D1FC3790D5}"/>
                  </a:ext>
                </a:extLst>
              </p:cNvPr>
              <p:cNvSpPr txBox="1">
                <a:spLocks noRot="1" noChangeAspect="1" noMove="1" noResize="1" noEditPoints="1" noAdjustHandles="1" noChangeArrowheads="1" noChangeShapeType="1" noTextEdit="1"/>
              </p:cNvSpPr>
              <p:nvPr/>
            </p:nvSpPr>
            <p:spPr>
              <a:xfrm>
                <a:off x="742260" y="5671636"/>
                <a:ext cx="10262438" cy="1190839"/>
              </a:xfrm>
              <a:prstGeom prst="rect">
                <a:avLst/>
              </a:prstGeom>
              <a:blipFill>
                <a:blip r:embed="rId4"/>
                <a:stretch>
                  <a:fillRect l="-154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20540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26</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736614"/>
                <a:ext cx="10648611" cy="1340929"/>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0 </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11</m:t>
                            </m:r>
                          </m:e>
                        </m:eqArr>
                      </m:e>
                    </m:d>
                    <m:r>
                      <m:rPr>
                        <m:nor/>
                      </m:rPr>
                      <a:rPr lang="zh-TW" altLang="en-US" sz="3200" dirty="0"/>
                      <m:t>。</m:t>
                    </m:r>
                  </m:oMath>
                </a14:m>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xmlns:a14="http://schemas.microsoft.com/office/drawing/2010/main" xmlns=""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736614"/>
                <a:ext cx="10648611" cy="1340929"/>
              </a:xfrm>
              <a:blipFill rotWithShape="1">
                <a:blip r:embed="rId2"/>
                <a:stretch>
                  <a:fillRect l="-1431"/>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1866741"/>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8" name="矩形 7">
            <a:extLst>
              <a:ext uri="{FF2B5EF4-FFF2-40B4-BE49-F238E27FC236}">
                <a16:creationId xmlns:a16="http://schemas.microsoft.com/office/drawing/2014/main" id="{55743871-7865-49DD-8BD8-C0682A697C80}"/>
              </a:ext>
            </a:extLst>
          </p:cNvPr>
          <p:cNvSpPr/>
          <p:nvPr/>
        </p:nvSpPr>
        <p:spPr>
          <a:xfrm>
            <a:off x="6976788" y="634620"/>
            <a:ext cx="1671145" cy="1077218"/>
          </a:xfrm>
          <a:prstGeom prst="rect">
            <a:avLst/>
          </a:prstGeom>
        </p:spPr>
        <p:txBody>
          <a:bodyPr wrap="square">
            <a:spAutoFit/>
          </a:bodyPr>
          <a:lstStyle/>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①</a:t>
            </a:r>
            <a:endParaRPr lang="zh-TW" altLang="zh-TW" sz="3200" kern="100" dirty="0">
              <a:latin typeface="Times New Roman" panose="02020603050405020304" pitchFamily="18" charset="0"/>
            </a:endParaRPr>
          </a:p>
          <a:p>
            <a:pPr>
              <a:spcAft>
                <a:spcPts val="0"/>
              </a:spcAft>
            </a:pPr>
            <a:r>
              <a:rPr lang="zh-TW" altLang="zh-TW" sz="3200" kern="100" dirty="0">
                <a:solidFill>
                  <a:srgbClr val="E4007F"/>
                </a:solidFill>
                <a:latin typeface="標楷體" panose="03000509000000000000" pitchFamily="65" charset="-120"/>
                <a:ea typeface="標楷體" panose="03000509000000000000" pitchFamily="65" charset="-120"/>
              </a:rPr>
              <a:t>……</a:t>
            </a:r>
            <a:r>
              <a:rPr lang="zh-TW" altLang="zh-TW" sz="3200" kern="100" dirty="0">
                <a:solidFill>
                  <a:srgbClr val="E4007F"/>
                </a:solidFill>
                <a:latin typeface="Times New Roman" panose="02020603050405020304" pitchFamily="18" charset="0"/>
              </a:rPr>
              <a:t>②</a:t>
            </a:r>
            <a:endParaRPr lang="zh-TW" altLang="zh-TW" sz="3200" kern="100" dirty="0">
              <a:latin typeface="Times New Roman" panose="02020603050405020304" pitchFamily="18" charset="0"/>
            </a:endParaRPr>
          </a:p>
        </p:txBody>
      </p:sp>
      <p:sp>
        <p:nvSpPr>
          <p:cNvPr id="10" name="矩形: 圓角 37">
            <a:extLst>
              <a:ext uri="{FF2B5EF4-FFF2-40B4-BE49-F238E27FC236}">
                <a16:creationId xmlns:a16="http://schemas.microsoft.com/office/drawing/2014/main" id="{43597B4C-C0CF-4F48-89D6-4CE5B2B4A19E}"/>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20">
            <a:hlinkClick r:id="rId3" action="ppaction://hlinksldjump"/>
            <a:extLst>
              <a:ext uri="{FF2B5EF4-FFF2-40B4-BE49-F238E27FC236}">
                <a16:creationId xmlns:a16="http://schemas.microsoft.com/office/drawing/2014/main" id="{975F51AC-58FA-4C14-8EA8-F9478587D6D5}"/>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圓角 31">
            <a:hlinkClick r:id="rId4" action="ppaction://hlinksldjump"/>
            <a:extLst>
              <a:ext uri="{FF2B5EF4-FFF2-40B4-BE49-F238E27FC236}">
                <a16:creationId xmlns:a16="http://schemas.microsoft.com/office/drawing/2014/main" id="{E7FB21F2-92D9-4188-9522-301326239892}"/>
              </a:ext>
            </a:extLst>
          </p:cNvPr>
          <p:cNvSpPr/>
          <p:nvPr/>
        </p:nvSpPr>
        <p:spPr>
          <a:xfrm>
            <a:off x="3128319" y="42865"/>
            <a:ext cx="573088"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3" name="矩形: 圓角 32">
            <a:extLst>
              <a:ext uri="{FF2B5EF4-FFF2-40B4-BE49-F238E27FC236}">
                <a16:creationId xmlns:a16="http://schemas.microsoft.com/office/drawing/2014/main" id="{3E38D0D1-4840-4D69-A09F-BA8D9B433D02}"/>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8D48A2AC-76DF-7F93-0219-9CFCD6B965FF}"/>
              </a:ext>
            </a:extLst>
          </p:cNvPr>
          <p:cNvSpPr txBox="1"/>
          <p:nvPr/>
        </p:nvSpPr>
        <p:spPr>
          <a:xfrm>
            <a:off x="822594" y="1806129"/>
            <a:ext cx="7914167"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整理</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11</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endParaRPr>
          </a:p>
        </p:txBody>
      </p:sp>
      <p:sp>
        <p:nvSpPr>
          <p:cNvPr id="4" name="文字方塊 3">
            <a:extLst>
              <a:ext uri="{FF2B5EF4-FFF2-40B4-BE49-F238E27FC236}">
                <a16:creationId xmlns:a16="http://schemas.microsoft.com/office/drawing/2014/main" id="{820E1655-F0DE-B5FD-4236-BE546042DAE2}"/>
              </a:ext>
            </a:extLst>
          </p:cNvPr>
          <p:cNvSpPr txBox="1"/>
          <p:nvPr/>
        </p:nvSpPr>
        <p:spPr>
          <a:xfrm>
            <a:off x="822594" y="2441129"/>
            <a:ext cx="7914167"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2</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3(11</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0</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5" name="文字方塊 4">
            <a:extLst>
              <a:ext uri="{FF2B5EF4-FFF2-40B4-BE49-F238E27FC236}">
                <a16:creationId xmlns:a16="http://schemas.microsoft.com/office/drawing/2014/main" id="{A9E19750-497B-684E-A853-0BCACD08729C}"/>
              </a:ext>
            </a:extLst>
          </p:cNvPr>
          <p:cNvSpPr txBox="1"/>
          <p:nvPr/>
        </p:nvSpPr>
        <p:spPr>
          <a:xfrm>
            <a:off x="822594" y="3076129"/>
            <a:ext cx="7914167"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2</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33</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9</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0</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4" name="文字方塊 13">
            <a:extLst>
              <a:ext uri="{FF2B5EF4-FFF2-40B4-BE49-F238E27FC236}">
                <a16:creationId xmlns:a16="http://schemas.microsoft.com/office/drawing/2014/main" id="{C4A05280-1EFC-CAB9-9FE7-F35CAFEBA3EA}"/>
              </a:ext>
            </a:extLst>
          </p:cNvPr>
          <p:cNvSpPr txBox="1"/>
          <p:nvPr/>
        </p:nvSpPr>
        <p:spPr>
          <a:xfrm>
            <a:off x="822594" y="3711129"/>
            <a:ext cx="7914167"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11</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33</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5" name="文字方塊 14">
            <a:extLst>
              <a:ext uri="{FF2B5EF4-FFF2-40B4-BE49-F238E27FC236}">
                <a16:creationId xmlns:a16="http://schemas.microsoft.com/office/drawing/2014/main" id="{D4634365-A418-7197-3219-4A5218DD4E59}"/>
              </a:ext>
            </a:extLst>
          </p:cNvPr>
          <p:cNvSpPr txBox="1"/>
          <p:nvPr/>
        </p:nvSpPr>
        <p:spPr>
          <a:xfrm>
            <a:off x="822594" y="4346129"/>
            <a:ext cx="7914167"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6" name="文字方塊 15">
            <a:extLst>
              <a:ext uri="{FF2B5EF4-FFF2-40B4-BE49-F238E27FC236}">
                <a16:creationId xmlns:a16="http://schemas.microsoft.com/office/drawing/2014/main" id="{1ED76D40-B42F-9DB7-A29C-364D7CF745E0}"/>
              </a:ext>
            </a:extLst>
          </p:cNvPr>
          <p:cNvSpPr txBox="1"/>
          <p:nvPr/>
        </p:nvSpPr>
        <p:spPr>
          <a:xfrm>
            <a:off x="822594" y="4981129"/>
            <a:ext cx="7914167"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11</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91D0E17F-3FC3-3555-3948-63430AF0C04F}"/>
                  </a:ext>
                </a:extLst>
              </p:cNvPr>
              <p:cNvSpPr txBox="1"/>
              <p:nvPr/>
            </p:nvSpPr>
            <p:spPr>
              <a:xfrm>
                <a:off x="822594" y="5616129"/>
                <a:ext cx="7914167"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e>
                          <m:e>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e>
                        </m:eqArr>
                      </m:e>
                    </m:d>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7" name="文字方塊 16">
                <a:extLst>
                  <a:ext uri="{FF2B5EF4-FFF2-40B4-BE49-F238E27FC236}">
                    <a16:creationId xmlns:a16="http://schemas.microsoft.com/office/drawing/2014/main" id="{91D0E17F-3FC3-3555-3948-63430AF0C04F}"/>
                  </a:ext>
                </a:extLst>
              </p:cNvPr>
              <p:cNvSpPr txBox="1">
                <a:spLocks noRot="1" noChangeAspect="1" noMove="1" noResize="1" noEditPoints="1" noAdjustHandles="1" noChangeArrowheads="1" noChangeShapeType="1" noTextEdit="1"/>
              </p:cNvSpPr>
              <p:nvPr/>
            </p:nvSpPr>
            <p:spPr>
              <a:xfrm>
                <a:off x="822594" y="5616129"/>
                <a:ext cx="7914167" cy="1190839"/>
              </a:xfrm>
              <a:prstGeom prst="rect">
                <a:avLst/>
              </a:prstGeom>
              <a:blipFill>
                <a:blip r:embed="rId5"/>
                <a:stretch>
                  <a:fillRect l="-200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48134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P spid="5"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4">
            <a:extLst>
              <a:ext uri="{FF2B5EF4-FFF2-40B4-BE49-F238E27FC236}">
                <a16:creationId xmlns:a16="http://schemas.microsoft.com/office/drawing/2014/main" id="{2D64705B-C07A-4161-96DE-4AFACEBB9A57}"/>
              </a:ext>
            </a:extLst>
          </p:cNvPr>
          <p:cNvSpPr>
            <a:spLocks noGrp="1"/>
          </p:cNvSpPr>
          <p:nvPr>
            <p:ph type="subTitle" idx="1"/>
          </p:nvPr>
        </p:nvSpPr>
        <p:spPr/>
        <p:txBody>
          <a:bodyPr/>
          <a:lstStyle/>
          <a:p>
            <a:r>
              <a:rPr lang="en-US" altLang="zh-TW" dirty="0"/>
              <a:t>27</a:t>
            </a:r>
            <a:endParaRPr lang="zh-TW" altLang="en-US" dirty="0"/>
          </a:p>
        </p:txBody>
      </p:sp>
      <p:sp>
        <p:nvSpPr>
          <p:cNvPr id="4" name="標題 3">
            <a:extLst>
              <a:ext uri="{FF2B5EF4-FFF2-40B4-BE49-F238E27FC236}">
                <a16:creationId xmlns:a16="http://schemas.microsoft.com/office/drawing/2014/main" id="{4DED7E7C-BE22-473C-8F22-989C8BD38D78}"/>
              </a:ext>
            </a:extLst>
          </p:cNvPr>
          <p:cNvSpPr>
            <a:spLocks noGrp="1"/>
          </p:cNvSpPr>
          <p:nvPr>
            <p:ph type="title"/>
          </p:nvPr>
        </p:nvSpPr>
        <p:spPr/>
        <p:txBody>
          <a:bodyPr/>
          <a:lstStyle/>
          <a:p>
            <a:r>
              <a:rPr lang="zh-TW" altLang="en-US" dirty="0"/>
              <a:t>加減消去法</a:t>
            </a:r>
          </a:p>
        </p:txBody>
      </p:sp>
      <p:sp>
        <p:nvSpPr>
          <p:cNvPr id="6" name="文字版面配置區 5">
            <a:extLst>
              <a:ext uri="{FF2B5EF4-FFF2-40B4-BE49-F238E27FC236}">
                <a16:creationId xmlns:a16="http://schemas.microsoft.com/office/drawing/2014/main" id="{1876D9B9-006F-4380-B0F1-5F51757BB24A}"/>
              </a:ext>
            </a:extLst>
          </p:cNvPr>
          <p:cNvSpPr>
            <a:spLocks noGrp="1"/>
          </p:cNvSpPr>
          <p:nvPr>
            <p:ph type="body" sz="quarter" idx="10"/>
          </p:nvPr>
        </p:nvSpPr>
        <p:spPr/>
        <p:txBody>
          <a:bodyPr/>
          <a:lstStyle/>
          <a:p>
            <a:r>
              <a:rPr lang="en-US" altLang="zh-TW" dirty="0"/>
              <a:t>3</a:t>
            </a:r>
            <a:endParaRPr lang="zh-TW" altLang="en-US" dirty="0"/>
          </a:p>
        </p:txBody>
      </p:sp>
      <p:pic>
        <p:nvPicPr>
          <p:cNvPr id="9" name="圖片 8">
            <a:extLst>
              <a:ext uri="{FF2B5EF4-FFF2-40B4-BE49-F238E27FC236}">
                <a16:creationId xmlns:a16="http://schemas.microsoft.com/office/drawing/2014/main" id="{11579AE4-61DC-4D40-A224-06CEB37C1058}"/>
              </a:ext>
            </a:extLst>
          </p:cNvPr>
          <p:cNvPicPr>
            <a:picLocks noChangeAspect="1"/>
          </p:cNvPicPr>
          <p:nvPr/>
        </p:nvPicPr>
        <p:blipFill>
          <a:blip r:embed="rId2"/>
          <a:stretch>
            <a:fillRect/>
          </a:stretch>
        </p:blipFill>
        <p:spPr>
          <a:xfrm>
            <a:off x="1656661" y="697250"/>
            <a:ext cx="7858125" cy="6010275"/>
          </a:xfrm>
          <a:prstGeom prst="rect">
            <a:avLst/>
          </a:prstGeom>
        </p:spPr>
      </p:pic>
    </p:spTree>
    <p:extLst>
      <p:ext uri="{BB962C8B-B14F-4D97-AF65-F5344CB8AC3E}">
        <p14:creationId xmlns:p14="http://schemas.microsoft.com/office/powerpoint/2010/main" val="3036163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78C5CEE9-46DC-464C-97DB-1395A42763F1}"/>
              </a:ext>
            </a:extLst>
          </p:cNvPr>
          <p:cNvSpPr>
            <a:spLocks noGrp="1"/>
          </p:cNvSpPr>
          <p:nvPr>
            <p:ph type="subTitle" idx="1"/>
          </p:nvPr>
        </p:nvSpPr>
        <p:spPr/>
        <p:txBody>
          <a:bodyPr/>
          <a:lstStyle/>
          <a:p>
            <a:r>
              <a:rPr lang="en-US" altLang="zh-TW" dirty="0"/>
              <a:t>27</a:t>
            </a:r>
            <a:endParaRPr lang="zh-TW" altLang="en-US" dirty="0"/>
          </a:p>
        </p:txBody>
      </p:sp>
      <p:sp>
        <p:nvSpPr>
          <p:cNvPr id="4" name="矩形 3">
            <a:extLst>
              <a:ext uri="{FF2B5EF4-FFF2-40B4-BE49-F238E27FC236}">
                <a16:creationId xmlns:a16="http://schemas.microsoft.com/office/drawing/2014/main" id="{C9F99228-5778-4E61-A491-12DD4BB00F2B}"/>
              </a:ext>
            </a:extLst>
          </p:cNvPr>
          <p:cNvSpPr/>
          <p:nvPr/>
        </p:nvSpPr>
        <p:spPr>
          <a:xfrm>
            <a:off x="576000" y="5673312"/>
            <a:ext cx="10548000" cy="1571007"/>
          </a:xfrm>
          <a:prstGeom prst="rect">
            <a:avLst/>
          </a:prstGeom>
        </p:spPr>
        <p:txBody>
          <a:bodyPr>
            <a:noAutofit/>
          </a:bodyPr>
          <a:lstStyle/>
          <a:p>
            <a:r>
              <a:rPr lang="zh-TW" altLang="en-US" sz="3200" kern="100" dirty="0">
                <a:latin typeface="Times New Roman" panose="02020603050405020304" pitchFamily="18" charset="0"/>
                <a:cs typeface="Times New Roman" panose="02020603050405020304" pitchFamily="18" charset="0"/>
              </a:rPr>
              <a:t>　　你知道除了用代入消去法解二元一次聯立方程式外，還有其他方法嗎？</a:t>
            </a:r>
            <a:endParaRPr lang="zh-TW" altLang="en-US" sz="3200" dirty="0"/>
          </a:p>
        </p:txBody>
      </p:sp>
      <p:pic>
        <p:nvPicPr>
          <p:cNvPr id="3" name="圖片 2">
            <a:extLst>
              <a:ext uri="{FF2B5EF4-FFF2-40B4-BE49-F238E27FC236}">
                <a16:creationId xmlns:a16="http://schemas.microsoft.com/office/drawing/2014/main" id="{C3CB7157-E45F-445D-8207-887AE501ED3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52650" y="633543"/>
            <a:ext cx="7886700" cy="5114925"/>
          </a:xfrm>
          <a:prstGeom prst="rect">
            <a:avLst/>
          </a:prstGeom>
        </p:spPr>
      </p:pic>
    </p:spTree>
    <p:extLst>
      <p:ext uri="{BB962C8B-B14F-4D97-AF65-F5344CB8AC3E}">
        <p14:creationId xmlns:p14="http://schemas.microsoft.com/office/powerpoint/2010/main" val="3997524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2A4F577B-7FEA-43B1-B732-F5A7F409CF63}"/>
              </a:ext>
            </a:extLst>
          </p:cNvPr>
          <p:cNvSpPr>
            <a:spLocks noGrp="1"/>
          </p:cNvSpPr>
          <p:nvPr>
            <p:ph type="subTitle" idx="1"/>
          </p:nvPr>
        </p:nvSpPr>
        <p:spPr/>
        <p:txBody>
          <a:bodyPr/>
          <a:lstStyle/>
          <a:p>
            <a:r>
              <a:rPr lang="en-US" altLang="zh-TW" dirty="0"/>
              <a:t>28</a:t>
            </a:r>
            <a:endParaRPr lang="zh-TW" altLang="en-US" dirty="0"/>
          </a:p>
        </p:txBody>
      </p:sp>
      <p:sp>
        <p:nvSpPr>
          <p:cNvPr id="3" name="矩形 2">
            <a:extLst>
              <a:ext uri="{FF2B5EF4-FFF2-40B4-BE49-F238E27FC236}">
                <a16:creationId xmlns:a16="http://schemas.microsoft.com/office/drawing/2014/main" id="{BC195B39-74B8-4CF6-9830-9FD317BB9538}"/>
              </a:ext>
            </a:extLst>
          </p:cNvPr>
          <p:cNvSpPr/>
          <p:nvPr/>
        </p:nvSpPr>
        <p:spPr>
          <a:xfrm>
            <a:off x="576000" y="1224000"/>
            <a:ext cx="10548000" cy="3585995"/>
          </a:xfrm>
          <a:prstGeom prst="rect">
            <a:avLst/>
          </a:prstGeom>
        </p:spPr>
        <p:txBody>
          <a:bodyPr>
            <a:noAutofit/>
          </a:bodyPr>
          <a:lstStyle/>
          <a:p>
            <a:pPr>
              <a:lnSpc>
                <a:spcPct val="120000"/>
              </a:lnSpc>
              <a:spcAft>
                <a:spcPts val="0"/>
              </a:spcAft>
            </a:pPr>
            <a:r>
              <a:rPr lang="zh-TW" altLang="zh-TW" sz="3200" kern="100" dirty="0">
                <a:latin typeface="Times New Roman" panose="02020603050405020304" pitchFamily="18" charset="0"/>
              </a:rPr>
              <a:t>　　仔細觀察第</a:t>
            </a:r>
            <a:r>
              <a:rPr lang="en-US" altLang="zh-TW" sz="3200" kern="100" dirty="0">
                <a:latin typeface="Times New Roman" panose="02020603050405020304" pitchFamily="18" charset="0"/>
              </a:rPr>
              <a:t> 27 </a:t>
            </a:r>
            <a:r>
              <a:rPr lang="zh-TW" altLang="zh-TW" sz="3200" kern="100" dirty="0">
                <a:latin typeface="Times New Roman" panose="02020603050405020304" pitchFamily="18" charset="0"/>
              </a:rPr>
              <a:t>頁漫畫的內容，可以發現：</a:t>
            </a:r>
            <a:r>
              <a:rPr lang="zh-TW" altLang="zh-TW" sz="3200" u="sng" kern="100" dirty="0">
                <a:latin typeface="Times New Roman" panose="02020603050405020304" pitchFamily="18" charset="0"/>
              </a:rPr>
              <a:t>小妍</a:t>
            </a:r>
            <a:r>
              <a:rPr lang="zh-TW" altLang="zh-TW" sz="3200" kern="100" dirty="0">
                <a:latin typeface="Times New Roman" panose="02020603050405020304" pitchFamily="18" charset="0"/>
              </a:rPr>
              <a:t>比</a:t>
            </a:r>
            <a:r>
              <a:rPr lang="zh-TW" altLang="zh-TW" sz="3200" u="sng" kern="100" dirty="0">
                <a:latin typeface="Times New Roman" panose="02020603050405020304" pitchFamily="18" charset="0"/>
              </a:rPr>
              <a:t>小翊</a:t>
            </a:r>
            <a:r>
              <a:rPr lang="zh-TW" altLang="zh-TW" sz="3200" kern="100" dirty="0">
                <a:latin typeface="Times New Roman" panose="02020603050405020304" pitchFamily="18" charset="0"/>
              </a:rPr>
              <a:t>多買了</a:t>
            </a:r>
            <a:r>
              <a:rPr lang="en-US" altLang="zh-TW" sz="3200" kern="100" dirty="0">
                <a:latin typeface="Times New Roman" panose="02020603050405020304" pitchFamily="18" charset="0"/>
              </a:rPr>
              <a:t> 2 </a:t>
            </a:r>
            <a:r>
              <a:rPr lang="zh-TW" altLang="zh-TW" sz="3200" kern="100" dirty="0">
                <a:latin typeface="Times New Roman" panose="02020603050405020304" pitchFamily="18" charset="0"/>
              </a:rPr>
              <a:t>杯古早味紅茶，且</a:t>
            </a:r>
            <a:r>
              <a:rPr lang="zh-TW" altLang="zh-TW" sz="3200" u="sng" kern="100" dirty="0">
                <a:latin typeface="Times New Roman" panose="02020603050405020304" pitchFamily="18" charset="0"/>
              </a:rPr>
              <a:t>小妍</a:t>
            </a:r>
            <a:r>
              <a:rPr lang="zh-TW" altLang="zh-TW" sz="3200" kern="100" dirty="0">
                <a:latin typeface="Times New Roman" panose="02020603050405020304" pitchFamily="18" charset="0"/>
              </a:rPr>
              <a:t>多花</a:t>
            </a:r>
            <a:r>
              <a:rPr lang="en-US" altLang="zh-TW" sz="3200" kern="100" dirty="0">
                <a:latin typeface="Times New Roman" panose="02020603050405020304" pitchFamily="18" charset="0"/>
              </a:rPr>
              <a:t> 40 </a:t>
            </a:r>
            <a:r>
              <a:rPr lang="zh-TW" altLang="zh-TW" sz="3200" kern="100" dirty="0">
                <a:latin typeface="Times New Roman" panose="02020603050405020304" pitchFamily="18" charset="0"/>
              </a:rPr>
              <a:t>元。利用這個線索可以算出</a:t>
            </a:r>
            <a:r>
              <a:rPr lang="en-US" altLang="zh-TW" sz="3200" kern="100" dirty="0">
                <a:latin typeface="Times New Roman" panose="02020603050405020304" pitchFamily="18" charset="0"/>
              </a:rPr>
              <a:t> 1 </a:t>
            </a:r>
            <a:r>
              <a:rPr lang="zh-TW" altLang="zh-TW" sz="3200" kern="100" dirty="0">
                <a:latin typeface="Times New Roman" panose="02020603050405020304" pitchFamily="18" charset="0"/>
              </a:rPr>
              <a:t>杯古早味紅茶的價錢，並進一步求出</a:t>
            </a:r>
            <a:r>
              <a:rPr lang="en-US" altLang="zh-TW" sz="3200" kern="100" dirty="0">
                <a:latin typeface="Times New Roman" panose="02020603050405020304" pitchFamily="18" charset="0"/>
              </a:rPr>
              <a:t> 1 </a:t>
            </a:r>
            <a:r>
              <a:rPr lang="zh-TW" altLang="zh-TW" sz="3200" kern="100" dirty="0">
                <a:latin typeface="Times New Roman" panose="02020603050405020304" pitchFamily="18" charset="0"/>
              </a:rPr>
              <a:t>串烤玉米的價錢。</a:t>
            </a:r>
          </a:p>
          <a:p>
            <a:r>
              <a:rPr lang="zh-TW" altLang="zh-TW" sz="3200" kern="100" dirty="0">
                <a:latin typeface="Times New Roman" panose="02020603050405020304" pitchFamily="18" charset="0"/>
                <a:cs typeface="Times New Roman" panose="02020603050405020304" pitchFamily="18" charset="0"/>
              </a:rPr>
              <a:t>　　我們以圖示的方式呈現解題過程，並與解二元一次聯立方程式做對照：</a:t>
            </a:r>
            <a:endParaRPr lang="zh-TW" altLang="en-US" sz="3200" dirty="0"/>
          </a:p>
        </p:txBody>
      </p:sp>
    </p:spTree>
    <p:extLst>
      <p:ext uri="{BB962C8B-B14F-4D97-AF65-F5344CB8AC3E}">
        <p14:creationId xmlns:p14="http://schemas.microsoft.com/office/powerpoint/2010/main" val="4221741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34F1C29C-52FA-412C-9E5D-7A1010FD8CE4}"/>
              </a:ext>
            </a:extLst>
          </p:cNvPr>
          <p:cNvSpPr>
            <a:spLocks noGrp="1"/>
          </p:cNvSpPr>
          <p:nvPr>
            <p:ph type="subTitle" idx="1"/>
          </p:nvPr>
        </p:nvSpPr>
        <p:spPr/>
        <p:txBody>
          <a:bodyPr/>
          <a:lstStyle/>
          <a:p>
            <a:r>
              <a:rPr lang="en-US" altLang="zh-TW" dirty="0"/>
              <a:t>28</a:t>
            </a:r>
            <a:endParaRPr lang="zh-TW" altLang="en-US" dirty="0"/>
          </a:p>
        </p:txBody>
      </p:sp>
      <p:sp>
        <p:nvSpPr>
          <p:cNvPr id="5" name="矩形 4">
            <a:extLst>
              <a:ext uri="{FF2B5EF4-FFF2-40B4-BE49-F238E27FC236}">
                <a16:creationId xmlns:a16="http://schemas.microsoft.com/office/drawing/2014/main" id="{3E8801FF-2F8A-4196-9916-D962251C8A0F}"/>
              </a:ext>
            </a:extLst>
          </p:cNvPr>
          <p:cNvSpPr/>
          <p:nvPr/>
        </p:nvSpPr>
        <p:spPr>
          <a:xfrm>
            <a:off x="575999" y="697908"/>
            <a:ext cx="10548000" cy="6160092"/>
          </a:xfrm>
          <a:prstGeom prst="rect">
            <a:avLst/>
          </a:prstGeom>
        </p:spPr>
        <p:txBody>
          <a:bodyPr wrap="none">
            <a:noAutofit/>
          </a:bodyPr>
          <a:lstStyle/>
          <a:p>
            <a:pPr>
              <a:lnSpc>
                <a:spcPct val="120000"/>
              </a:lnSpc>
            </a:pPr>
            <a:r>
              <a:rPr lang="zh-TW" altLang="en-US" sz="3200" kern="100" dirty="0">
                <a:latin typeface="Times New Roman" panose="02020603050405020304" pitchFamily="18" charset="0"/>
                <a:cs typeface="Times New Roman" panose="02020603050405020304" pitchFamily="18" charset="0"/>
              </a:rPr>
              <a:t>　　　</a:t>
            </a:r>
            <a:r>
              <a:rPr lang="zh-TW" altLang="zh-TW" sz="3200" kern="100" dirty="0">
                <a:latin typeface="Times New Roman" panose="02020603050405020304" pitchFamily="18" charset="0"/>
                <a:cs typeface="Times New Roman" panose="02020603050405020304" pitchFamily="18" charset="0"/>
              </a:rPr>
              <a:t>：烤玉米</a:t>
            </a:r>
            <a:r>
              <a:rPr lang="zh-TW" altLang="en-US" sz="3200" dirty="0"/>
              <a:t>　　：古早味紅茶</a:t>
            </a:r>
            <a:endParaRPr lang="en-US" altLang="zh-TW" sz="3200" dirty="0"/>
          </a:p>
          <a:p>
            <a:pPr>
              <a:lnSpc>
                <a:spcPct val="120000"/>
              </a:lnSpc>
            </a:pPr>
            <a:r>
              <a:rPr lang="zh-TW" altLang="en-US" sz="3200" dirty="0"/>
              <a:t>　　　　　　　　　＝</a:t>
            </a:r>
            <a:r>
              <a:rPr lang="en-US" altLang="zh-TW" sz="3200" dirty="0">
                <a:latin typeface="Times New Roman" panose="02020603050405020304" pitchFamily="18" charset="0"/>
                <a:cs typeface="Times New Roman" panose="02020603050405020304" pitchFamily="18" charset="0"/>
              </a:rPr>
              <a:t>100</a:t>
            </a:r>
            <a:r>
              <a:rPr lang="en-US" altLang="zh-TW" sz="3200" dirty="0"/>
              <a:t>  </a:t>
            </a:r>
            <a:r>
              <a:rPr lang="en-US" altLang="zh-TW" sz="3200" dirty="0">
                <a:latin typeface="Times New Roman" panose="02020603050405020304" pitchFamily="18" charset="0"/>
                <a:cs typeface="Times New Roman" panose="02020603050405020304" pitchFamily="18" charset="0"/>
              </a:rPr>
              <a:t>100  </a:t>
            </a:r>
            <a:r>
              <a:rPr lang="en-US" altLang="zh-TW" sz="3200" dirty="0">
                <a:latin typeface="新細明體" panose="02020500000000000000" pitchFamily="18" charset="-120"/>
                <a:cs typeface="Times New Roman" panose="02020603050405020304" pitchFamily="18" charset="0"/>
              </a:rPr>
              <a:t>⑩⑩⑩⑩⑩</a:t>
            </a:r>
          </a:p>
          <a:p>
            <a:pPr>
              <a:lnSpc>
                <a:spcPct val="120000"/>
              </a:lnSpc>
            </a:pPr>
            <a:r>
              <a:rPr lang="zh-TW" altLang="en-US" sz="3200" dirty="0">
                <a:latin typeface="新細明體" panose="02020500000000000000" pitchFamily="18" charset="-12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100</a:t>
            </a:r>
            <a:r>
              <a:rPr lang="en-US" altLang="zh-TW" sz="3200" dirty="0"/>
              <a:t>  </a:t>
            </a:r>
            <a:r>
              <a:rPr lang="en-US" altLang="zh-TW" sz="3200" dirty="0">
                <a:latin typeface="Times New Roman" panose="02020603050405020304" pitchFamily="18" charset="0"/>
                <a:cs typeface="Times New Roman" panose="02020603050405020304" pitchFamily="18" charset="0"/>
              </a:rPr>
              <a:t>100  </a:t>
            </a:r>
            <a:r>
              <a:rPr lang="en-US" altLang="zh-TW" sz="3200" dirty="0">
                <a:latin typeface="新細明體" panose="02020500000000000000" pitchFamily="18" charset="-120"/>
                <a:cs typeface="Times New Roman" panose="02020603050405020304" pitchFamily="18" charset="0"/>
              </a:rPr>
              <a:t>⑩</a:t>
            </a:r>
          </a:p>
          <a:p>
            <a:pPr>
              <a:lnSpc>
                <a:spcPct val="70000"/>
              </a:lnSpc>
            </a:pPr>
            <a:endParaRPr lang="en-US" altLang="zh-TW" sz="3200" dirty="0">
              <a:latin typeface="新細明體" panose="02020500000000000000" pitchFamily="18" charset="-120"/>
              <a:cs typeface="Times New Roman" panose="02020603050405020304" pitchFamily="18" charset="0"/>
            </a:endParaRPr>
          </a:p>
          <a:p>
            <a:pPr>
              <a:lnSpc>
                <a:spcPct val="120000"/>
              </a:lnSpc>
            </a:pPr>
            <a:r>
              <a:rPr lang="zh-TW" altLang="en-US" sz="3200" dirty="0">
                <a:latin typeface="Times New Roman" panose="02020603050405020304" pitchFamily="18" charset="0"/>
                <a:cs typeface="Times New Roman" panose="02020603050405020304" pitchFamily="18" charset="0"/>
              </a:rPr>
              <a:t>上下兩圖相比</a:t>
            </a:r>
            <a:endParaRPr lang="en-US" altLang="zh-TW" sz="3200" dirty="0">
              <a:latin typeface="Times New Roman" panose="02020603050405020304" pitchFamily="18" charset="0"/>
              <a:cs typeface="Times New Roman" panose="02020603050405020304" pitchFamily="18" charset="0"/>
            </a:endParaRPr>
          </a:p>
          <a:p>
            <a:r>
              <a:rPr lang="zh-TW" altLang="en-US" sz="2800" dirty="0">
                <a:solidFill>
                  <a:srgbClr val="FF0000"/>
                </a:solidFill>
                <a:latin typeface="Times New Roman" panose="02020603050405020304" pitchFamily="18" charset="0"/>
                <a:cs typeface="Times New Roman" panose="02020603050405020304" pitchFamily="18" charset="0"/>
              </a:rPr>
              <a:t>　　　　　　　　代入</a:t>
            </a:r>
            <a:endParaRPr lang="en-US" altLang="zh-TW" sz="3200" dirty="0">
              <a:solidFill>
                <a:srgbClr val="FF0000"/>
              </a:solidFill>
              <a:latin typeface="Times New Roman" panose="02020603050405020304" pitchFamily="18" charset="0"/>
              <a:cs typeface="Times New Roman" panose="02020603050405020304" pitchFamily="18" charset="0"/>
            </a:endParaRPr>
          </a:p>
          <a:p>
            <a:pPr>
              <a:lnSpc>
                <a:spcPct val="120000"/>
              </a:lnSpc>
            </a:pPr>
            <a:endParaRPr lang="en-US" altLang="zh-TW" sz="3200" dirty="0">
              <a:latin typeface="Times New Roman" panose="02020603050405020304" pitchFamily="18" charset="0"/>
              <a:cs typeface="Times New Roman" panose="02020603050405020304" pitchFamily="18" charset="0"/>
            </a:endParaRPr>
          </a:p>
          <a:p>
            <a:pPr>
              <a:lnSpc>
                <a:spcPct val="120000"/>
              </a:lnSpc>
            </a:pPr>
            <a:r>
              <a:rPr lang="zh-TW" altLang="en-US" sz="3200" dirty="0">
                <a:latin typeface="Times New Roman" panose="02020603050405020304" pitchFamily="18" charset="0"/>
                <a:cs typeface="Times New Roman" panose="02020603050405020304" pitchFamily="18" charset="0"/>
              </a:rPr>
              <a:t>又　　　　　＝</a:t>
            </a:r>
            <a:r>
              <a:rPr lang="en-US" altLang="zh-TW" sz="3200" dirty="0">
                <a:latin typeface="Times New Roman" panose="02020603050405020304" pitchFamily="18" charset="0"/>
                <a:cs typeface="Times New Roman" panose="02020603050405020304" pitchFamily="18" charset="0"/>
              </a:rPr>
              <a:t>210</a:t>
            </a:r>
          </a:p>
          <a:p>
            <a:pPr>
              <a:lnSpc>
                <a:spcPct val="120000"/>
              </a:lnSpc>
            </a:pPr>
            <a:r>
              <a:rPr lang="zh-TW" altLang="en-US" sz="32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150</a:t>
            </a:r>
          </a:p>
          <a:p>
            <a:pPr>
              <a:lnSpc>
                <a:spcPct val="120000"/>
              </a:lnSpc>
            </a:pPr>
            <a:r>
              <a:rPr lang="zh-TW" altLang="en-US" sz="32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50</a:t>
            </a:r>
          </a:p>
          <a:p>
            <a:r>
              <a:rPr lang="zh-TW" altLang="en-US" sz="3200" dirty="0">
                <a:latin typeface="Times New Roman" panose="02020603050405020304" pitchFamily="18" charset="0"/>
                <a:cs typeface="Times New Roman" panose="02020603050405020304" pitchFamily="18" charset="0"/>
              </a:rPr>
              <a:t>所以 </a:t>
            </a:r>
            <a:r>
              <a:rPr lang="en-US" altLang="zh-TW" sz="3200" dirty="0">
                <a:latin typeface="Times New Roman" panose="02020603050405020304" pitchFamily="18" charset="0"/>
                <a:cs typeface="Times New Roman" panose="02020603050405020304" pitchFamily="18" charset="0"/>
              </a:rPr>
              <a:t>1</a:t>
            </a:r>
            <a:r>
              <a:rPr lang="zh-TW" altLang="en-US" sz="3200" dirty="0">
                <a:latin typeface="Times New Roman" panose="02020603050405020304" pitchFamily="18" charset="0"/>
                <a:cs typeface="Times New Roman" panose="02020603050405020304" pitchFamily="18" charset="0"/>
              </a:rPr>
              <a:t> 串烤玉米 </a:t>
            </a:r>
            <a:r>
              <a:rPr lang="en-US" altLang="zh-TW" sz="3200" dirty="0">
                <a:latin typeface="Times New Roman" panose="02020603050405020304" pitchFamily="18" charset="0"/>
                <a:cs typeface="Times New Roman" panose="02020603050405020304" pitchFamily="18" charset="0"/>
              </a:rPr>
              <a:t>50</a:t>
            </a:r>
            <a:r>
              <a:rPr lang="zh-TW" altLang="en-US" sz="3200" dirty="0">
                <a:latin typeface="Times New Roman" panose="02020603050405020304" pitchFamily="18" charset="0"/>
                <a:cs typeface="Times New Roman" panose="02020603050405020304" pitchFamily="18" charset="0"/>
              </a:rPr>
              <a:t> 元，</a:t>
            </a:r>
            <a:r>
              <a:rPr lang="en-US" altLang="zh-TW" sz="3200" dirty="0">
                <a:latin typeface="Times New Roman" panose="02020603050405020304" pitchFamily="18" charset="0"/>
                <a:cs typeface="Times New Roman" panose="02020603050405020304" pitchFamily="18" charset="0"/>
              </a:rPr>
              <a:t>1</a:t>
            </a:r>
            <a:r>
              <a:rPr lang="zh-TW" altLang="en-US" sz="3200" dirty="0">
                <a:latin typeface="Times New Roman" panose="02020603050405020304" pitchFamily="18" charset="0"/>
                <a:cs typeface="Times New Roman" panose="02020603050405020304" pitchFamily="18" charset="0"/>
              </a:rPr>
              <a:t> 杯古早味紅茶 </a:t>
            </a:r>
            <a:r>
              <a:rPr lang="en-US" altLang="zh-TW" sz="3200" dirty="0">
                <a:latin typeface="Times New Roman" panose="02020603050405020304" pitchFamily="18" charset="0"/>
                <a:cs typeface="Times New Roman" panose="02020603050405020304" pitchFamily="18" charset="0"/>
              </a:rPr>
              <a:t>20</a:t>
            </a:r>
            <a:r>
              <a:rPr lang="zh-TW" altLang="en-US" sz="3200" dirty="0">
                <a:latin typeface="Times New Roman" panose="02020603050405020304" pitchFamily="18" charset="0"/>
                <a:cs typeface="Times New Roman" panose="02020603050405020304" pitchFamily="18" charset="0"/>
              </a:rPr>
              <a:t> 元。</a:t>
            </a:r>
          </a:p>
        </p:txBody>
      </p:sp>
      <p:pic>
        <p:nvPicPr>
          <p:cNvPr id="7" name="圖片 6">
            <a:extLst>
              <a:ext uri="{FF2B5EF4-FFF2-40B4-BE49-F238E27FC236}">
                <a16:creationId xmlns:a16="http://schemas.microsoft.com/office/drawing/2014/main" id="{932B5C3D-4D03-47BA-AA7C-C6401A4C5224}"/>
              </a:ext>
            </a:extLst>
          </p:cNvPr>
          <p:cNvPicPr>
            <a:picLocks noChangeAspect="1"/>
          </p:cNvPicPr>
          <p:nvPr/>
        </p:nvPicPr>
        <p:blipFill>
          <a:blip r:embed="rId2" cstate="print"/>
          <a:srcRect l="-36909" r="-36909"/>
          <a:stretch>
            <a:fillRect/>
          </a:stretch>
        </p:blipFill>
        <p:spPr bwMode="auto">
          <a:xfrm>
            <a:off x="1616499" y="716741"/>
            <a:ext cx="290801" cy="603741"/>
          </a:xfrm>
          <a:prstGeom prst="rect">
            <a:avLst/>
          </a:prstGeom>
          <a:noFill/>
          <a:ln w="9525">
            <a:noFill/>
            <a:miter lim="800000"/>
            <a:headEnd/>
            <a:tailEnd/>
          </a:ln>
        </p:spPr>
      </p:pic>
      <p:pic>
        <p:nvPicPr>
          <p:cNvPr id="8" name="圖片 7">
            <a:extLst>
              <a:ext uri="{FF2B5EF4-FFF2-40B4-BE49-F238E27FC236}">
                <a16:creationId xmlns:a16="http://schemas.microsoft.com/office/drawing/2014/main" id="{BDFF4D07-25FA-4CB9-A32D-1FC4DEABECA7}"/>
              </a:ext>
            </a:extLst>
          </p:cNvPr>
          <p:cNvPicPr>
            <a:picLocks noChangeAspect="1"/>
          </p:cNvPicPr>
          <p:nvPr/>
        </p:nvPicPr>
        <p:blipFill>
          <a:blip r:embed="rId3" cstate="print"/>
          <a:srcRect/>
          <a:stretch>
            <a:fillRect/>
          </a:stretch>
        </p:blipFill>
        <p:spPr bwMode="auto">
          <a:xfrm>
            <a:off x="4130189" y="726484"/>
            <a:ext cx="247315" cy="552823"/>
          </a:xfrm>
          <a:prstGeom prst="rect">
            <a:avLst/>
          </a:prstGeom>
          <a:noFill/>
          <a:ln w="9525">
            <a:noFill/>
            <a:miter lim="800000"/>
            <a:headEnd/>
            <a:tailEnd/>
          </a:ln>
        </p:spPr>
      </p:pic>
      <p:grpSp>
        <p:nvGrpSpPr>
          <p:cNvPr id="6" name="群組 5">
            <a:extLst>
              <a:ext uri="{FF2B5EF4-FFF2-40B4-BE49-F238E27FC236}">
                <a16:creationId xmlns:a16="http://schemas.microsoft.com/office/drawing/2014/main" id="{64D0AC46-5FC7-4AC1-85C2-BAA599A561FF}"/>
              </a:ext>
            </a:extLst>
          </p:cNvPr>
          <p:cNvGrpSpPr/>
          <p:nvPr/>
        </p:nvGrpSpPr>
        <p:grpSpPr>
          <a:xfrm>
            <a:off x="1616499" y="1341354"/>
            <a:ext cx="2574922" cy="603741"/>
            <a:chOff x="1873064" y="3324386"/>
            <a:chExt cx="2574922" cy="603741"/>
          </a:xfrm>
        </p:grpSpPr>
        <p:pic>
          <p:nvPicPr>
            <p:cNvPr id="9" name="圖片 8">
              <a:extLst>
                <a:ext uri="{FF2B5EF4-FFF2-40B4-BE49-F238E27FC236}">
                  <a16:creationId xmlns:a16="http://schemas.microsoft.com/office/drawing/2014/main" id="{EB655316-75E6-4033-8EE3-56D757A14C93}"/>
                </a:ext>
              </a:extLst>
            </p:cNvPr>
            <p:cNvPicPr>
              <a:picLocks noChangeAspect="1"/>
            </p:cNvPicPr>
            <p:nvPr/>
          </p:nvPicPr>
          <p:blipFill>
            <a:blip r:embed="rId2" cstate="print"/>
            <a:srcRect l="-36909" r="-36909"/>
            <a:stretch>
              <a:fillRect/>
            </a:stretch>
          </p:blipFill>
          <p:spPr bwMode="auto">
            <a:xfrm>
              <a:off x="1873064" y="3324386"/>
              <a:ext cx="290801" cy="603741"/>
            </a:xfrm>
            <a:prstGeom prst="rect">
              <a:avLst/>
            </a:prstGeom>
            <a:noFill/>
            <a:ln w="9525">
              <a:noFill/>
              <a:miter lim="800000"/>
              <a:headEnd/>
              <a:tailEnd/>
            </a:ln>
          </p:spPr>
        </p:pic>
        <p:pic>
          <p:nvPicPr>
            <p:cNvPr id="10" name="圖片 9">
              <a:extLst>
                <a:ext uri="{FF2B5EF4-FFF2-40B4-BE49-F238E27FC236}">
                  <a16:creationId xmlns:a16="http://schemas.microsoft.com/office/drawing/2014/main" id="{50EBEE17-8D95-4425-9F41-3F4CFF63C540}"/>
                </a:ext>
              </a:extLst>
            </p:cNvPr>
            <p:cNvPicPr>
              <a:picLocks noChangeAspect="1"/>
            </p:cNvPicPr>
            <p:nvPr/>
          </p:nvPicPr>
          <p:blipFill>
            <a:blip r:embed="rId2" cstate="print"/>
            <a:srcRect l="-36909" r="-36909"/>
            <a:stretch>
              <a:fillRect/>
            </a:stretch>
          </p:blipFill>
          <p:spPr bwMode="auto">
            <a:xfrm>
              <a:off x="2167798" y="3324386"/>
              <a:ext cx="290801" cy="603741"/>
            </a:xfrm>
            <a:prstGeom prst="rect">
              <a:avLst/>
            </a:prstGeom>
            <a:noFill/>
            <a:ln w="9525">
              <a:noFill/>
              <a:miter lim="800000"/>
              <a:headEnd/>
              <a:tailEnd/>
            </a:ln>
          </p:spPr>
        </p:pic>
        <p:pic>
          <p:nvPicPr>
            <p:cNvPr id="11" name="圖片 10">
              <a:extLst>
                <a:ext uri="{FF2B5EF4-FFF2-40B4-BE49-F238E27FC236}">
                  <a16:creationId xmlns:a16="http://schemas.microsoft.com/office/drawing/2014/main" id="{A37A2E27-4815-4575-A9E8-D18525EE2D44}"/>
                </a:ext>
              </a:extLst>
            </p:cNvPr>
            <p:cNvPicPr>
              <a:picLocks noChangeAspect="1"/>
            </p:cNvPicPr>
            <p:nvPr/>
          </p:nvPicPr>
          <p:blipFill>
            <a:blip r:embed="rId2" cstate="print"/>
            <a:srcRect l="-36909" r="-36909"/>
            <a:stretch>
              <a:fillRect/>
            </a:stretch>
          </p:blipFill>
          <p:spPr bwMode="auto">
            <a:xfrm>
              <a:off x="2475058" y="3324386"/>
              <a:ext cx="290801" cy="603741"/>
            </a:xfrm>
            <a:prstGeom prst="rect">
              <a:avLst/>
            </a:prstGeom>
            <a:noFill/>
            <a:ln w="9525">
              <a:noFill/>
              <a:miter lim="800000"/>
              <a:headEnd/>
              <a:tailEnd/>
            </a:ln>
          </p:spPr>
        </p:pic>
        <p:pic>
          <p:nvPicPr>
            <p:cNvPr id="12" name="圖片 11">
              <a:extLst>
                <a:ext uri="{FF2B5EF4-FFF2-40B4-BE49-F238E27FC236}">
                  <a16:creationId xmlns:a16="http://schemas.microsoft.com/office/drawing/2014/main" id="{1A2DA88D-7C10-4CEE-910D-8E81F8658A4E}"/>
                </a:ext>
              </a:extLst>
            </p:cNvPr>
            <p:cNvPicPr>
              <a:picLocks noChangeAspect="1"/>
            </p:cNvPicPr>
            <p:nvPr/>
          </p:nvPicPr>
          <p:blipFill>
            <a:blip r:embed="rId3" cstate="print"/>
            <a:srcRect/>
            <a:stretch>
              <a:fillRect/>
            </a:stretch>
          </p:blipFill>
          <p:spPr bwMode="auto">
            <a:xfrm>
              <a:off x="2832422" y="3324386"/>
              <a:ext cx="247315" cy="552823"/>
            </a:xfrm>
            <a:prstGeom prst="rect">
              <a:avLst/>
            </a:prstGeom>
            <a:noFill/>
            <a:ln w="9525">
              <a:noFill/>
              <a:miter lim="800000"/>
              <a:headEnd/>
              <a:tailEnd/>
            </a:ln>
          </p:spPr>
        </p:pic>
        <p:pic>
          <p:nvPicPr>
            <p:cNvPr id="13" name="圖片 12">
              <a:extLst>
                <a:ext uri="{FF2B5EF4-FFF2-40B4-BE49-F238E27FC236}">
                  <a16:creationId xmlns:a16="http://schemas.microsoft.com/office/drawing/2014/main" id="{62C771AB-C0A3-4376-AD22-84A8C69476CE}"/>
                </a:ext>
              </a:extLst>
            </p:cNvPr>
            <p:cNvPicPr>
              <a:picLocks noChangeAspect="1"/>
            </p:cNvPicPr>
            <p:nvPr/>
          </p:nvPicPr>
          <p:blipFill>
            <a:blip r:embed="rId3" cstate="print"/>
            <a:srcRect/>
            <a:stretch>
              <a:fillRect/>
            </a:stretch>
          </p:blipFill>
          <p:spPr bwMode="auto">
            <a:xfrm>
              <a:off x="3174484" y="3324386"/>
              <a:ext cx="247315" cy="552823"/>
            </a:xfrm>
            <a:prstGeom prst="rect">
              <a:avLst/>
            </a:prstGeom>
            <a:noFill/>
            <a:ln w="9525">
              <a:noFill/>
              <a:miter lim="800000"/>
              <a:headEnd/>
              <a:tailEnd/>
            </a:ln>
          </p:spPr>
        </p:pic>
        <p:pic>
          <p:nvPicPr>
            <p:cNvPr id="14" name="圖片 13">
              <a:extLst>
                <a:ext uri="{FF2B5EF4-FFF2-40B4-BE49-F238E27FC236}">
                  <a16:creationId xmlns:a16="http://schemas.microsoft.com/office/drawing/2014/main" id="{43A15605-6C7F-40AF-B58C-EDD447307288}"/>
                </a:ext>
              </a:extLst>
            </p:cNvPr>
            <p:cNvPicPr>
              <a:picLocks noChangeAspect="1"/>
            </p:cNvPicPr>
            <p:nvPr/>
          </p:nvPicPr>
          <p:blipFill>
            <a:blip r:embed="rId3" cstate="print"/>
            <a:srcRect/>
            <a:stretch>
              <a:fillRect/>
            </a:stretch>
          </p:blipFill>
          <p:spPr bwMode="auto">
            <a:xfrm>
              <a:off x="3516546" y="3324386"/>
              <a:ext cx="247315" cy="552823"/>
            </a:xfrm>
            <a:prstGeom prst="rect">
              <a:avLst/>
            </a:prstGeom>
            <a:noFill/>
            <a:ln w="9525">
              <a:noFill/>
              <a:miter lim="800000"/>
              <a:headEnd/>
              <a:tailEnd/>
            </a:ln>
          </p:spPr>
        </p:pic>
        <p:pic>
          <p:nvPicPr>
            <p:cNvPr id="15" name="圖片 14">
              <a:extLst>
                <a:ext uri="{FF2B5EF4-FFF2-40B4-BE49-F238E27FC236}">
                  <a16:creationId xmlns:a16="http://schemas.microsoft.com/office/drawing/2014/main" id="{9A7425E3-8E30-46A2-983B-A225697113A8}"/>
                </a:ext>
              </a:extLst>
            </p:cNvPr>
            <p:cNvPicPr>
              <a:picLocks noChangeAspect="1"/>
            </p:cNvPicPr>
            <p:nvPr/>
          </p:nvPicPr>
          <p:blipFill>
            <a:blip r:embed="rId3" cstate="print"/>
            <a:srcRect/>
            <a:stretch>
              <a:fillRect/>
            </a:stretch>
          </p:blipFill>
          <p:spPr bwMode="auto">
            <a:xfrm>
              <a:off x="3858608" y="3324386"/>
              <a:ext cx="247315" cy="552823"/>
            </a:xfrm>
            <a:prstGeom prst="rect">
              <a:avLst/>
            </a:prstGeom>
            <a:noFill/>
            <a:ln w="9525">
              <a:noFill/>
              <a:miter lim="800000"/>
              <a:headEnd/>
              <a:tailEnd/>
            </a:ln>
          </p:spPr>
        </p:pic>
        <p:pic>
          <p:nvPicPr>
            <p:cNvPr id="16" name="圖片 15">
              <a:extLst>
                <a:ext uri="{FF2B5EF4-FFF2-40B4-BE49-F238E27FC236}">
                  <a16:creationId xmlns:a16="http://schemas.microsoft.com/office/drawing/2014/main" id="{A316457D-0988-4ABE-9A49-A3BDACEC5AE4}"/>
                </a:ext>
              </a:extLst>
            </p:cNvPr>
            <p:cNvPicPr>
              <a:picLocks noChangeAspect="1"/>
            </p:cNvPicPr>
            <p:nvPr/>
          </p:nvPicPr>
          <p:blipFill>
            <a:blip r:embed="rId3" cstate="print"/>
            <a:srcRect/>
            <a:stretch>
              <a:fillRect/>
            </a:stretch>
          </p:blipFill>
          <p:spPr bwMode="auto">
            <a:xfrm>
              <a:off x="4200671" y="3324386"/>
              <a:ext cx="247315" cy="552823"/>
            </a:xfrm>
            <a:prstGeom prst="rect">
              <a:avLst/>
            </a:prstGeom>
            <a:noFill/>
            <a:ln w="9525">
              <a:noFill/>
              <a:miter lim="800000"/>
              <a:headEnd/>
              <a:tailEnd/>
            </a:ln>
          </p:spPr>
        </p:pic>
      </p:grpSp>
      <p:grpSp>
        <p:nvGrpSpPr>
          <p:cNvPr id="18" name="群組 17">
            <a:extLst>
              <a:ext uri="{FF2B5EF4-FFF2-40B4-BE49-F238E27FC236}">
                <a16:creationId xmlns:a16="http://schemas.microsoft.com/office/drawing/2014/main" id="{676F1DFF-B480-41FA-B29F-9D6DFEFFEDC5}"/>
              </a:ext>
            </a:extLst>
          </p:cNvPr>
          <p:cNvGrpSpPr/>
          <p:nvPr/>
        </p:nvGrpSpPr>
        <p:grpSpPr>
          <a:xfrm>
            <a:off x="1616499" y="1963834"/>
            <a:ext cx="1890797" cy="603741"/>
            <a:chOff x="1873064" y="3324386"/>
            <a:chExt cx="1890797" cy="603741"/>
          </a:xfrm>
        </p:grpSpPr>
        <p:pic>
          <p:nvPicPr>
            <p:cNvPr id="19" name="圖片 18">
              <a:extLst>
                <a:ext uri="{FF2B5EF4-FFF2-40B4-BE49-F238E27FC236}">
                  <a16:creationId xmlns:a16="http://schemas.microsoft.com/office/drawing/2014/main" id="{A2B64014-42AF-48E3-BE4A-00D43A339E95}"/>
                </a:ext>
              </a:extLst>
            </p:cNvPr>
            <p:cNvPicPr>
              <a:picLocks noChangeAspect="1"/>
            </p:cNvPicPr>
            <p:nvPr/>
          </p:nvPicPr>
          <p:blipFill>
            <a:blip r:embed="rId2" cstate="print"/>
            <a:srcRect l="-36909" r="-36909"/>
            <a:stretch>
              <a:fillRect/>
            </a:stretch>
          </p:blipFill>
          <p:spPr bwMode="auto">
            <a:xfrm>
              <a:off x="1873064" y="3324386"/>
              <a:ext cx="290801" cy="603741"/>
            </a:xfrm>
            <a:prstGeom prst="rect">
              <a:avLst/>
            </a:prstGeom>
            <a:noFill/>
            <a:ln w="9525">
              <a:noFill/>
              <a:miter lim="800000"/>
              <a:headEnd/>
              <a:tailEnd/>
            </a:ln>
          </p:spPr>
        </p:pic>
        <p:pic>
          <p:nvPicPr>
            <p:cNvPr id="20" name="圖片 19">
              <a:extLst>
                <a:ext uri="{FF2B5EF4-FFF2-40B4-BE49-F238E27FC236}">
                  <a16:creationId xmlns:a16="http://schemas.microsoft.com/office/drawing/2014/main" id="{D69506E3-FFEC-4ACD-AD1C-0E89B6AE5997}"/>
                </a:ext>
              </a:extLst>
            </p:cNvPr>
            <p:cNvPicPr>
              <a:picLocks noChangeAspect="1"/>
            </p:cNvPicPr>
            <p:nvPr/>
          </p:nvPicPr>
          <p:blipFill>
            <a:blip r:embed="rId2" cstate="print"/>
            <a:srcRect l="-36909" r="-36909"/>
            <a:stretch>
              <a:fillRect/>
            </a:stretch>
          </p:blipFill>
          <p:spPr bwMode="auto">
            <a:xfrm>
              <a:off x="2167798" y="3324386"/>
              <a:ext cx="290801" cy="603741"/>
            </a:xfrm>
            <a:prstGeom prst="rect">
              <a:avLst/>
            </a:prstGeom>
            <a:noFill/>
            <a:ln w="9525">
              <a:noFill/>
              <a:miter lim="800000"/>
              <a:headEnd/>
              <a:tailEnd/>
            </a:ln>
          </p:spPr>
        </p:pic>
        <p:pic>
          <p:nvPicPr>
            <p:cNvPr id="21" name="圖片 20">
              <a:extLst>
                <a:ext uri="{FF2B5EF4-FFF2-40B4-BE49-F238E27FC236}">
                  <a16:creationId xmlns:a16="http://schemas.microsoft.com/office/drawing/2014/main" id="{1BE29319-BAA3-45E7-8591-34D85AE00377}"/>
                </a:ext>
              </a:extLst>
            </p:cNvPr>
            <p:cNvPicPr>
              <a:picLocks noChangeAspect="1"/>
            </p:cNvPicPr>
            <p:nvPr/>
          </p:nvPicPr>
          <p:blipFill>
            <a:blip r:embed="rId2" cstate="print"/>
            <a:srcRect l="-36909" r="-36909"/>
            <a:stretch>
              <a:fillRect/>
            </a:stretch>
          </p:blipFill>
          <p:spPr bwMode="auto">
            <a:xfrm>
              <a:off x="2475058" y="3324386"/>
              <a:ext cx="290801" cy="603741"/>
            </a:xfrm>
            <a:prstGeom prst="rect">
              <a:avLst/>
            </a:prstGeom>
            <a:noFill/>
            <a:ln w="9525">
              <a:noFill/>
              <a:miter lim="800000"/>
              <a:headEnd/>
              <a:tailEnd/>
            </a:ln>
          </p:spPr>
        </p:pic>
        <p:pic>
          <p:nvPicPr>
            <p:cNvPr id="22" name="圖片 21">
              <a:extLst>
                <a:ext uri="{FF2B5EF4-FFF2-40B4-BE49-F238E27FC236}">
                  <a16:creationId xmlns:a16="http://schemas.microsoft.com/office/drawing/2014/main" id="{9EC5BE5F-BA02-493B-9FBC-1DC3859D0749}"/>
                </a:ext>
              </a:extLst>
            </p:cNvPr>
            <p:cNvPicPr>
              <a:picLocks noChangeAspect="1"/>
            </p:cNvPicPr>
            <p:nvPr/>
          </p:nvPicPr>
          <p:blipFill>
            <a:blip r:embed="rId3" cstate="print"/>
            <a:srcRect/>
            <a:stretch>
              <a:fillRect/>
            </a:stretch>
          </p:blipFill>
          <p:spPr bwMode="auto">
            <a:xfrm>
              <a:off x="2832422" y="3324386"/>
              <a:ext cx="247315" cy="552823"/>
            </a:xfrm>
            <a:prstGeom prst="rect">
              <a:avLst/>
            </a:prstGeom>
            <a:noFill/>
            <a:ln w="9525">
              <a:noFill/>
              <a:miter lim="800000"/>
              <a:headEnd/>
              <a:tailEnd/>
            </a:ln>
          </p:spPr>
        </p:pic>
        <p:pic>
          <p:nvPicPr>
            <p:cNvPr id="23" name="圖片 22">
              <a:extLst>
                <a:ext uri="{FF2B5EF4-FFF2-40B4-BE49-F238E27FC236}">
                  <a16:creationId xmlns:a16="http://schemas.microsoft.com/office/drawing/2014/main" id="{A00E15B3-4C07-46B4-BDBB-5BAFB86F20BA}"/>
                </a:ext>
              </a:extLst>
            </p:cNvPr>
            <p:cNvPicPr>
              <a:picLocks noChangeAspect="1"/>
            </p:cNvPicPr>
            <p:nvPr/>
          </p:nvPicPr>
          <p:blipFill>
            <a:blip r:embed="rId3" cstate="print"/>
            <a:srcRect/>
            <a:stretch>
              <a:fillRect/>
            </a:stretch>
          </p:blipFill>
          <p:spPr bwMode="auto">
            <a:xfrm>
              <a:off x="3174484" y="3324386"/>
              <a:ext cx="247315" cy="552823"/>
            </a:xfrm>
            <a:prstGeom prst="rect">
              <a:avLst/>
            </a:prstGeom>
            <a:noFill/>
            <a:ln w="9525">
              <a:noFill/>
              <a:miter lim="800000"/>
              <a:headEnd/>
              <a:tailEnd/>
            </a:ln>
          </p:spPr>
        </p:pic>
        <p:pic>
          <p:nvPicPr>
            <p:cNvPr id="24" name="圖片 23">
              <a:extLst>
                <a:ext uri="{FF2B5EF4-FFF2-40B4-BE49-F238E27FC236}">
                  <a16:creationId xmlns:a16="http://schemas.microsoft.com/office/drawing/2014/main" id="{3E00872D-40B6-4940-864C-32CF722CDF66}"/>
                </a:ext>
              </a:extLst>
            </p:cNvPr>
            <p:cNvPicPr>
              <a:picLocks noChangeAspect="1"/>
            </p:cNvPicPr>
            <p:nvPr/>
          </p:nvPicPr>
          <p:blipFill>
            <a:blip r:embed="rId3" cstate="print"/>
            <a:srcRect/>
            <a:stretch>
              <a:fillRect/>
            </a:stretch>
          </p:blipFill>
          <p:spPr bwMode="auto">
            <a:xfrm>
              <a:off x="3516546" y="3324386"/>
              <a:ext cx="247315" cy="552823"/>
            </a:xfrm>
            <a:prstGeom prst="rect">
              <a:avLst/>
            </a:prstGeom>
            <a:noFill/>
            <a:ln w="9525">
              <a:noFill/>
              <a:miter lim="800000"/>
              <a:headEnd/>
              <a:tailEnd/>
            </a:ln>
          </p:spPr>
        </p:pic>
      </p:grpSp>
      <p:sp>
        <p:nvSpPr>
          <p:cNvPr id="17" name="矩形 16">
            <a:extLst>
              <a:ext uri="{FF2B5EF4-FFF2-40B4-BE49-F238E27FC236}">
                <a16:creationId xmlns:a16="http://schemas.microsoft.com/office/drawing/2014/main" id="{3A7AFB12-5A16-41E2-9F7E-8AF9ED96965C}"/>
              </a:ext>
            </a:extLst>
          </p:cNvPr>
          <p:cNvSpPr/>
          <p:nvPr/>
        </p:nvSpPr>
        <p:spPr>
          <a:xfrm>
            <a:off x="4697260" y="2016692"/>
            <a:ext cx="688932" cy="360000"/>
          </a:xfrm>
          <a:prstGeom prst="rect">
            <a:avLst/>
          </a:prstGeom>
          <a:solidFill>
            <a:srgbClr val="E400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CA08A9C6-F685-4624-91E7-C27604AD3D23}"/>
              </a:ext>
            </a:extLst>
          </p:cNvPr>
          <p:cNvSpPr/>
          <p:nvPr/>
        </p:nvSpPr>
        <p:spPr>
          <a:xfrm>
            <a:off x="5516772" y="2016692"/>
            <a:ext cx="688932" cy="360000"/>
          </a:xfrm>
          <a:prstGeom prst="rect">
            <a:avLst/>
          </a:prstGeom>
          <a:solidFill>
            <a:srgbClr val="E400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11838E0C-ADC9-49CC-8F7B-B74793888E13}"/>
              </a:ext>
            </a:extLst>
          </p:cNvPr>
          <p:cNvSpPr/>
          <p:nvPr/>
        </p:nvSpPr>
        <p:spPr>
          <a:xfrm>
            <a:off x="4697260" y="1463032"/>
            <a:ext cx="688932" cy="360000"/>
          </a:xfrm>
          <a:prstGeom prst="rect">
            <a:avLst/>
          </a:prstGeom>
          <a:solidFill>
            <a:srgbClr val="E400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020C9E77-3F51-4414-A5A2-3B1F6FA606D6}"/>
              </a:ext>
            </a:extLst>
          </p:cNvPr>
          <p:cNvSpPr/>
          <p:nvPr/>
        </p:nvSpPr>
        <p:spPr>
          <a:xfrm>
            <a:off x="5516772" y="1463032"/>
            <a:ext cx="688932" cy="360000"/>
          </a:xfrm>
          <a:prstGeom prst="rect">
            <a:avLst/>
          </a:prstGeom>
          <a:solidFill>
            <a:srgbClr val="E400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993E9E46-4315-4A73-A216-03702DF672E0}"/>
              </a:ext>
            </a:extLst>
          </p:cNvPr>
          <p:cNvSpPr/>
          <p:nvPr/>
        </p:nvSpPr>
        <p:spPr>
          <a:xfrm>
            <a:off x="1555321" y="1286210"/>
            <a:ext cx="2027124" cy="1281365"/>
          </a:xfrm>
          <a:prstGeom prst="roundRect">
            <a:avLst>
              <a:gd name="adj" fmla="val 12148"/>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32">
            <a:extLst>
              <a:ext uri="{FF2B5EF4-FFF2-40B4-BE49-F238E27FC236}">
                <a16:creationId xmlns:a16="http://schemas.microsoft.com/office/drawing/2014/main" id="{DD81BD06-D652-45CE-8D97-E379202DB646}"/>
              </a:ext>
            </a:extLst>
          </p:cNvPr>
          <p:cNvSpPr/>
          <p:nvPr/>
        </p:nvSpPr>
        <p:spPr>
          <a:xfrm>
            <a:off x="4654761" y="1300305"/>
            <a:ext cx="2088000" cy="1267270"/>
          </a:xfrm>
          <a:prstGeom prst="roundRect">
            <a:avLst>
              <a:gd name="adj" fmla="val 12148"/>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0722" name="群組 30721">
            <a:extLst>
              <a:ext uri="{FF2B5EF4-FFF2-40B4-BE49-F238E27FC236}">
                <a16:creationId xmlns:a16="http://schemas.microsoft.com/office/drawing/2014/main" id="{0D7957A2-2692-4CD1-BD3E-631C128A887C}"/>
              </a:ext>
            </a:extLst>
          </p:cNvPr>
          <p:cNvGrpSpPr/>
          <p:nvPr/>
        </p:nvGrpSpPr>
        <p:grpSpPr>
          <a:xfrm>
            <a:off x="4726201" y="2983438"/>
            <a:ext cx="1598666" cy="1114786"/>
            <a:chOff x="5616327" y="4371584"/>
            <a:chExt cx="1598666" cy="1114786"/>
          </a:xfrm>
        </p:grpSpPr>
        <p:sp>
          <p:nvSpPr>
            <p:cNvPr id="30720" name="文字方塊 30719">
              <a:extLst>
                <a:ext uri="{FF2B5EF4-FFF2-40B4-BE49-F238E27FC236}">
                  <a16:creationId xmlns:a16="http://schemas.microsoft.com/office/drawing/2014/main" id="{8A064B53-6884-48EC-BFF7-93482027448A}"/>
                </a:ext>
              </a:extLst>
            </p:cNvPr>
            <p:cNvSpPr txBox="1"/>
            <p:nvPr/>
          </p:nvSpPr>
          <p:spPr>
            <a:xfrm>
              <a:off x="6205705" y="4371584"/>
              <a:ext cx="1009288" cy="1077218"/>
            </a:xfrm>
            <a:prstGeom prst="rect">
              <a:avLst/>
            </a:prstGeom>
            <a:noFill/>
          </p:spPr>
          <p:txBody>
            <a:bodyPr wrap="square" rtlCol="0">
              <a:spAutoFit/>
            </a:bodyPr>
            <a:lstStyle/>
            <a:p>
              <a:r>
                <a:rPr lang="zh-TW" altLang="en-US" sz="3200" dirty="0">
                  <a:latin typeface="Times New Roman" panose="02020603050405020304" pitchFamily="18" charset="0"/>
                  <a:cs typeface="Times New Roman" panose="02020603050405020304" pitchFamily="18" charset="0"/>
                </a:rPr>
                <a:t>＝</a:t>
              </a:r>
              <a:r>
                <a:rPr lang="en-US" altLang="zh-TW" sz="3200" dirty="0">
                  <a:latin typeface="Times New Roman" panose="02020603050405020304" pitchFamily="18" charset="0"/>
                  <a:cs typeface="Times New Roman" panose="02020603050405020304" pitchFamily="18" charset="0"/>
                </a:rPr>
                <a:t>40</a:t>
              </a:r>
            </a:p>
            <a:p>
              <a:r>
                <a:rPr lang="zh-TW" altLang="en-US" sz="3200" dirty="0">
                  <a:latin typeface="Times New Roman" panose="02020603050405020304" pitchFamily="18" charset="0"/>
                  <a:cs typeface="Times New Roman" panose="02020603050405020304" pitchFamily="18" charset="0"/>
                </a:rPr>
                <a:t>＝</a:t>
              </a:r>
              <a:r>
                <a:rPr lang="en-US" altLang="zh-TW" sz="3200" dirty="0">
                  <a:latin typeface="Times New Roman" panose="02020603050405020304" pitchFamily="18" charset="0"/>
                  <a:cs typeface="Times New Roman" panose="02020603050405020304" pitchFamily="18" charset="0"/>
                </a:rPr>
                <a:t>20</a:t>
              </a:r>
              <a:endParaRPr lang="zh-TW" altLang="en-US" sz="3200" dirty="0">
                <a:latin typeface="Times New Roman" panose="02020603050405020304" pitchFamily="18" charset="0"/>
                <a:cs typeface="Times New Roman" panose="02020603050405020304" pitchFamily="18" charset="0"/>
              </a:endParaRPr>
            </a:p>
          </p:txBody>
        </p:sp>
        <p:grpSp>
          <p:nvGrpSpPr>
            <p:cNvPr id="35" name="群組 34">
              <a:extLst>
                <a:ext uri="{FF2B5EF4-FFF2-40B4-BE49-F238E27FC236}">
                  <a16:creationId xmlns:a16="http://schemas.microsoft.com/office/drawing/2014/main" id="{FC743B6E-0627-428E-BD73-AA647C391270}"/>
                </a:ext>
              </a:extLst>
            </p:cNvPr>
            <p:cNvGrpSpPr/>
            <p:nvPr/>
          </p:nvGrpSpPr>
          <p:grpSpPr>
            <a:xfrm>
              <a:off x="5616327" y="4374949"/>
              <a:ext cx="589377" cy="552823"/>
              <a:chOff x="3174484" y="3324386"/>
              <a:chExt cx="589377" cy="552823"/>
            </a:xfrm>
          </p:grpSpPr>
          <p:pic>
            <p:nvPicPr>
              <p:cNvPr id="40" name="圖片 39">
                <a:extLst>
                  <a:ext uri="{FF2B5EF4-FFF2-40B4-BE49-F238E27FC236}">
                    <a16:creationId xmlns:a16="http://schemas.microsoft.com/office/drawing/2014/main" id="{B52E24DE-20C1-4365-AE37-60051DA14FB1}"/>
                  </a:ext>
                </a:extLst>
              </p:cNvPr>
              <p:cNvPicPr>
                <a:picLocks noChangeAspect="1"/>
              </p:cNvPicPr>
              <p:nvPr/>
            </p:nvPicPr>
            <p:blipFill>
              <a:blip r:embed="rId3" cstate="print"/>
              <a:srcRect/>
              <a:stretch>
                <a:fillRect/>
              </a:stretch>
            </p:blipFill>
            <p:spPr bwMode="auto">
              <a:xfrm>
                <a:off x="3174484" y="3324386"/>
                <a:ext cx="247315" cy="552823"/>
              </a:xfrm>
              <a:prstGeom prst="rect">
                <a:avLst/>
              </a:prstGeom>
              <a:noFill/>
              <a:ln w="9525">
                <a:noFill/>
                <a:miter lim="800000"/>
                <a:headEnd/>
                <a:tailEnd/>
              </a:ln>
            </p:spPr>
          </p:pic>
          <p:pic>
            <p:nvPicPr>
              <p:cNvPr id="41" name="圖片 40">
                <a:extLst>
                  <a:ext uri="{FF2B5EF4-FFF2-40B4-BE49-F238E27FC236}">
                    <a16:creationId xmlns:a16="http://schemas.microsoft.com/office/drawing/2014/main" id="{C96FA249-5ED0-4F6B-8AAE-15F8FD780EB4}"/>
                  </a:ext>
                </a:extLst>
              </p:cNvPr>
              <p:cNvPicPr>
                <a:picLocks noChangeAspect="1"/>
              </p:cNvPicPr>
              <p:nvPr/>
            </p:nvPicPr>
            <p:blipFill>
              <a:blip r:embed="rId3" cstate="print"/>
              <a:srcRect/>
              <a:stretch>
                <a:fillRect/>
              </a:stretch>
            </p:blipFill>
            <p:spPr bwMode="auto">
              <a:xfrm>
                <a:off x="3516546" y="3324386"/>
                <a:ext cx="247315" cy="552823"/>
              </a:xfrm>
              <a:prstGeom prst="rect">
                <a:avLst/>
              </a:prstGeom>
              <a:noFill/>
              <a:ln w="9525">
                <a:noFill/>
                <a:miter lim="800000"/>
                <a:headEnd/>
                <a:tailEnd/>
              </a:ln>
            </p:spPr>
          </p:pic>
        </p:grpSp>
        <p:pic>
          <p:nvPicPr>
            <p:cNvPr id="44" name="圖片 43">
              <a:extLst>
                <a:ext uri="{FF2B5EF4-FFF2-40B4-BE49-F238E27FC236}">
                  <a16:creationId xmlns:a16="http://schemas.microsoft.com/office/drawing/2014/main" id="{4EBEB4BE-06EA-49FB-A911-84A6EB2DC8F8}"/>
                </a:ext>
              </a:extLst>
            </p:cNvPr>
            <p:cNvPicPr>
              <a:picLocks noChangeAspect="1"/>
            </p:cNvPicPr>
            <p:nvPr/>
          </p:nvPicPr>
          <p:blipFill>
            <a:blip r:embed="rId3" cstate="print"/>
            <a:srcRect/>
            <a:stretch>
              <a:fillRect/>
            </a:stretch>
          </p:blipFill>
          <p:spPr bwMode="auto">
            <a:xfrm>
              <a:off x="5958389" y="4933547"/>
              <a:ext cx="247315" cy="552823"/>
            </a:xfrm>
            <a:prstGeom prst="rect">
              <a:avLst/>
            </a:prstGeom>
            <a:noFill/>
            <a:ln w="9525">
              <a:noFill/>
              <a:miter lim="800000"/>
              <a:headEnd/>
              <a:tailEnd/>
            </a:ln>
          </p:spPr>
        </p:pic>
      </p:grpSp>
      <p:grpSp>
        <p:nvGrpSpPr>
          <p:cNvPr id="46" name="群組 45">
            <a:extLst>
              <a:ext uri="{FF2B5EF4-FFF2-40B4-BE49-F238E27FC236}">
                <a16:creationId xmlns:a16="http://schemas.microsoft.com/office/drawing/2014/main" id="{6FA2F070-36C4-4315-88BE-DFCA695401B8}"/>
              </a:ext>
            </a:extLst>
          </p:cNvPr>
          <p:cNvGrpSpPr/>
          <p:nvPr/>
        </p:nvGrpSpPr>
        <p:grpSpPr>
          <a:xfrm>
            <a:off x="1111234" y="4450631"/>
            <a:ext cx="1890797" cy="603741"/>
            <a:chOff x="1873064" y="3324386"/>
            <a:chExt cx="1890797" cy="603741"/>
          </a:xfrm>
        </p:grpSpPr>
        <p:pic>
          <p:nvPicPr>
            <p:cNvPr id="47" name="圖片 46">
              <a:extLst>
                <a:ext uri="{FF2B5EF4-FFF2-40B4-BE49-F238E27FC236}">
                  <a16:creationId xmlns:a16="http://schemas.microsoft.com/office/drawing/2014/main" id="{A71524AC-D1B3-43CC-9B23-7F74FBF91529}"/>
                </a:ext>
              </a:extLst>
            </p:cNvPr>
            <p:cNvPicPr>
              <a:picLocks noChangeAspect="1"/>
            </p:cNvPicPr>
            <p:nvPr/>
          </p:nvPicPr>
          <p:blipFill>
            <a:blip r:embed="rId2" cstate="print"/>
            <a:srcRect l="-36909" r="-36909"/>
            <a:stretch>
              <a:fillRect/>
            </a:stretch>
          </p:blipFill>
          <p:spPr bwMode="auto">
            <a:xfrm>
              <a:off x="1873064" y="3324386"/>
              <a:ext cx="290801" cy="603741"/>
            </a:xfrm>
            <a:prstGeom prst="rect">
              <a:avLst/>
            </a:prstGeom>
            <a:noFill/>
            <a:ln w="9525">
              <a:noFill/>
              <a:miter lim="800000"/>
              <a:headEnd/>
              <a:tailEnd/>
            </a:ln>
          </p:spPr>
        </p:pic>
        <p:pic>
          <p:nvPicPr>
            <p:cNvPr id="48" name="圖片 47">
              <a:extLst>
                <a:ext uri="{FF2B5EF4-FFF2-40B4-BE49-F238E27FC236}">
                  <a16:creationId xmlns:a16="http://schemas.microsoft.com/office/drawing/2014/main" id="{AF3BA536-1A60-4AB2-8B39-32D0AA0EDA98}"/>
                </a:ext>
              </a:extLst>
            </p:cNvPr>
            <p:cNvPicPr>
              <a:picLocks noChangeAspect="1"/>
            </p:cNvPicPr>
            <p:nvPr/>
          </p:nvPicPr>
          <p:blipFill>
            <a:blip r:embed="rId2" cstate="print"/>
            <a:srcRect l="-36909" r="-36909"/>
            <a:stretch>
              <a:fillRect/>
            </a:stretch>
          </p:blipFill>
          <p:spPr bwMode="auto">
            <a:xfrm>
              <a:off x="2167798" y="3324386"/>
              <a:ext cx="290801" cy="603741"/>
            </a:xfrm>
            <a:prstGeom prst="rect">
              <a:avLst/>
            </a:prstGeom>
            <a:noFill/>
            <a:ln w="9525">
              <a:noFill/>
              <a:miter lim="800000"/>
              <a:headEnd/>
              <a:tailEnd/>
            </a:ln>
          </p:spPr>
        </p:pic>
        <p:pic>
          <p:nvPicPr>
            <p:cNvPr id="49" name="圖片 48">
              <a:extLst>
                <a:ext uri="{FF2B5EF4-FFF2-40B4-BE49-F238E27FC236}">
                  <a16:creationId xmlns:a16="http://schemas.microsoft.com/office/drawing/2014/main" id="{40F20E2D-0812-4C78-91C9-5A35BEB14FF9}"/>
                </a:ext>
              </a:extLst>
            </p:cNvPr>
            <p:cNvPicPr>
              <a:picLocks noChangeAspect="1"/>
            </p:cNvPicPr>
            <p:nvPr/>
          </p:nvPicPr>
          <p:blipFill>
            <a:blip r:embed="rId2" cstate="print"/>
            <a:srcRect l="-36909" r="-36909"/>
            <a:stretch>
              <a:fillRect/>
            </a:stretch>
          </p:blipFill>
          <p:spPr bwMode="auto">
            <a:xfrm>
              <a:off x="2475058" y="3324386"/>
              <a:ext cx="290801" cy="603741"/>
            </a:xfrm>
            <a:prstGeom prst="rect">
              <a:avLst/>
            </a:prstGeom>
            <a:noFill/>
            <a:ln w="9525">
              <a:noFill/>
              <a:miter lim="800000"/>
              <a:headEnd/>
              <a:tailEnd/>
            </a:ln>
          </p:spPr>
        </p:pic>
        <p:pic>
          <p:nvPicPr>
            <p:cNvPr id="50" name="圖片 49">
              <a:extLst>
                <a:ext uri="{FF2B5EF4-FFF2-40B4-BE49-F238E27FC236}">
                  <a16:creationId xmlns:a16="http://schemas.microsoft.com/office/drawing/2014/main" id="{46458D49-E68C-4070-97E9-72CEFA583875}"/>
                </a:ext>
              </a:extLst>
            </p:cNvPr>
            <p:cNvPicPr>
              <a:picLocks noChangeAspect="1"/>
            </p:cNvPicPr>
            <p:nvPr/>
          </p:nvPicPr>
          <p:blipFill>
            <a:blip r:embed="rId3" cstate="print"/>
            <a:srcRect/>
            <a:stretch>
              <a:fillRect/>
            </a:stretch>
          </p:blipFill>
          <p:spPr bwMode="auto">
            <a:xfrm>
              <a:off x="2832422" y="3324386"/>
              <a:ext cx="247315" cy="552823"/>
            </a:xfrm>
            <a:prstGeom prst="rect">
              <a:avLst/>
            </a:prstGeom>
            <a:noFill/>
            <a:ln w="9525">
              <a:noFill/>
              <a:miter lim="800000"/>
              <a:headEnd/>
              <a:tailEnd/>
            </a:ln>
          </p:spPr>
        </p:pic>
        <p:pic>
          <p:nvPicPr>
            <p:cNvPr id="51" name="圖片 50">
              <a:extLst>
                <a:ext uri="{FF2B5EF4-FFF2-40B4-BE49-F238E27FC236}">
                  <a16:creationId xmlns:a16="http://schemas.microsoft.com/office/drawing/2014/main" id="{44359A81-B6E7-4359-9703-CC482803D2EF}"/>
                </a:ext>
              </a:extLst>
            </p:cNvPr>
            <p:cNvPicPr>
              <a:picLocks noChangeAspect="1"/>
            </p:cNvPicPr>
            <p:nvPr/>
          </p:nvPicPr>
          <p:blipFill>
            <a:blip r:embed="rId3" cstate="print"/>
            <a:srcRect/>
            <a:stretch>
              <a:fillRect/>
            </a:stretch>
          </p:blipFill>
          <p:spPr bwMode="auto">
            <a:xfrm>
              <a:off x="3174484" y="3324386"/>
              <a:ext cx="247315" cy="552823"/>
            </a:xfrm>
            <a:prstGeom prst="rect">
              <a:avLst/>
            </a:prstGeom>
            <a:noFill/>
            <a:ln w="9525">
              <a:noFill/>
              <a:miter lim="800000"/>
              <a:headEnd/>
              <a:tailEnd/>
            </a:ln>
          </p:spPr>
        </p:pic>
        <p:pic>
          <p:nvPicPr>
            <p:cNvPr id="52" name="圖片 51">
              <a:extLst>
                <a:ext uri="{FF2B5EF4-FFF2-40B4-BE49-F238E27FC236}">
                  <a16:creationId xmlns:a16="http://schemas.microsoft.com/office/drawing/2014/main" id="{70DCD757-D9D2-4AD8-A4A3-0D95F1BB0C11}"/>
                </a:ext>
              </a:extLst>
            </p:cNvPr>
            <p:cNvPicPr>
              <a:picLocks noChangeAspect="1"/>
            </p:cNvPicPr>
            <p:nvPr/>
          </p:nvPicPr>
          <p:blipFill>
            <a:blip r:embed="rId3" cstate="print"/>
            <a:srcRect/>
            <a:stretch>
              <a:fillRect/>
            </a:stretch>
          </p:blipFill>
          <p:spPr bwMode="auto">
            <a:xfrm>
              <a:off x="3516546" y="3324386"/>
              <a:ext cx="247315" cy="552823"/>
            </a:xfrm>
            <a:prstGeom prst="rect">
              <a:avLst/>
            </a:prstGeom>
            <a:noFill/>
            <a:ln w="9525">
              <a:noFill/>
              <a:miter lim="800000"/>
              <a:headEnd/>
              <a:tailEnd/>
            </a:ln>
          </p:spPr>
        </p:pic>
      </p:grpSp>
      <p:grpSp>
        <p:nvGrpSpPr>
          <p:cNvPr id="53" name="群組 52">
            <a:extLst>
              <a:ext uri="{FF2B5EF4-FFF2-40B4-BE49-F238E27FC236}">
                <a16:creationId xmlns:a16="http://schemas.microsoft.com/office/drawing/2014/main" id="{45B62714-28C6-4DC7-BE2A-411BFE5C0B41}"/>
              </a:ext>
            </a:extLst>
          </p:cNvPr>
          <p:cNvGrpSpPr/>
          <p:nvPr/>
        </p:nvGrpSpPr>
        <p:grpSpPr>
          <a:xfrm>
            <a:off x="1111234" y="5067932"/>
            <a:ext cx="892795" cy="603741"/>
            <a:chOff x="1873064" y="3324386"/>
            <a:chExt cx="892795" cy="603741"/>
          </a:xfrm>
        </p:grpSpPr>
        <p:pic>
          <p:nvPicPr>
            <p:cNvPr id="54" name="圖片 53">
              <a:extLst>
                <a:ext uri="{FF2B5EF4-FFF2-40B4-BE49-F238E27FC236}">
                  <a16:creationId xmlns:a16="http://schemas.microsoft.com/office/drawing/2014/main" id="{BDD0E205-9C0F-4625-9CD2-9187DC75334B}"/>
                </a:ext>
              </a:extLst>
            </p:cNvPr>
            <p:cNvPicPr>
              <a:picLocks noChangeAspect="1"/>
            </p:cNvPicPr>
            <p:nvPr/>
          </p:nvPicPr>
          <p:blipFill>
            <a:blip r:embed="rId2" cstate="print"/>
            <a:srcRect l="-36909" r="-36909"/>
            <a:stretch>
              <a:fillRect/>
            </a:stretch>
          </p:blipFill>
          <p:spPr bwMode="auto">
            <a:xfrm>
              <a:off x="1873064" y="3324386"/>
              <a:ext cx="290801" cy="603741"/>
            </a:xfrm>
            <a:prstGeom prst="rect">
              <a:avLst/>
            </a:prstGeom>
            <a:noFill/>
            <a:ln w="9525">
              <a:noFill/>
              <a:miter lim="800000"/>
              <a:headEnd/>
              <a:tailEnd/>
            </a:ln>
          </p:spPr>
        </p:pic>
        <p:pic>
          <p:nvPicPr>
            <p:cNvPr id="55" name="圖片 54">
              <a:extLst>
                <a:ext uri="{FF2B5EF4-FFF2-40B4-BE49-F238E27FC236}">
                  <a16:creationId xmlns:a16="http://schemas.microsoft.com/office/drawing/2014/main" id="{DDA35269-E838-4B0D-B837-D87328310DF4}"/>
                </a:ext>
              </a:extLst>
            </p:cNvPr>
            <p:cNvPicPr>
              <a:picLocks noChangeAspect="1"/>
            </p:cNvPicPr>
            <p:nvPr/>
          </p:nvPicPr>
          <p:blipFill>
            <a:blip r:embed="rId2" cstate="print"/>
            <a:srcRect l="-36909" r="-36909"/>
            <a:stretch>
              <a:fillRect/>
            </a:stretch>
          </p:blipFill>
          <p:spPr bwMode="auto">
            <a:xfrm>
              <a:off x="2167798" y="3324386"/>
              <a:ext cx="290801" cy="603741"/>
            </a:xfrm>
            <a:prstGeom prst="rect">
              <a:avLst/>
            </a:prstGeom>
            <a:noFill/>
            <a:ln w="9525">
              <a:noFill/>
              <a:miter lim="800000"/>
              <a:headEnd/>
              <a:tailEnd/>
            </a:ln>
          </p:spPr>
        </p:pic>
        <p:pic>
          <p:nvPicPr>
            <p:cNvPr id="56" name="圖片 55">
              <a:extLst>
                <a:ext uri="{FF2B5EF4-FFF2-40B4-BE49-F238E27FC236}">
                  <a16:creationId xmlns:a16="http://schemas.microsoft.com/office/drawing/2014/main" id="{D6D145B6-73D0-48FC-8F40-B9517F8BA043}"/>
                </a:ext>
              </a:extLst>
            </p:cNvPr>
            <p:cNvPicPr>
              <a:picLocks noChangeAspect="1"/>
            </p:cNvPicPr>
            <p:nvPr/>
          </p:nvPicPr>
          <p:blipFill>
            <a:blip r:embed="rId2" cstate="print"/>
            <a:srcRect l="-36909" r="-36909"/>
            <a:stretch>
              <a:fillRect/>
            </a:stretch>
          </p:blipFill>
          <p:spPr bwMode="auto">
            <a:xfrm>
              <a:off x="2475058" y="3324386"/>
              <a:ext cx="290801" cy="603741"/>
            </a:xfrm>
            <a:prstGeom prst="rect">
              <a:avLst/>
            </a:prstGeom>
            <a:noFill/>
            <a:ln w="9525">
              <a:noFill/>
              <a:miter lim="800000"/>
              <a:headEnd/>
              <a:tailEnd/>
            </a:ln>
          </p:spPr>
        </p:pic>
      </p:grpSp>
      <p:pic>
        <p:nvPicPr>
          <p:cNvPr id="63" name="圖片 62">
            <a:extLst>
              <a:ext uri="{FF2B5EF4-FFF2-40B4-BE49-F238E27FC236}">
                <a16:creationId xmlns:a16="http://schemas.microsoft.com/office/drawing/2014/main" id="{5E9411B9-E6D9-431B-A847-F2EDE7E5155B}"/>
              </a:ext>
            </a:extLst>
          </p:cNvPr>
          <p:cNvPicPr>
            <a:picLocks noChangeAspect="1"/>
          </p:cNvPicPr>
          <p:nvPr/>
        </p:nvPicPr>
        <p:blipFill>
          <a:blip r:embed="rId2" cstate="print"/>
          <a:srcRect l="-36909" r="-36909"/>
          <a:stretch>
            <a:fillRect/>
          </a:stretch>
        </p:blipFill>
        <p:spPr bwMode="auto">
          <a:xfrm>
            <a:off x="1713228" y="5641401"/>
            <a:ext cx="290801" cy="603741"/>
          </a:xfrm>
          <a:prstGeom prst="rect">
            <a:avLst/>
          </a:prstGeom>
          <a:noFill/>
          <a:ln w="9525">
            <a:noFill/>
            <a:miter lim="800000"/>
            <a:headEnd/>
            <a:tailEnd/>
          </a:ln>
        </p:spPr>
      </p:pic>
      <p:cxnSp>
        <p:nvCxnSpPr>
          <p:cNvPr id="30724" name="直線單箭頭接點 30723">
            <a:extLst>
              <a:ext uri="{FF2B5EF4-FFF2-40B4-BE49-F238E27FC236}">
                <a16:creationId xmlns:a16="http://schemas.microsoft.com/office/drawing/2014/main" id="{EF32328E-A411-440A-92E6-85E7D98D499F}"/>
              </a:ext>
            </a:extLst>
          </p:cNvPr>
          <p:cNvCxnSpPr/>
          <p:nvPr/>
        </p:nvCxnSpPr>
        <p:spPr>
          <a:xfrm rot="10800000" flipV="1">
            <a:off x="2179962" y="3886185"/>
            <a:ext cx="2698473" cy="428639"/>
          </a:xfrm>
          <a:prstGeom prst="bentConnector3">
            <a:avLst>
              <a:gd name="adj1" fmla="val 100299"/>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85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D847994A-6D0E-40D6-A1B3-CFB81F77913B}"/>
              </a:ext>
            </a:extLst>
          </p:cNvPr>
          <p:cNvSpPr>
            <a:spLocks noGrp="1"/>
          </p:cNvSpPr>
          <p:nvPr>
            <p:ph type="subTitle" idx="1"/>
          </p:nvPr>
        </p:nvSpPr>
        <p:spPr/>
        <p:txBody>
          <a:bodyPr/>
          <a:lstStyle/>
          <a:p>
            <a:r>
              <a:rPr lang="en-US" altLang="zh-TW" dirty="0"/>
              <a:t>28</a:t>
            </a:r>
            <a:endParaRPr lang="zh-TW" altLang="en-US" dirty="0"/>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86CB8C2E-BD50-42AE-9201-F2AFF324ED99}"/>
                  </a:ext>
                </a:extLst>
              </p:cNvPr>
              <p:cNvSpPr/>
              <p:nvPr/>
            </p:nvSpPr>
            <p:spPr>
              <a:xfrm>
                <a:off x="576000" y="729370"/>
                <a:ext cx="9570083" cy="6027163"/>
              </a:xfrm>
              <a:prstGeom prst="rect">
                <a:avLst/>
              </a:prstGeom>
              <a:solidFill>
                <a:srgbClr val="FFF7E1"/>
              </a:solidFill>
            </p:spPr>
            <p:txBody>
              <a:bodyPr wrap="square">
                <a:spAutoFit/>
              </a:bodyPr>
              <a:lstStyle/>
              <a:p>
                <a:pPr>
                  <a:lnSpc>
                    <a:spcPct val="120000"/>
                  </a:lnSpc>
                  <a:spcAft>
                    <a:spcPts val="0"/>
                  </a:spcAft>
                </a:pPr>
                <a:r>
                  <a:rPr lang="zh-TW" altLang="zh-TW" sz="3200" kern="100" dirty="0">
                    <a:latin typeface="Times New Roman" panose="02020603050405020304" pitchFamily="18" charset="0"/>
                  </a:rPr>
                  <a:t>假設</a:t>
                </a:r>
                <a:r>
                  <a:rPr lang="en-US" altLang="zh-TW" sz="3200" kern="100" dirty="0">
                    <a:latin typeface="Times New Roman" panose="02020603050405020304" pitchFamily="18" charset="0"/>
                  </a:rPr>
                  <a:t> 1 </a:t>
                </a:r>
                <a:r>
                  <a:rPr lang="zh-TW" altLang="zh-TW" sz="3200" kern="100" dirty="0">
                    <a:latin typeface="Times New Roman" panose="02020603050405020304" pitchFamily="18" charset="0"/>
                  </a:rPr>
                  <a:t>串烤玉米</a:t>
                </a:r>
                <a:r>
                  <a:rPr lang="en-US" altLang="zh-TW" sz="3200" kern="100" dirty="0">
                    <a:latin typeface="Times New Roman" panose="02020603050405020304" pitchFamily="18" charset="0"/>
                  </a:rPr>
                  <a:t> </a:t>
                </a:r>
                <a:r>
                  <a:rPr lang="en-US" altLang="zh-TW" sz="3200" i="1" kern="100" dirty="0">
                    <a:latin typeface="Times New Roman" panose="02020603050405020304" pitchFamily="18" charset="0"/>
                  </a:rPr>
                  <a:t>x </a:t>
                </a:r>
                <a:r>
                  <a:rPr lang="zh-TW" altLang="zh-TW" sz="3200" kern="100" dirty="0">
                    <a:latin typeface="Times New Roman" panose="02020603050405020304" pitchFamily="18" charset="0"/>
                  </a:rPr>
                  <a:t>元</a:t>
                </a:r>
                <a:br>
                  <a:rPr lang="en-US" altLang="zh-TW" sz="3200" kern="100" dirty="0">
                    <a:latin typeface="Times New Roman" panose="02020603050405020304" pitchFamily="18" charset="0"/>
                  </a:rPr>
                </a:br>
                <a:r>
                  <a:rPr lang="zh-TW" altLang="zh-TW" sz="3200" kern="100" dirty="0">
                    <a:latin typeface="Times New Roman" panose="02020603050405020304" pitchFamily="18" charset="0"/>
                  </a:rPr>
                  <a:t>　　</a:t>
                </a:r>
                <a:r>
                  <a:rPr lang="en-US" altLang="zh-TW" sz="3200" kern="100" dirty="0">
                    <a:latin typeface="Times New Roman" panose="02020603050405020304" pitchFamily="18" charset="0"/>
                  </a:rPr>
                  <a:t> 1 </a:t>
                </a:r>
                <a:r>
                  <a:rPr lang="zh-TW" altLang="zh-TW" sz="3200" kern="100" dirty="0">
                    <a:latin typeface="Times New Roman" panose="02020603050405020304" pitchFamily="18" charset="0"/>
                  </a:rPr>
                  <a:t>杯古早味紅茶</a:t>
                </a:r>
                <a:r>
                  <a:rPr lang="en-US" altLang="zh-TW" sz="3200" kern="100" dirty="0">
                    <a:latin typeface="Times New Roman" panose="02020603050405020304" pitchFamily="18" charset="0"/>
                  </a:rPr>
                  <a:t> </a:t>
                </a:r>
                <a:r>
                  <a:rPr lang="en-US" altLang="zh-TW" sz="3200" i="1" kern="100" dirty="0">
                    <a:latin typeface="Times New Roman" panose="02020603050405020304" pitchFamily="18" charset="0"/>
                  </a:rPr>
                  <a:t>y </a:t>
                </a:r>
                <a:r>
                  <a:rPr lang="zh-TW" altLang="zh-TW" sz="3200" kern="100" dirty="0">
                    <a:latin typeface="Times New Roman" panose="02020603050405020304" pitchFamily="18" charset="0"/>
                  </a:rPr>
                  <a:t>元</a:t>
                </a:r>
              </a:p>
              <a:p>
                <a:pPr>
                  <a:lnSpc>
                    <a:spcPct val="120000"/>
                  </a:lnSpc>
                  <a:spcAft>
                    <a:spcPts val="0"/>
                  </a:spcAft>
                </a:pPr>
                <a:r>
                  <a:rPr lang="en-US" altLang="zh-TW" sz="3200" kern="100" dirty="0">
                    <a:latin typeface="Times New Roman" panose="02020603050405020304" pitchFamily="18" charset="0"/>
                  </a:rPr>
                  <a:t> </a:t>
                </a:r>
                <a14:m>
                  <m:oMath xmlns:m="http://schemas.openxmlformats.org/officeDocument/2006/math">
                    <m:d>
                      <m:dPr>
                        <m:begChr m:val="{"/>
                        <m:endChr m:val=""/>
                        <m:ctrlPr>
                          <a:rPr lang="zh-TW" altLang="zh-TW" sz="3200" i="1" kern="100">
                            <a:effectLst/>
                            <a:latin typeface="Cambria Math" panose="02040503050406030204" pitchFamily="18" charset="0"/>
                            <a:ea typeface="Cambria Math" panose="02040503050406030204" pitchFamily="18" charset="0"/>
                          </a:rPr>
                        </m:ctrlPr>
                      </m:dPr>
                      <m:e>
                        <m:eqArr>
                          <m:eqArrPr>
                            <m:ctrlPr>
                              <a:rPr lang="zh-TW" altLang="zh-TW" sz="3200" i="1" kern="100">
                                <a:effectLst/>
                                <a:latin typeface="Cambria Math" panose="02040503050406030204" pitchFamily="18" charset="0"/>
                                <a:ea typeface="Cambria Math" panose="02040503050406030204" pitchFamily="18" charset="0"/>
                              </a:rPr>
                            </m:ctrlPr>
                          </m:eqArrPr>
                          <m:e>
                            <m:r>
                              <m:rPr>
                                <m:nor/>
                              </m:rPr>
                              <a:rPr lang="en-US" altLang="zh-TW" sz="3200" kern="100">
                                <a:latin typeface="Cambria Math" panose="02040503050406030204" pitchFamily="18" charset="0"/>
                              </a:rPr>
                              <m:t> </m:t>
                            </m:r>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rPr>
                              <m:t>＋</m:t>
                            </m:r>
                            <m:r>
                              <m:rPr>
                                <m:nor/>
                              </m:rPr>
                              <a:rPr lang="en-US" altLang="zh-TW" sz="3200" kern="100">
                                <a:latin typeface="Times New Roman" panose="02020603050405020304" pitchFamily="18" charset="0"/>
                              </a:rPr>
                              <m:t>5</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rPr>
                              <m:t>＝</m:t>
                            </m:r>
                            <m:r>
                              <m:rPr>
                                <m:nor/>
                              </m:rPr>
                              <a:rPr lang="en-US" altLang="zh-TW" sz="3200" kern="100">
                                <a:latin typeface="Times New Roman" panose="02020603050405020304" pitchFamily="18" charset="0"/>
                              </a:rPr>
                              <m:t>250</m:t>
                            </m:r>
                            <m:r>
                              <m:rPr>
                                <m:nor/>
                              </m:rPr>
                              <a:rPr lang="en-US" altLang="zh-TW" sz="3200" kern="100">
                                <a:latin typeface="Cambria Math" panose="02040503050406030204" pitchFamily="18" charset="0"/>
                              </a:rPr>
                              <m:t>⋯⋯</m:t>
                            </m:r>
                            <m:r>
                              <m:rPr>
                                <m:nor/>
                              </m:rPr>
                              <a:rPr lang="zh-TW" altLang="zh-TW" sz="3200" kern="100">
                                <a:latin typeface="Cambria Math" panose="02040503050406030204" pitchFamily="18" charset="0"/>
                                <a:cs typeface="新細明體" panose="02020500000000000000" pitchFamily="18" charset="-120"/>
                              </a:rPr>
                              <m:t>①</m:t>
                            </m:r>
                            <m:r>
                              <m:rPr>
                                <m:nor/>
                              </m:rPr>
                              <a:rPr lang="zh-TW" altLang="zh-TW" sz="3200" kern="100">
                                <a:effectLst/>
                                <a:latin typeface="Times New Roman" panose="02020603050405020304" pitchFamily="18" charset="0"/>
                                <a:ea typeface="Cambria Math" panose="02040503050406030204" pitchFamily="18" charset="0"/>
                                <a:cs typeface="新細明體" panose="02020500000000000000" pitchFamily="18" charset="-120"/>
                              </a:rPr>
                              <m:t> </m:t>
                            </m:r>
                          </m:e>
                          <m:e>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rPr>
                              <m:t>＋</m:t>
                            </m:r>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rPr>
                              <m:t>＝</m:t>
                            </m:r>
                            <m:r>
                              <m:rPr>
                                <m:nor/>
                              </m:rPr>
                              <a:rPr lang="en-US" altLang="zh-TW" sz="3200" kern="100">
                                <a:latin typeface="Times New Roman" panose="02020603050405020304" pitchFamily="18" charset="0"/>
                              </a:rPr>
                              <m:t>210</m:t>
                            </m:r>
                            <m:r>
                              <m:rPr>
                                <m:nor/>
                              </m:rPr>
                              <a:rPr lang="en-US" altLang="zh-TW" sz="3200" kern="100">
                                <a:latin typeface="Cambria Math" panose="02040503050406030204" pitchFamily="18" charset="0"/>
                              </a:rPr>
                              <m:t>⋯⋯</m:t>
                            </m:r>
                            <m:r>
                              <m:rPr>
                                <m:nor/>
                              </m:rPr>
                              <a:rPr lang="zh-TW" altLang="zh-TW" sz="3200" kern="100">
                                <a:latin typeface="Cambria Math" panose="02040503050406030204" pitchFamily="18" charset="0"/>
                                <a:cs typeface="新細明體" panose="02020500000000000000" pitchFamily="18" charset="-120"/>
                              </a:rPr>
                              <m:t>②</m:t>
                            </m:r>
                          </m:e>
                        </m:eqArr>
                      </m:e>
                    </m:d>
                  </m:oMath>
                </a14:m>
                <a:endParaRPr lang="en-US" altLang="zh-TW" sz="3200" kern="100" dirty="0">
                  <a:latin typeface="Times New Roman" panose="02020603050405020304" pitchFamily="18" charset="0"/>
                </a:endParaRPr>
              </a:p>
              <a:p>
                <a:pPr>
                  <a:spcAft>
                    <a:spcPts val="0"/>
                  </a:spcAft>
                </a:pPr>
                <a:endParaRPr lang="zh-TW" altLang="zh-TW" sz="1200" kern="100" dirty="0">
                  <a:latin typeface="Times New Roman" panose="02020603050405020304" pitchFamily="18" charset="0"/>
                </a:endParaRPr>
              </a:p>
              <a:p>
                <a:pPr>
                  <a:lnSpc>
                    <a:spcPct val="120000"/>
                  </a:lnSpc>
                  <a:spcAft>
                    <a:spcPts val="0"/>
                  </a:spcAft>
                </a:pPr>
                <a:r>
                  <a:rPr lang="zh-TW" altLang="zh-TW" sz="3200" kern="100" dirty="0">
                    <a:latin typeface="Times New Roman" panose="02020603050405020304" pitchFamily="18" charset="0"/>
                    <a:cs typeface="新細明體" panose="02020500000000000000" pitchFamily="18" charset="-120"/>
                  </a:rPr>
                  <a:t>①</a:t>
                </a:r>
                <a:r>
                  <a:rPr lang="zh-TW" altLang="zh-TW" sz="3200" kern="100" dirty="0">
                    <a:latin typeface="Times New Roman" panose="02020603050405020304" pitchFamily="18" charset="0"/>
                  </a:rPr>
                  <a:t>、</a:t>
                </a:r>
                <a:r>
                  <a:rPr lang="zh-TW" altLang="zh-TW" sz="3200" kern="100" dirty="0">
                    <a:latin typeface="Times New Roman" panose="02020603050405020304" pitchFamily="18" charset="0"/>
                    <a:cs typeface="新細明體" panose="02020500000000000000" pitchFamily="18" charset="-120"/>
                  </a:rPr>
                  <a:t>②</a:t>
                </a:r>
                <a:r>
                  <a:rPr lang="zh-TW" altLang="zh-TW" sz="3200" kern="100" dirty="0">
                    <a:latin typeface="Times New Roman" panose="02020603050405020304" pitchFamily="18" charset="0"/>
                  </a:rPr>
                  <a:t>兩式相比，即</a:t>
                </a:r>
                <a:r>
                  <a:rPr lang="zh-TW" altLang="zh-TW" sz="3200" kern="100" dirty="0">
                    <a:latin typeface="Times New Roman" panose="02020603050405020304" pitchFamily="18" charset="0"/>
                    <a:cs typeface="新細明體" panose="02020500000000000000" pitchFamily="18" charset="-120"/>
                  </a:rPr>
                  <a:t>①</a:t>
                </a:r>
                <a:r>
                  <a:rPr lang="zh-TW" altLang="zh-TW" sz="3200" kern="100" dirty="0">
                    <a:latin typeface="Times New Roman" panose="02020603050405020304" pitchFamily="18" charset="0"/>
                  </a:rPr>
                  <a:t>－</a:t>
                </a:r>
                <a:r>
                  <a:rPr lang="zh-TW" altLang="zh-TW" sz="3200" kern="100" dirty="0">
                    <a:latin typeface="Times New Roman" panose="02020603050405020304" pitchFamily="18" charset="0"/>
                    <a:cs typeface="新細明體" panose="02020500000000000000" pitchFamily="18" charset="-120"/>
                  </a:rPr>
                  <a:t>②</a:t>
                </a:r>
                <a:r>
                  <a:rPr lang="zh-TW" altLang="zh-TW" sz="3200" kern="100" dirty="0">
                    <a:latin typeface="Times New Roman" panose="02020603050405020304" pitchFamily="18" charset="0"/>
                  </a:rPr>
                  <a:t>得</a:t>
                </a:r>
                <a:r>
                  <a:rPr lang="zh-TW" altLang="en-US" sz="3200" kern="100" dirty="0">
                    <a:latin typeface="Times New Roman" panose="02020603050405020304" pitchFamily="18" charset="0"/>
                  </a:rPr>
                  <a:t>　</a:t>
                </a:r>
                <a:endParaRPr lang="en-US" altLang="zh-TW" sz="3200" kern="100" dirty="0">
                  <a:latin typeface="Times New Roman" panose="02020603050405020304" pitchFamily="18" charset="0"/>
                </a:endParaRPr>
              </a:p>
              <a:p>
                <a:pPr>
                  <a:lnSpc>
                    <a:spcPct val="120000"/>
                  </a:lnSpc>
                  <a:spcAft>
                    <a:spcPts val="0"/>
                  </a:spcAft>
                </a:pPr>
                <a:r>
                  <a:rPr lang="zh-TW" altLang="en-US" sz="3200" kern="100" dirty="0">
                    <a:latin typeface="Times New Roman" panose="02020603050405020304" pitchFamily="18" charset="0"/>
                  </a:rPr>
                  <a:t>　　　　　　　　　</a:t>
                </a:r>
                <a:r>
                  <a:rPr lang="en-US" altLang="zh-TW" sz="3200" kern="100" dirty="0">
                    <a:latin typeface="Times New Roman" panose="02020603050405020304" pitchFamily="18" charset="0"/>
                  </a:rPr>
                  <a:t>2</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40</a:t>
                </a:r>
                <a:endParaRPr lang="zh-TW" altLang="zh-TW" sz="3200" kern="100" dirty="0">
                  <a:latin typeface="Times New Roman" panose="02020603050405020304" pitchFamily="18" charset="0"/>
                </a:endParaRPr>
              </a:p>
              <a:p>
                <a:pPr>
                  <a:lnSpc>
                    <a:spcPct val="120000"/>
                  </a:lnSpc>
                  <a:spcAft>
                    <a:spcPts val="0"/>
                  </a:spcAft>
                </a:pPr>
                <a:r>
                  <a:rPr lang="zh-TW" altLang="en-US" sz="3200" i="1" kern="100" dirty="0">
                    <a:latin typeface="Times New Roman" panose="02020603050405020304" pitchFamily="18" charset="0"/>
                  </a:rPr>
                  <a:t>　　　　　　　　  　</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20</a:t>
                </a:r>
                <a:endParaRPr lang="zh-TW" altLang="zh-TW" sz="3200" kern="100" dirty="0">
                  <a:latin typeface="Times New Roman" panose="02020603050405020304" pitchFamily="18" charset="0"/>
                </a:endParaRPr>
              </a:p>
              <a:p>
                <a:pPr>
                  <a:spcBef>
                    <a:spcPts val="0"/>
                  </a:spcBef>
                  <a:spcAft>
                    <a:spcPts val="0"/>
                  </a:spcAft>
                </a:pPr>
                <a:r>
                  <a:rPr lang="zh-TW" altLang="zh-TW" sz="3200" kern="100" dirty="0">
                    <a:latin typeface="Times New Roman" panose="02020603050405020304" pitchFamily="18" charset="0"/>
                  </a:rPr>
                  <a:t>將</a:t>
                </a:r>
                <a:r>
                  <a:rPr lang="en-US" altLang="zh-TW" sz="3200" kern="100" dirty="0">
                    <a:latin typeface="Times New Roman" panose="02020603050405020304" pitchFamily="18" charset="0"/>
                  </a:rPr>
                  <a:t> </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20 </a:t>
                </a:r>
                <a:r>
                  <a:rPr lang="zh-TW" altLang="zh-TW" sz="3200" kern="100" dirty="0">
                    <a:latin typeface="Times New Roman" panose="02020603050405020304" pitchFamily="18" charset="0"/>
                  </a:rPr>
                  <a:t>代入</a:t>
                </a:r>
                <a:r>
                  <a:rPr lang="zh-TW" altLang="zh-TW" sz="3200" kern="100" dirty="0">
                    <a:latin typeface="Times New Roman" panose="02020603050405020304" pitchFamily="18" charset="0"/>
                    <a:cs typeface="新細明體" panose="02020500000000000000" pitchFamily="18" charset="-120"/>
                  </a:rPr>
                  <a:t>②</a:t>
                </a:r>
                <a:r>
                  <a:rPr lang="zh-TW" altLang="zh-TW" sz="3200" kern="100" dirty="0">
                    <a:latin typeface="Times New Roman" panose="02020603050405020304" pitchFamily="18" charset="0"/>
                  </a:rPr>
                  <a:t>式</a:t>
                </a:r>
                <a:r>
                  <a:rPr lang="zh-TW" altLang="en-US" sz="3200" kern="100" dirty="0">
                    <a:latin typeface="Times New Roman" panose="02020603050405020304" pitchFamily="18" charset="0"/>
                  </a:rPr>
                  <a:t>，</a:t>
                </a:r>
                <a:r>
                  <a:rPr lang="zh-TW" altLang="zh-TW" sz="3200" kern="100" dirty="0">
                    <a:latin typeface="Times New Roman" panose="02020603050405020304" pitchFamily="18" charset="0"/>
                  </a:rPr>
                  <a:t>得</a:t>
                </a:r>
                <a:r>
                  <a:rPr lang="en-US" altLang="zh-TW" sz="3200" kern="100" dirty="0">
                    <a:latin typeface="Times New Roman" panose="02020603050405020304" pitchFamily="18" charset="0"/>
                  </a:rPr>
                  <a:t> 3</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3</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20</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210</a:t>
                </a:r>
                <a:endParaRPr lang="zh-TW" altLang="zh-TW" sz="3200" kern="100" dirty="0">
                  <a:latin typeface="Times New Roman" panose="02020603050405020304" pitchFamily="18" charset="0"/>
                </a:endParaRPr>
              </a:p>
              <a:p>
                <a:pPr>
                  <a:spcBef>
                    <a:spcPts val="0"/>
                  </a:spcBef>
                  <a:spcAft>
                    <a:spcPts val="0"/>
                  </a:spcAft>
                  <a:tabLst>
                    <a:tab pos="1350645" algn="r"/>
                  </a:tabLst>
                </a:pPr>
                <a:r>
                  <a:rPr lang="zh-TW" altLang="en-US" sz="3200" kern="100" dirty="0">
                    <a:latin typeface="Times New Roman" panose="02020603050405020304" pitchFamily="18" charset="0"/>
                  </a:rPr>
                  <a:t>　　　　　　　　　　　　　 </a:t>
                </a:r>
                <a:r>
                  <a:rPr lang="en-US" altLang="zh-TW" sz="3200" kern="100" dirty="0">
                    <a:latin typeface="Times New Roman" panose="02020603050405020304" pitchFamily="18" charset="0"/>
                  </a:rPr>
                  <a:t>3</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150</a:t>
                </a:r>
                <a:endParaRPr lang="zh-TW" altLang="zh-TW" sz="3200" kern="100" dirty="0">
                  <a:latin typeface="Times New Roman" panose="02020603050405020304" pitchFamily="18" charset="0"/>
                </a:endParaRPr>
              </a:p>
              <a:p>
                <a:pPr>
                  <a:spcBef>
                    <a:spcPts val="0"/>
                  </a:spcBef>
                  <a:spcAft>
                    <a:spcPts val="0"/>
                  </a:spcAft>
                  <a:tabLst>
                    <a:tab pos="1350645" algn="r"/>
                  </a:tabLst>
                </a:pPr>
                <a:r>
                  <a:rPr lang="zh-TW" altLang="en-US" sz="3200" i="1" kern="100" dirty="0">
                    <a:latin typeface="Times New Roman" panose="02020603050405020304" pitchFamily="18" charset="0"/>
                  </a:rPr>
                  <a:t>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50</a:t>
                </a:r>
                <a:endParaRPr lang="zh-TW" altLang="zh-TW" sz="3200" kern="100" dirty="0">
                  <a:latin typeface="Times New Roman" panose="02020603050405020304" pitchFamily="18" charset="0"/>
                </a:endParaRPr>
              </a:p>
            </p:txBody>
          </p:sp>
        </mc:Choice>
        <mc:Fallback xmlns="">
          <p:sp>
            <p:nvSpPr>
              <p:cNvPr id="3" name="矩形 2">
                <a:extLst>
                  <a:ext uri="{FF2B5EF4-FFF2-40B4-BE49-F238E27FC236}">
                    <a16:creationId xmlns="" xmlns:a16="http://schemas.microsoft.com/office/drawing/2014/main" xmlns:a14="http://schemas.microsoft.com/office/drawing/2010/main" id="{86CB8C2E-BD50-42AE-9201-F2AFF324ED99}"/>
                  </a:ext>
                </a:extLst>
              </p:cNvPr>
              <p:cNvSpPr>
                <a:spLocks noRot="1" noChangeAspect="1" noMove="1" noResize="1" noEditPoints="1" noAdjustHandles="1" noChangeArrowheads="1" noChangeShapeType="1" noTextEdit="1"/>
              </p:cNvSpPr>
              <p:nvPr/>
            </p:nvSpPr>
            <p:spPr>
              <a:xfrm>
                <a:off x="576000" y="729370"/>
                <a:ext cx="9570083" cy="6027163"/>
              </a:xfrm>
              <a:prstGeom prst="rect">
                <a:avLst/>
              </a:prstGeom>
              <a:blipFill rotWithShape="1">
                <a:blip r:embed="rId2"/>
                <a:stretch>
                  <a:fillRect l="-1592" t="-607" b="-607"/>
                </a:stretch>
              </a:blipFill>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D4BC43A0-EE99-4A60-A63F-240B17383618}"/>
              </a:ext>
            </a:extLst>
          </p:cNvPr>
          <p:cNvSpPr/>
          <p:nvPr/>
        </p:nvSpPr>
        <p:spPr>
          <a:xfrm>
            <a:off x="6646497" y="3302952"/>
            <a:ext cx="3377852" cy="1815882"/>
          </a:xfrm>
          <a:prstGeom prst="rect">
            <a:avLst/>
          </a:prstGeom>
          <a:solidFill>
            <a:srgbClr val="FF99CC">
              <a:alpha val="50196"/>
            </a:srgbClr>
          </a:solidFill>
        </p:spPr>
        <p:txBody>
          <a:bodyPr wrap="square">
            <a:spAutoFit/>
          </a:bodyPr>
          <a:lstStyle/>
          <a:p>
            <a:pPr>
              <a:spcAft>
                <a:spcPts val="0"/>
              </a:spcAft>
              <a:tabLst>
                <a:tab pos="1350645" algn="r"/>
              </a:tabLst>
            </a:pPr>
            <a:r>
              <a:rPr lang="zh-TW" altLang="zh-TW" sz="2800" kern="100" dirty="0">
                <a:latin typeface="Times New Roman" panose="02020603050405020304" pitchFamily="18" charset="0"/>
              </a:rPr>
              <a:t>可以寫成</a:t>
            </a:r>
          </a:p>
          <a:p>
            <a:pPr>
              <a:spcAft>
                <a:spcPts val="0"/>
              </a:spcAft>
              <a:tabLst>
                <a:tab pos="270510" algn="l"/>
              </a:tabLst>
            </a:pPr>
            <a:r>
              <a:rPr lang="zh-TW" altLang="en-US" sz="2800" kern="100" dirty="0">
                <a:latin typeface="Times New Roman" panose="02020603050405020304" pitchFamily="18" charset="0"/>
              </a:rPr>
              <a:t>　　 </a:t>
            </a:r>
            <a:r>
              <a:rPr lang="en-US" altLang="zh-TW" sz="2800" kern="100" dirty="0">
                <a:latin typeface="Times New Roman" panose="02020603050405020304" pitchFamily="18" charset="0"/>
              </a:rPr>
              <a:t>3</a:t>
            </a:r>
            <a:r>
              <a:rPr lang="en-US" altLang="zh-TW" sz="2800" i="1" kern="100" dirty="0">
                <a:latin typeface="Times New Roman" panose="02020603050405020304" pitchFamily="18" charset="0"/>
              </a:rPr>
              <a:t>x</a:t>
            </a:r>
            <a:r>
              <a:rPr lang="zh-TW" altLang="zh-TW" sz="2800" kern="100" dirty="0">
                <a:latin typeface="Times New Roman" panose="02020603050405020304" pitchFamily="18" charset="0"/>
              </a:rPr>
              <a:t>＋</a:t>
            </a:r>
            <a:r>
              <a:rPr lang="en-US" altLang="zh-TW" sz="2800" kern="100" dirty="0">
                <a:latin typeface="Times New Roman" panose="02020603050405020304" pitchFamily="18" charset="0"/>
              </a:rPr>
              <a:t>5</a:t>
            </a:r>
            <a:r>
              <a:rPr lang="en-US" altLang="zh-TW" sz="2800" i="1" kern="100" dirty="0">
                <a:latin typeface="Times New Roman" panose="02020603050405020304" pitchFamily="18" charset="0"/>
              </a:rPr>
              <a:t>y</a:t>
            </a:r>
            <a:r>
              <a:rPr lang="zh-TW" altLang="zh-TW" sz="2800" kern="100" dirty="0">
                <a:latin typeface="Times New Roman" panose="02020603050405020304" pitchFamily="18" charset="0"/>
              </a:rPr>
              <a:t>＝</a:t>
            </a:r>
            <a:r>
              <a:rPr lang="en-US" altLang="zh-TW" sz="2800" kern="100" dirty="0">
                <a:latin typeface="Times New Roman" panose="02020603050405020304" pitchFamily="18" charset="0"/>
              </a:rPr>
              <a:t>250</a:t>
            </a:r>
            <a:endParaRPr lang="zh-TW" altLang="zh-TW" sz="2800" kern="100" dirty="0">
              <a:latin typeface="Times New Roman" panose="02020603050405020304" pitchFamily="18" charset="0"/>
            </a:endParaRPr>
          </a:p>
          <a:p>
            <a:pPr>
              <a:spcAft>
                <a:spcPts val="0"/>
              </a:spcAft>
              <a:tabLst>
                <a:tab pos="270510" algn="l"/>
              </a:tabLst>
            </a:pPr>
            <a:r>
              <a:rPr lang="en-US" altLang="zh-TW" sz="2800" u="sng" kern="100" dirty="0">
                <a:latin typeface="Times New Roman" panose="02020603050405020304" pitchFamily="18" charset="0"/>
              </a:rPr>
              <a:t> </a:t>
            </a:r>
            <a:r>
              <a:rPr lang="zh-TW" altLang="zh-TW" sz="2800" u="sng" kern="100" dirty="0">
                <a:latin typeface="Times New Roman" panose="02020603050405020304" pitchFamily="18" charset="0"/>
              </a:rPr>
              <a:t>－</a:t>
            </a:r>
            <a:r>
              <a:rPr lang="en-US" altLang="zh-TW" sz="2800" u="sng" kern="100" dirty="0">
                <a:latin typeface="Times New Roman" panose="02020603050405020304" pitchFamily="18" charset="0"/>
              </a:rPr>
              <a:t>)</a:t>
            </a:r>
            <a:r>
              <a:rPr lang="zh-TW" altLang="en-US" sz="2800" u="sng" kern="100" dirty="0">
                <a:latin typeface="Times New Roman" panose="02020603050405020304" pitchFamily="18" charset="0"/>
              </a:rPr>
              <a:t>   </a:t>
            </a:r>
            <a:r>
              <a:rPr lang="en-US" altLang="zh-TW" sz="2800" u="sng" kern="100" dirty="0" err="1">
                <a:latin typeface="Times New Roman" panose="02020603050405020304" pitchFamily="18" charset="0"/>
              </a:rPr>
              <a:t>3</a:t>
            </a:r>
            <a:r>
              <a:rPr lang="en-US" altLang="zh-TW" sz="2800" i="1" u="sng" kern="100" dirty="0" err="1">
                <a:latin typeface="Times New Roman" panose="02020603050405020304" pitchFamily="18" charset="0"/>
              </a:rPr>
              <a:t>x</a:t>
            </a:r>
            <a:r>
              <a:rPr lang="zh-TW" altLang="zh-TW" sz="2800" u="sng" kern="100" dirty="0">
                <a:latin typeface="Times New Roman" panose="02020603050405020304" pitchFamily="18" charset="0"/>
              </a:rPr>
              <a:t>＋</a:t>
            </a:r>
            <a:r>
              <a:rPr lang="en-US" altLang="zh-TW" sz="2800" u="sng" kern="100" dirty="0">
                <a:latin typeface="Times New Roman" panose="02020603050405020304" pitchFamily="18" charset="0"/>
              </a:rPr>
              <a:t>3</a:t>
            </a:r>
            <a:r>
              <a:rPr lang="en-US" altLang="zh-TW" sz="2800" i="1" u="sng" kern="100" dirty="0">
                <a:latin typeface="Times New Roman" panose="02020603050405020304" pitchFamily="18" charset="0"/>
              </a:rPr>
              <a:t>y</a:t>
            </a:r>
            <a:r>
              <a:rPr lang="zh-TW" altLang="zh-TW" sz="2800" u="sng" kern="100" dirty="0">
                <a:latin typeface="Times New Roman" panose="02020603050405020304" pitchFamily="18" charset="0"/>
              </a:rPr>
              <a:t>＝</a:t>
            </a:r>
            <a:r>
              <a:rPr lang="en-US" altLang="zh-TW" sz="2800" u="sng" kern="100" dirty="0">
                <a:latin typeface="Times New Roman" panose="02020603050405020304" pitchFamily="18" charset="0"/>
              </a:rPr>
              <a:t>210 </a:t>
            </a:r>
            <a:endParaRPr lang="zh-TW" altLang="zh-TW" sz="2800" kern="100" dirty="0">
              <a:latin typeface="Times New Roman" panose="02020603050405020304" pitchFamily="18" charset="0"/>
            </a:endParaRPr>
          </a:p>
          <a:p>
            <a:pPr>
              <a:spcAft>
                <a:spcPts val="0"/>
              </a:spcAft>
              <a:tabLst>
                <a:tab pos="270510" algn="l"/>
              </a:tabLst>
            </a:pPr>
            <a:r>
              <a:rPr lang="zh-TW" altLang="en-US" sz="2800" kern="100" dirty="0">
                <a:latin typeface="Times New Roman" panose="02020603050405020304" pitchFamily="18" charset="0"/>
              </a:rPr>
              <a:t>　　　　 </a:t>
            </a:r>
            <a:r>
              <a:rPr lang="en-US" altLang="zh-TW" sz="2800" kern="100" dirty="0">
                <a:latin typeface="Times New Roman" panose="02020603050405020304" pitchFamily="18" charset="0"/>
              </a:rPr>
              <a:t>2</a:t>
            </a:r>
            <a:r>
              <a:rPr lang="en-US" altLang="zh-TW" sz="2800" i="1" kern="100" dirty="0">
                <a:latin typeface="Times New Roman" panose="02020603050405020304" pitchFamily="18" charset="0"/>
              </a:rPr>
              <a:t>y</a:t>
            </a:r>
            <a:r>
              <a:rPr lang="zh-TW" altLang="zh-TW" sz="2800" kern="100" dirty="0">
                <a:latin typeface="Times New Roman" panose="02020603050405020304" pitchFamily="18" charset="0"/>
              </a:rPr>
              <a:t>＝</a:t>
            </a:r>
            <a:r>
              <a:rPr lang="en-US" altLang="zh-TW" sz="2800" kern="100" dirty="0">
                <a:latin typeface="Times New Roman" panose="02020603050405020304" pitchFamily="18" charset="0"/>
              </a:rPr>
              <a:t>40</a:t>
            </a:r>
            <a:endParaRPr lang="zh-TW" altLang="zh-TW" sz="2800" kern="100" dirty="0">
              <a:latin typeface="Times New Roman" panose="02020603050405020304" pitchFamily="18" charset="0"/>
            </a:endParaRPr>
          </a:p>
        </p:txBody>
      </p:sp>
    </p:spTree>
    <p:extLst>
      <p:ext uri="{BB962C8B-B14F-4D97-AF65-F5344CB8AC3E}">
        <p14:creationId xmlns:p14="http://schemas.microsoft.com/office/powerpoint/2010/main" val="3204416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6F868575-ACB9-44DC-9BC2-FB093E2938A6}"/>
              </a:ext>
            </a:extLst>
          </p:cNvPr>
          <p:cNvSpPr>
            <a:spLocks noGrp="1"/>
          </p:cNvSpPr>
          <p:nvPr>
            <p:ph type="subTitle" idx="1"/>
          </p:nvPr>
        </p:nvSpPr>
        <p:spPr/>
        <p:txBody>
          <a:bodyPr/>
          <a:lstStyle/>
          <a:p>
            <a:r>
              <a:rPr lang="en-US" altLang="zh-TW" dirty="0"/>
              <a:t>28</a:t>
            </a:r>
            <a:endParaRPr lang="zh-TW" altLang="en-US" dirty="0"/>
          </a:p>
        </p:txBody>
      </p:sp>
      <p:sp>
        <p:nvSpPr>
          <p:cNvPr id="3" name="矩形 2">
            <a:extLst>
              <a:ext uri="{FF2B5EF4-FFF2-40B4-BE49-F238E27FC236}">
                <a16:creationId xmlns:a16="http://schemas.microsoft.com/office/drawing/2014/main" id="{DA8C93FF-A005-4C36-82B3-1BF6CF789371}"/>
              </a:ext>
            </a:extLst>
          </p:cNvPr>
          <p:cNvSpPr>
            <a:spLocks/>
          </p:cNvSpPr>
          <p:nvPr/>
        </p:nvSpPr>
        <p:spPr>
          <a:xfrm>
            <a:off x="576000" y="1224000"/>
            <a:ext cx="10548000" cy="2554545"/>
          </a:xfrm>
          <a:prstGeom prst="rect">
            <a:avLst/>
          </a:prstGeom>
        </p:spPr>
        <p:txBody>
          <a:bodyPr>
            <a:noAutofit/>
          </a:bodyPr>
          <a:lstStyle/>
          <a:p>
            <a:r>
              <a:rPr lang="zh-TW" altLang="zh-TW" sz="3200" kern="100" dirty="0">
                <a:latin typeface="Times New Roman" panose="02020603050405020304" pitchFamily="18" charset="0"/>
                <a:cs typeface="Times New Roman" panose="02020603050405020304" pitchFamily="18" charset="0"/>
              </a:rPr>
              <a:t>　　從上面的解題過程可以發現，將聯立方程式的兩個二元一次方程式相減，剛好消去其中一個未知數，而使原聯立方程式簡化為一元一次方程式。</a:t>
            </a:r>
            <a:endParaRPr lang="zh-TW" altLang="en-US" sz="3200" dirty="0"/>
          </a:p>
        </p:txBody>
      </p:sp>
      <p:sp>
        <p:nvSpPr>
          <p:cNvPr id="5" name="矩形: 圓角 20">
            <a:hlinkClick r:id="rId2" action="ppaction://hlinksldjump"/>
            <a:extLst>
              <a:ext uri="{FF2B5EF4-FFF2-40B4-BE49-F238E27FC236}">
                <a16:creationId xmlns:a16="http://schemas.microsoft.com/office/drawing/2014/main" id="{049A0215-8ECA-415D-B90F-DAC97C97A331}"/>
              </a:ext>
            </a:extLst>
          </p:cNvPr>
          <p:cNvSpPr/>
          <p:nvPr/>
        </p:nvSpPr>
        <p:spPr>
          <a:xfrm>
            <a:off x="3722910" y="451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8" name="矩形: 圓角 37">
            <a:extLst>
              <a:ext uri="{FF2B5EF4-FFF2-40B4-BE49-F238E27FC236}">
                <a16:creationId xmlns:a16="http://schemas.microsoft.com/office/drawing/2014/main" id="{C5E52657-76F5-46E7-AE7F-5CDC80A09D88}"/>
              </a:ext>
            </a:extLst>
          </p:cNvPr>
          <p:cNvSpPr/>
          <p:nvPr/>
        </p:nvSpPr>
        <p:spPr>
          <a:xfrm>
            <a:off x="2297336" y="230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9" name="矩形: 圓角 20">
            <a:hlinkClick r:id="rId3" action="ppaction://hlinksldjump"/>
            <a:extLst>
              <a:ext uri="{FF2B5EF4-FFF2-40B4-BE49-F238E27FC236}">
                <a16:creationId xmlns:a16="http://schemas.microsoft.com/office/drawing/2014/main" id="{62AD9893-352A-4099-B412-EF6F1C585D8E}"/>
              </a:ext>
            </a:extLst>
          </p:cNvPr>
          <p:cNvSpPr/>
          <p:nvPr/>
        </p:nvSpPr>
        <p:spPr>
          <a:xfrm>
            <a:off x="2540222" y="451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31">
            <a:hlinkClick r:id="rId4" action="ppaction://hlinksldjump"/>
            <a:extLst>
              <a:ext uri="{FF2B5EF4-FFF2-40B4-BE49-F238E27FC236}">
                <a16:creationId xmlns:a16="http://schemas.microsoft.com/office/drawing/2014/main" id="{B252EF17-3677-43A7-8313-9FC4122CB927}"/>
              </a:ext>
            </a:extLst>
          </p:cNvPr>
          <p:cNvSpPr/>
          <p:nvPr/>
        </p:nvSpPr>
        <p:spPr>
          <a:xfrm>
            <a:off x="3130770" y="45165"/>
            <a:ext cx="573088" cy="560387"/>
          </a:xfrm>
          <a:prstGeom prst="roundRect">
            <a:avLst>
              <a:gd name="adj" fmla="val 50000"/>
            </a:avLst>
          </a:prstGeom>
          <a:solidFill>
            <a:schemeClr val="accent4">
              <a:lumMod val="60000"/>
              <a:lumOff val="4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9414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4">
            <a:extLst>
              <a:ext uri="{FF2B5EF4-FFF2-40B4-BE49-F238E27FC236}">
                <a16:creationId xmlns:a16="http://schemas.microsoft.com/office/drawing/2014/main" id="{EFD49504-4D74-40D3-AC45-3808E452D947}"/>
              </a:ext>
            </a:extLst>
          </p:cNvPr>
          <p:cNvSpPr>
            <a:spLocks noGrp="1"/>
          </p:cNvSpPr>
          <p:nvPr>
            <p:ph type="subTitle" idx="1"/>
          </p:nvPr>
        </p:nvSpPr>
        <p:spPr/>
        <p:txBody>
          <a:bodyPr/>
          <a:lstStyle/>
          <a:p>
            <a:r>
              <a:rPr lang="en-US" altLang="zh-TW" dirty="0"/>
              <a:t>21</a:t>
            </a:r>
            <a:endParaRPr lang="zh-TW" altLang="en-US" dirty="0"/>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D6344B09-060D-4AD8-B7F3-CF4C9158A911}"/>
                  </a:ext>
                </a:extLst>
              </p:cNvPr>
              <p:cNvSpPr/>
              <p:nvPr/>
            </p:nvSpPr>
            <p:spPr>
              <a:xfrm>
                <a:off x="576000" y="1058745"/>
                <a:ext cx="10548000" cy="3539430"/>
              </a:xfrm>
              <a:prstGeom prst="rect">
                <a:avLst/>
              </a:prstGeom>
            </p:spPr>
            <p:txBody>
              <a:bodyPr>
                <a:noAutofit/>
              </a:bodyPr>
              <a:lstStyle/>
              <a:p>
                <a:pPr>
                  <a:lnSpc>
                    <a:spcPct val="120000"/>
                  </a:lnSpc>
                </a:pPr>
                <a:r>
                  <a:rPr lang="zh-TW" altLang="zh-TW" sz="3200" dirty="0">
                    <a:latin typeface="Times New Roman" panose="02020603050405020304" pitchFamily="18" charset="0"/>
                    <a:cs typeface="Times New Roman" panose="02020603050405020304" pitchFamily="18" charset="0"/>
                  </a:rPr>
                  <a:t>　　當用到兩個二元一次方程式表達題目中的數量關係時，可以把這兩個二元一次方程式並列，</a:t>
                </a:r>
                <a:endParaRPr lang="en-US" altLang="zh-TW" sz="3200" dirty="0">
                  <a:latin typeface="Times New Roman" panose="02020603050405020304" pitchFamily="18" charset="0"/>
                  <a:cs typeface="Times New Roman" panose="02020603050405020304" pitchFamily="18" charset="0"/>
                </a:endParaRPr>
              </a:p>
              <a:p>
                <a:pPr>
                  <a:lnSpc>
                    <a:spcPct val="120000"/>
                  </a:lnSpc>
                </a:pPr>
                <a:r>
                  <a:rPr lang="zh-TW" altLang="zh-TW" sz="3200" dirty="0">
                    <a:latin typeface="Times New Roman" panose="02020603050405020304" pitchFamily="18" charset="0"/>
                    <a:cs typeface="Times New Roman" panose="02020603050405020304" pitchFamily="18" charset="0"/>
                  </a:rPr>
                  <a:t>寫成如右的形式：</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cs typeface="Times New Roman" panose="02020603050405020304" pitchFamily="18" charset="0"/>
                              </a:rPr>
                              <m:t> 5</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2</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360</m:t>
                            </m:r>
                          </m:e>
                          <m:e>
                            <m:r>
                              <m:rPr>
                                <m:nor/>
                              </m:rPr>
                              <a:rPr lang="en-US" altLang="zh-TW" sz="3200">
                                <a:latin typeface="Times New Roman" panose="02020603050405020304" pitchFamily="18" charset="0"/>
                                <a:cs typeface="Times New Roman" panose="02020603050405020304" pitchFamily="18" charset="0"/>
                              </a:rPr>
                              <m:t> 3</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210  </m:t>
                            </m:r>
                          </m:e>
                        </m:eqArr>
                      </m:e>
                    </m:d>
                  </m:oMath>
                </a14:m>
                <a:r>
                  <a:rPr lang="zh-TW" altLang="zh-TW" sz="3200" dirty="0">
                    <a:latin typeface="Times New Roman" panose="02020603050405020304" pitchFamily="18" charset="0"/>
                    <a:cs typeface="Times New Roman" panose="02020603050405020304" pitchFamily="18" charset="0"/>
                  </a:rPr>
                  <a:t>。像這樣</a:t>
                </a:r>
                <a:r>
                  <a:rPr lang="zh-TW" altLang="zh-TW" sz="3200" b="1" dirty="0">
                    <a:latin typeface="Times New Roman" panose="02020603050405020304" pitchFamily="18" charset="0"/>
                    <a:cs typeface="Times New Roman" panose="02020603050405020304" pitchFamily="18" charset="0"/>
                  </a:rPr>
                  <a:t>並列在一起的二元一次方程式，就稱為</a:t>
                </a:r>
                <a:r>
                  <a:rPr lang="zh-TW" altLang="zh-TW" sz="3200" b="1" dirty="0">
                    <a:solidFill>
                      <a:srgbClr val="0000FF"/>
                    </a:solidFill>
                    <a:latin typeface="Times New Roman" panose="02020603050405020304" pitchFamily="18" charset="0"/>
                    <a:cs typeface="Times New Roman" panose="02020603050405020304" pitchFamily="18" charset="0"/>
                  </a:rPr>
                  <a:t>二元一次聯立方程式</a:t>
                </a:r>
                <a:r>
                  <a:rPr lang="zh-TW" altLang="zh-TW" sz="3200" b="1" dirty="0">
                    <a:latin typeface="Times New Roman" panose="02020603050405020304" pitchFamily="18" charset="0"/>
                    <a:cs typeface="Times New Roman" panose="02020603050405020304" pitchFamily="18" charset="0"/>
                  </a:rPr>
                  <a:t>或</a:t>
                </a:r>
                <a:r>
                  <a:rPr lang="zh-TW" altLang="zh-TW" sz="3200" b="1" dirty="0">
                    <a:solidFill>
                      <a:srgbClr val="0000FF"/>
                    </a:solidFill>
                    <a:latin typeface="Times New Roman" panose="02020603050405020304" pitchFamily="18" charset="0"/>
                    <a:cs typeface="Times New Roman" panose="02020603050405020304" pitchFamily="18" charset="0"/>
                  </a:rPr>
                  <a:t>二元一次方程組</a:t>
                </a:r>
                <a:r>
                  <a:rPr lang="zh-TW" altLang="zh-TW" sz="3200" dirty="0">
                    <a:solidFill>
                      <a:schemeClr val="accent1">
                        <a:lumMod val="75000"/>
                      </a:schemeClr>
                    </a:solidFill>
                    <a:latin typeface="Times New Roman" panose="02020603050405020304" pitchFamily="18" charset="0"/>
                    <a:cs typeface="Times New Roman" panose="02020603050405020304" pitchFamily="18" charset="0"/>
                  </a:rPr>
                  <a:t>。</a:t>
                </a:r>
                <a:endParaRPr lang="zh-TW" altLang="en-US" sz="3200" dirty="0">
                  <a:solidFill>
                    <a:schemeClr val="accent1">
                      <a:lumMod val="75000"/>
                    </a:schemeClr>
                  </a:solidFill>
                  <a:latin typeface="Times New Roman" panose="02020603050405020304" pitchFamily="18" charset="0"/>
                  <a:cs typeface="Times New Roman" panose="02020603050405020304" pitchFamily="18" charset="0"/>
                </a:endParaRPr>
              </a:p>
            </p:txBody>
          </p:sp>
        </mc:Choice>
        <mc:Fallback xmlns="">
          <p:sp>
            <p:nvSpPr>
              <p:cNvPr id="7" name="矩形 6">
                <a:extLst>
                  <a:ext uri="{FF2B5EF4-FFF2-40B4-BE49-F238E27FC236}">
                    <a16:creationId xmlns="" xmlns:a16="http://schemas.microsoft.com/office/drawing/2014/main" xmlns:a14="http://schemas.microsoft.com/office/drawing/2010/main" id="{D6344B09-060D-4AD8-B7F3-CF4C9158A911}"/>
                  </a:ext>
                </a:extLst>
              </p:cNvPr>
              <p:cNvSpPr>
                <a:spLocks noRot="1" noChangeAspect="1" noMove="1" noResize="1" noEditPoints="1" noAdjustHandles="1" noChangeArrowheads="1" noChangeShapeType="1" noTextEdit="1"/>
              </p:cNvSpPr>
              <p:nvPr/>
            </p:nvSpPr>
            <p:spPr>
              <a:xfrm>
                <a:off x="576000" y="1058745"/>
                <a:ext cx="10548000" cy="3539430"/>
              </a:xfrm>
              <a:prstGeom prst="rect">
                <a:avLst/>
              </a:prstGeom>
              <a:blipFill rotWithShape="1">
                <a:blip r:embed="rId2"/>
                <a:stretch>
                  <a:fillRect l="-1444" t="-862" r="-3351" b="-4138"/>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67353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19788CB1-C6C4-4280-ABDD-CB513E607864}"/>
              </a:ext>
            </a:extLst>
          </p:cNvPr>
          <p:cNvSpPr>
            <a:spLocks noGrp="1"/>
          </p:cNvSpPr>
          <p:nvPr>
            <p:ph type="subTitle" idx="1"/>
          </p:nvPr>
        </p:nvSpPr>
        <p:spPr/>
        <p:txBody>
          <a:bodyPr/>
          <a:lstStyle/>
          <a:p>
            <a:r>
              <a:rPr lang="en-US" altLang="zh-TW" dirty="0"/>
              <a:t>29</a:t>
            </a:r>
            <a:endParaRPr lang="zh-TW" altLang="en-US" dirty="0"/>
          </a:p>
        </p:txBody>
      </p:sp>
      <p:sp>
        <p:nvSpPr>
          <p:cNvPr id="3" name="矩形 2">
            <a:extLst>
              <a:ext uri="{FF2B5EF4-FFF2-40B4-BE49-F238E27FC236}">
                <a16:creationId xmlns:a16="http://schemas.microsoft.com/office/drawing/2014/main" id="{7B19E45F-02D3-4F3A-9A8E-2411998E6AB0}"/>
              </a:ext>
            </a:extLst>
          </p:cNvPr>
          <p:cNvSpPr/>
          <p:nvPr/>
        </p:nvSpPr>
        <p:spPr>
          <a:xfrm>
            <a:off x="576000" y="1224000"/>
            <a:ext cx="10548000" cy="2406043"/>
          </a:xfrm>
          <a:prstGeom prst="rect">
            <a:avLst/>
          </a:prstGeom>
        </p:spPr>
        <p:txBody>
          <a:bodyPr>
            <a:noAutofit/>
          </a:bodyPr>
          <a:lstStyle/>
          <a:p>
            <a:pPr>
              <a:lnSpc>
                <a:spcPct val="120000"/>
              </a:lnSpc>
              <a:spcAft>
                <a:spcPts val="0"/>
              </a:spcAft>
            </a:pPr>
            <a:r>
              <a:rPr lang="zh-TW" altLang="zh-TW" sz="3200" kern="100" dirty="0">
                <a:latin typeface="Times New Roman" panose="02020603050405020304" pitchFamily="18" charset="0"/>
              </a:rPr>
              <a:t>　　那麼如何將兩個二元一次方程式相加或相減後，消去一個未知數呢？我們來看下面的問題探索。</a:t>
            </a:r>
          </a:p>
        </p:txBody>
      </p:sp>
    </p:spTree>
    <p:extLst>
      <p:ext uri="{BB962C8B-B14F-4D97-AF65-F5344CB8AC3E}">
        <p14:creationId xmlns:p14="http://schemas.microsoft.com/office/powerpoint/2010/main" val="1911103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50719E0B-F8D9-4CC7-A649-F3CC2C624E8B}"/>
              </a:ext>
            </a:extLst>
          </p:cNvPr>
          <p:cNvSpPr>
            <a:spLocks noGrp="1"/>
          </p:cNvSpPr>
          <p:nvPr>
            <p:ph type="subTitle" idx="1"/>
          </p:nvPr>
        </p:nvSpPr>
        <p:spPr/>
        <p:txBody>
          <a:bodyPr/>
          <a:lstStyle/>
          <a:p>
            <a:r>
              <a:rPr lang="en-US" altLang="zh-TW" dirty="0"/>
              <a:t>29</a:t>
            </a:r>
            <a:endParaRPr lang="zh-TW" altLang="en-US" dirty="0"/>
          </a:p>
        </p:txBody>
      </p:sp>
      <p:sp>
        <p:nvSpPr>
          <p:cNvPr id="3" name="文字方塊 2">
            <a:extLst>
              <a:ext uri="{FF2B5EF4-FFF2-40B4-BE49-F238E27FC236}">
                <a16:creationId xmlns:a16="http://schemas.microsoft.com/office/drawing/2014/main" id="{CAFCBCB7-D3C9-4695-811D-CC7A5A84A5F4}"/>
              </a:ext>
            </a:extLst>
          </p:cNvPr>
          <p:cNvSpPr txBox="1"/>
          <p:nvPr/>
        </p:nvSpPr>
        <p:spPr>
          <a:xfrm>
            <a:off x="2543605" y="-10260"/>
            <a:ext cx="5860166" cy="584771"/>
          </a:xfrm>
          <a:prstGeom prst="rect">
            <a:avLst/>
          </a:prstGeom>
          <a:noFill/>
        </p:spPr>
        <p:txBody>
          <a:bodyPr wrap="square" lIns="91436" tIns="45718" rIns="91436" bIns="45718" rtlCol="0">
            <a:spAutoFit/>
          </a:bodyPr>
          <a:lstStyle/>
          <a:p>
            <a:pPr lvl="0" defTabSz="1219140"/>
            <a:r>
              <a:rPr lang="zh-TW" altLang="en-US" sz="3200" b="1" spc="-150" dirty="0">
                <a:solidFill>
                  <a:srgbClr val="993300"/>
                </a:solidFill>
                <a:latin typeface="微軟正黑體" panose="020B0604030504040204" pitchFamily="34" charset="-120"/>
                <a:ea typeface="微軟正黑體" panose="020B0604030504040204" pitchFamily="34" charset="-120"/>
                <a:cs typeface="Times New Roman" panose="02020603050405020304" pitchFamily="18" charset="0"/>
              </a:rPr>
              <a:t>如何消去未知數？</a:t>
            </a:r>
            <a:endParaRPr kumimoji="0" lang="zh-TW" altLang="en-US" sz="3200" b="1" i="0" u="none" strike="noStrike" kern="1200" cap="none" spc="-150" normalizeH="0" baseline="0" noProof="0" dirty="0">
              <a:ln>
                <a:noFill/>
              </a:ln>
              <a:solidFill>
                <a:srgbClr val="9933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4" name="群組 3">
            <a:extLst>
              <a:ext uri="{FF2B5EF4-FFF2-40B4-BE49-F238E27FC236}">
                <a16:creationId xmlns:a16="http://schemas.microsoft.com/office/drawing/2014/main" id="{0D9C1FA2-9185-40B5-A69B-517643D23723}"/>
              </a:ext>
            </a:extLst>
          </p:cNvPr>
          <p:cNvGrpSpPr/>
          <p:nvPr/>
        </p:nvGrpSpPr>
        <p:grpSpPr>
          <a:xfrm>
            <a:off x="47330" y="10262"/>
            <a:ext cx="2304255" cy="730441"/>
            <a:chOff x="35496" y="7695"/>
            <a:chExt cx="1728191" cy="547831"/>
          </a:xfrm>
        </p:grpSpPr>
        <p:grpSp>
          <p:nvGrpSpPr>
            <p:cNvPr id="5" name="群組 4">
              <a:extLst>
                <a:ext uri="{FF2B5EF4-FFF2-40B4-BE49-F238E27FC236}">
                  <a16:creationId xmlns:a16="http://schemas.microsoft.com/office/drawing/2014/main" id="{F9841D25-F603-4462-8E21-81DFBEAE3EA7}"/>
                </a:ext>
              </a:extLst>
            </p:cNvPr>
            <p:cNvGrpSpPr/>
            <p:nvPr/>
          </p:nvGrpSpPr>
          <p:grpSpPr>
            <a:xfrm>
              <a:off x="35496" y="20804"/>
              <a:ext cx="1728191" cy="534722"/>
              <a:chOff x="144857" y="20804"/>
              <a:chExt cx="1347423" cy="416908"/>
            </a:xfrm>
          </p:grpSpPr>
          <p:sp>
            <p:nvSpPr>
              <p:cNvPr id="7" name="矩形: 圓角 2">
                <a:extLst>
                  <a:ext uri="{FF2B5EF4-FFF2-40B4-BE49-F238E27FC236}">
                    <a16:creationId xmlns:a16="http://schemas.microsoft.com/office/drawing/2014/main" id="{6827BB8F-FF90-4DD5-8C33-1F3EB59323DF}"/>
                  </a:ext>
                </a:extLst>
              </p:cNvPr>
              <p:cNvSpPr/>
              <p:nvPr/>
            </p:nvSpPr>
            <p:spPr>
              <a:xfrm rot="18900000">
                <a:off x="144857" y="365827"/>
                <a:ext cx="197750" cy="71885"/>
              </a:xfrm>
              <a:prstGeom prst="roundRect">
                <a:avLst>
                  <a:gd name="adj" fmla="val 50000"/>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8" name="直線接點 7">
                <a:extLst>
                  <a:ext uri="{FF2B5EF4-FFF2-40B4-BE49-F238E27FC236}">
                    <a16:creationId xmlns:a16="http://schemas.microsoft.com/office/drawing/2014/main" id="{C341429C-42B3-4E3C-8353-1185FC8ED682}"/>
                  </a:ext>
                </a:extLst>
              </p:cNvPr>
              <p:cNvCxnSpPr>
                <a:cxnSpLocks/>
                <a:endCxn id="9" idx="2"/>
              </p:cNvCxnSpPr>
              <p:nvPr/>
            </p:nvCxnSpPr>
            <p:spPr>
              <a:xfrm flipV="1">
                <a:off x="541602" y="329585"/>
                <a:ext cx="878105" cy="15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橢圓 8">
                <a:extLst>
                  <a:ext uri="{FF2B5EF4-FFF2-40B4-BE49-F238E27FC236}">
                    <a16:creationId xmlns:a16="http://schemas.microsoft.com/office/drawing/2014/main" id="{7258241C-C9E7-426A-B484-A5F130A31307}"/>
                  </a:ext>
                </a:extLst>
              </p:cNvPr>
              <p:cNvSpPr/>
              <p:nvPr/>
            </p:nvSpPr>
            <p:spPr>
              <a:xfrm flipV="1">
                <a:off x="1419706" y="293298"/>
                <a:ext cx="72574" cy="72574"/>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橢圓 9">
                <a:extLst>
                  <a:ext uri="{FF2B5EF4-FFF2-40B4-BE49-F238E27FC236}">
                    <a16:creationId xmlns:a16="http://schemas.microsoft.com/office/drawing/2014/main" id="{C7D85EAD-F978-435C-9B6E-9D0FA7489C07}"/>
                  </a:ext>
                </a:extLst>
              </p:cNvPr>
              <p:cNvSpPr/>
              <p:nvPr/>
            </p:nvSpPr>
            <p:spPr>
              <a:xfrm>
                <a:off x="243733" y="20804"/>
                <a:ext cx="354011" cy="354010"/>
              </a:xfrm>
              <a:prstGeom prst="ellipse">
                <a:avLst/>
              </a:prstGeom>
              <a:solidFill>
                <a:schemeClr val="bg1"/>
              </a:solidFill>
              <a:ln w="6350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TW" altLang="en-US" sz="3500" b="1" i="0" u="none" strike="noStrike" kern="1200" cap="none" spc="0" normalizeH="0" baseline="0" noProof="0" dirty="0">
                    <a:ln>
                      <a:noFill/>
                    </a:ln>
                    <a:solidFill>
                      <a:srgbClr val="993300"/>
                    </a:solidFill>
                    <a:effectLst/>
                    <a:uLnTx/>
                    <a:uFillTx/>
                    <a:latin typeface="微軟正黑體" panose="020B0604030504040204" pitchFamily="34" charset="-120"/>
                    <a:ea typeface="微軟正黑體" panose="020B0604030504040204" pitchFamily="34" charset="-120"/>
                    <a:cs typeface="+mn-cs"/>
                  </a:rPr>
                  <a:t>問</a:t>
                </a:r>
              </a:p>
            </p:txBody>
          </p:sp>
        </p:grpSp>
        <p:sp>
          <p:nvSpPr>
            <p:cNvPr id="6" name="文字方塊 5">
              <a:extLst>
                <a:ext uri="{FF2B5EF4-FFF2-40B4-BE49-F238E27FC236}">
                  <a16:creationId xmlns:a16="http://schemas.microsoft.com/office/drawing/2014/main" id="{8DAA93B4-9181-4862-A28C-44E77DEADF75}"/>
                </a:ext>
              </a:extLst>
            </p:cNvPr>
            <p:cNvSpPr txBox="1"/>
            <p:nvPr/>
          </p:nvSpPr>
          <p:spPr>
            <a:xfrm>
              <a:off x="588215" y="7695"/>
              <a:ext cx="1136814" cy="469358"/>
            </a:xfrm>
            <a:prstGeom prst="rect">
              <a:avLst/>
            </a:prstGeom>
            <a:noFill/>
          </p:spPr>
          <p:txBody>
            <a:bodyPr wrap="square" lIns="68580" tIns="34290" rIns="68580" bIns="3429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zh-TW" altLang="en-US" sz="3500" b="1" i="0" u="none" strike="noStrike" kern="1200" cap="none" spc="0" normalizeH="0" baseline="0" noProof="0" dirty="0">
                  <a:ln>
                    <a:noFill/>
                  </a:ln>
                  <a:solidFill>
                    <a:srgbClr val="9933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題探索</a:t>
              </a:r>
            </a:p>
          </p:txBody>
        </p:sp>
      </p:grpSp>
      <p:sp>
        <p:nvSpPr>
          <p:cNvPr id="16" name="矩形 15">
            <a:extLst>
              <a:ext uri="{FF2B5EF4-FFF2-40B4-BE49-F238E27FC236}">
                <a16:creationId xmlns:a16="http://schemas.microsoft.com/office/drawing/2014/main" id="{870D137A-90F7-4C03-9D44-97F3F54A23C7}"/>
              </a:ext>
            </a:extLst>
          </p:cNvPr>
          <p:cNvSpPr/>
          <p:nvPr/>
        </p:nvSpPr>
        <p:spPr>
          <a:xfrm>
            <a:off x="7706413" y="2487772"/>
            <a:ext cx="543739" cy="523220"/>
          </a:xfrm>
          <a:prstGeom prst="rect">
            <a:avLst/>
          </a:prstGeom>
        </p:spPr>
        <p:txBody>
          <a:bodyPr wrap="none">
            <a:spAutoFit/>
          </a:bodyPr>
          <a:lstStyle/>
          <a:p>
            <a:r>
              <a:rPr lang="zh-TW" altLang="en-US" sz="2800" kern="100" dirty="0">
                <a:solidFill>
                  <a:srgbClr val="E4007F"/>
                </a:solidFill>
                <a:latin typeface="新細明體" panose="02020500000000000000" pitchFamily="18" charset="-120"/>
                <a:cs typeface="Times New Roman" panose="02020603050405020304" pitchFamily="18" charset="0"/>
              </a:rPr>
              <a:t>＋</a:t>
            </a:r>
            <a:endParaRPr lang="zh-TW" altLang="en-US" sz="2800" dirty="0">
              <a:solidFill>
                <a:srgbClr val="E4007F"/>
              </a:solidFill>
            </a:endParaRPr>
          </a:p>
        </p:txBody>
      </p:sp>
      <p:sp>
        <p:nvSpPr>
          <p:cNvPr id="18" name="矩形 17">
            <a:extLst>
              <a:ext uri="{FF2B5EF4-FFF2-40B4-BE49-F238E27FC236}">
                <a16:creationId xmlns:a16="http://schemas.microsoft.com/office/drawing/2014/main" id="{9CAD9AA4-4162-441A-9BDD-57DED0507FB0}"/>
              </a:ext>
            </a:extLst>
          </p:cNvPr>
          <p:cNvSpPr/>
          <p:nvPr/>
        </p:nvSpPr>
        <p:spPr>
          <a:xfrm>
            <a:off x="1891353" y="4521989"/>
            <a:ext cx="543739" cy="523220"/>
          </a:xfrm>
          <a:prstGeom prst="rect">
            <a:avLst/>
          </a:prstGeom>
        </p:spPr>
        <p:txBody>
          <a:bodyPr wrap="none">
            <a:spAutoFit/>
          </a:bodyPr>
          <a:lstStyle/>
          <a:p>
            <a:r>
              <a:rPr lang="zh-TW" altLang="en-US" sz="2800" kern="100" dirty="0">
                <a:solidFill>
                  <a:srgbClr val="E4007F"/>
                </a:solidFill>
                <a:latin typeface="新細明體" panose="02020500000000000000" pitchFamily="18" charset="-120"/>
                <a:cs typeface="Times New Roman" panose="02020603050405020304" pitchFamily="18" charset="0"/>
              </a:rPr>
              <a:t>－</a:t>
            </a:r>
            <a:endParaRPr lang="zh-TW" altLang="en-US" sz="2800" dirty="0">
              <a:solidFill>
                <a:srgbClr val="E4007F"/>
              </a:solidFill>
            </a:endParaRPr>
          </a:p>
        </p:txBody>
      </p:sp>
      <p:sp>
        <p:nvSpPr>
          <p:cNvPr id="19" name="矩形 18">
            <a:extLst>
              <a:ext uri="{FF2B5EF4-FFF2-40B4-BE49-F238E27FC236}">
                <a16:creationId xmlns:a16="http://schemas.microsoft.com/office/drawing/2014/main" id="{693C422F-D311-4318-9FFC-FC1FA4423F14}"/>
              </a:ext>
            </a:extLst>
          </p:cNvPr>
          <p:cNvSpPr/>
          <p:nvPr/>
        </p:nvSpPr>
        <p:spPr>
          <a:xfrm>
            <a:off x="7718938" y="4531735"/>
            <a:ext cx="543739" cy="523220"/>
          </a:xfrm>
          <a:prstGeom prst="rect">
            <a:avLst/>
          </a:prstGeom>
        </p:spPr>
        <p:txBody>
          <a:bodyPr wrap="none">
            <a:spAutoFit/>
          </a:bodyPr>
          <a:lstStyle/>
          <a:p>
            <a:r>
              <a:rPr lang="zh-TW" altLang="en-US" sz="2800" kern="100" dirty="0">
                <a:solidFill>
                  <a:srgbClr val="E4007F"/>
                </a:solidFill>
                <a:latin typeface="新細明體" panose="02020500000000000000" pitchFamily="18" charset="-120"/>
                <a:cs typeface="Times New Roman" panose="02020603050405020304" pitchFamily="18" charset="0"/>
              </a:rPr>
              <a:t>－</a:t>
            </a:r>
            <a:endParaRPr lang="zh-TW" altLang="en-US" sz="2800" dirty="0">
              <a:solidFill>
                <a:srgbClr val="E4007F"/>
              </a:solidFill>
            </a:endParaRPr>
          </a:p>
        </p:txBody>
      </p:sp>
      <p:sp>
        <p:nvSpPr>
          <p:cNvPr id="20" name="矩形 19">
            <a:extLst>
              <a:ext uri="{FF2B5EF4-FFF2-40B4-BE49-F238E27FC236}">
                <a16:creationId xmlns:a16="http://schemas.microsoft.com/office/drawing/2014/main" id="{5241FF10-AB1C-4B92-8A32-D3E761848E35}"/>
              </a:ext>
            </a:extLst>
          </p:cNvPr>
          <p:cNvSpPr/>
          <p:nvPr/>
        </p:nvSpPr>
        <p:spPr>
          <a:xfrm>
            <a:off x="1891352" y="2487772"/>
            <a:ext cx="543739" cy="523220"/>
          </a:xfrm>
          <a:prstGeom prst="rect">
            <a:avLst/>
          </a:prstGeom>
        </p:spPr>
        <p:txBody>
          <a:bodyPr wrap="none">
            <a:spAutoFit/>
          </a:bodyPr>
          <a:lstStyle/>
          <a:p>
            <a:r>
              <a:rPr lang="zh-TW" altLang="en-US" sz="2800" kern="100" dirty="0">
                <a:solidFill>
                  <a:srgbClr val="E4007F"/>
                </a:solidFill>
                <a:latin typeface="新細明體" panose="02020500000000000000" pitchFamily="18" charset="-120"/>
                <a:cs typeface="Times New Roman" panose="02020603050405020304" pitchFamily="18" charset="0"/>
              </a:rPr>
              <a:t>＋</a:t>
            </a:r>
            <a:endParaRPr lang="zh-TW" altLang="en-US" sz="2800" dirty="0">
              <a:solidFill>
                <a:srgbClr val="E4007F"/>
              </a:solidFill>
            </a:endParaRPr>
          </a:p>
        </p:txBody>
      </p:sp>
      <p:sp>
        <p:nvSpPr>
          <p:cNvPr id="13" name="Rectangle 3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4" name="矩形 13">
            <a:extLst>
              <a:ext uri="{FF2B5EF4-FFF2-40B4-BE49-F238E27FC236}">
                <a16:creationId xmlns:a16="http://schemas.microsoft.com/office/drawing/2014/main" id="{08E6EB61-3572-4A99-8AF5-0825314A7635}"/>
              </a:ext>
            </a:extLst>
          </p:cNvPr>
          <p:cNvSpPr/>
          <p:nvPr/>
        </p:nvSpPr>
        <p:spPr>
          <a:xfrm>
            <a:off x="576000" y="1223999"/>
            <a:ext cx="10548000" cy="4852951"/>
          </a:xfrm>
          <a:prstGeom prst="rect">
            <a:avLst/>
          </a:prstGeom>
        </p:spPr>
        <p:txBody>
          <a:bodyPr wrap="none">
            <a:noAutofit/>
          </a:bodyPr>
          <a:lstStyle/>
          <a:p>
            <a:r>
              <a:rPr lang="en-US" altLang="zh-TW" sz="3200" kern="100" dirty="0">
                <a:latin typeface="Times New Roman" panose="02020603050405020304" pitchFamily="18" charset="0"/>
              </a:rPr>
              <a:t>1. </a:t>
            </a:r>
            <a:r>
              <a:rPr lang="zh-TW" altLang="zh-TW" sz="3200" kern="100" dirty="0">
                <a:latin typeface="Times New Roman" panose="02020603050405020304" pitchFamily="18" charset="0"/>
                <a:cs typeface="Times New Roman" panose="02020603050405020304" pitchFamily="18" charset="0"/>
              </a:rPr>
              <a:t>在</a:t>
            </a:r>
            <a:r>
              <a:rPr lang="zh-TW" altLang="zh-TW" sz="3200" kern="100" dirty="0">
                <a:latin typeface="新細明體" panose="02020500000000000000" pitchFamily="18" charset="-120"/>
                <a:cs typeface="Times New Roman" panose="02020603050405020304" pitchFamily="18" charset="0"/>
              </a:rPr>
              <a:t>下列</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3200" kern="100" dirty="0">
                <a:latin typeface="新細明體" panose="02020500000000000000" pitchFamily="18" charset="-120"/>
                <a:cs typeface="Times New Roman" panose="02020603050405020304" pitchFamily="18" charset="0"/>
              </a:rPr>
              <a:t>中填入「＋」或「－」使直式計算成立。</a:t>
            </a:r>
            <a:endParaRPr lang="zh-TW" altLang="en-US" sz="3200" dirty="0">
              <a:latin typeface="新細明體" panose="02020500000000000000" pitchFamily="18" charset="-120"/>
              <a:cs typeface="Times New Roman" panose="02020603050405020304" pitchFamily="18" charset="0"/>
            </a:endParaRPr>
          </a:p>
        </p:txBody>
      </p:sp>
      <p:graphicFrame>
        <p:nvGraphicFramePr>
          <p:cNvPr id="24" name="表格 23"/>
          <p:cNvGraphicFramePr>
            <a:graphicFrameLocks noGrp="1"/>
          </p:cNvGraphicFramePr>
          <p:nvPr>
            <p:extLst>
              <p:ext uri="{D42A27DB-BD31-4B8C-83A1-F6EECF244321}">
                <p14:modId xmlns:p14="http://schemas.microsoft.com/office/powerpoint/2010/main" val="3738945730"/>
              </p:ext>
            </p:extLst>
          </p:nvPr>
        </p:nvGraphicFramePr>
        <p:xfrm>
          <a:off x="1226058" y="1872893"/>
          <a:ext cx="2861337" cy="1746932"/>
        </p:xfrm>
        <a:graphic>
          <a:graphicData uri="http://schemas.openxmlformats.org/drawingml/2006/table">
            <a:tbl>
              <a:tblPr firstRow="1" firstCol="1" bandRow="1"/>
              <a:tblGrid>
                <a:gridCol w="681990">
                  <a:extLst>
                    <a:ext uri="{9D8B030D-6E8A-4147-A177-3AD203B41FA5}">
                      <a16:colId xmlns:a16="http://schemas.microsoft.com/office/drawing/2014/main" val="2941769786"/>
                    </a:ext>
                  </a:extLst>
                </a:gridCol>
                <a:gridCol w="824957">
                  <a:extLst>
                    <a:ext uri="{9D8B030D-6E8A-4147-A177-3AD203B41FA5}">
                      <a16:colId xmlns:a16="http://schemas.microsoft.com/office/drawing/2014/main" val="3684860358"/>
                    </a:ext>
                  </a:extLst>
                </a:gridCol>
                <a:gridCol w="1354390">
                  <a:extLst>
                    <a:ext uri="{9D8B030D-6E8A-4147-A177-3AD203B41FA5}">
                      <a16:colId xmlns:a16="http://schemas.microsoft.com/office/drawing/2014/main" val="2875056292"/>
                    </a:ext>
                  </a:extLst>
                </a:gridCol>
              </a:tblGrid>
              <a:tr h="629626">
                <a:tc>
                  <a:txBody>
                    <a:bodyPr/>
                    <a:lstStyle/>
                    <a:p>
                      <a:pPr>
                        <a:lnSpc>
                          <a:spcPct val="100000"/>
                        </a:lnSpc>
                        <a:spcAft>
                          <a:spcPts val="0"/>
                        </a:spcAft>
                        <a:tabLst>
                          <a:tab pos="810260" algn="l"/>
                        </a:tabLst>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(1)</a:t>
                      </a:r>
                      <a:endParaRPr 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4</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52938"/>
                  </a:ext>
                </a:extLst>
              </a:tr>
              <a:tr h="314813">
                <a:tc>
                  <a:txBody>
                    <a:bodyPr/>
                    <a:lstStyle/>
                    <a:p>
                      <a:pPr>
                        <a:lnSpc>
                          <a:spcPct val="100000"/>
                        </a:lnSpc>
                        <a:spcAft>
                          <a:spcPts val="0"/>
                        </a:spcAft>
                        <a:tabLst>
                          <a:tab pos="810260" algn="l"/>
                        </a:tabLst>
                      </a:pPr>
                      <a:endParaRPr 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kern="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4</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13660"/>
                  </a:ext>
                </a:extLst>
              </a:tr>
              <a:tr h="629626">
                <a:tc>
                  <a:txBody>
                    <a:bodyPr/>
                    <a:lstStyle/>
                    <a:p>
                      <a:pPr marL="442913" indent="0">
                        <a:lnSpc>
                          <a:spcPct val="100000"/>
                        </a:lnSpc>
                        <a:spcAft>
                          <a:spcPts val="0"/>
                        </a:spcAft>
                        <a:tabLst>
                          <a:tab pos="810260" algn="l"/>
                        </a:tabLst>
                      </a:pPr>
                      <a:endParaRPr lang="en-US" sz="3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0</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907292"/>
                  </a:ext>
                </a:extLst>
              </a:tr>
            </a:tbl>
          </a:graphicData>
        </a:graphic>
      </p:graphicFrame>
      <p:graphicFrame>
        <p:nvGraphicFramePr>
          <p:cNvPr id="26" name="表格 25"/>
          <p:cNvGraphicFramePr>
            <a:graphicFrameLocks noGrp="1"/>
          </p:cNvGraphicFramePr>
          <p:nvPr>
            <p:extLst>
              <p:ext uri="{D42A27DB-BD31-4B8C-83A1-F6EECF244321}">
                <p14:modId xmlns:p14="http://schemas.microsoft.com/office/powerpoint/2010/main" val="4094705171"/>
              </p:ext>
            </p:extLst>
          </p:nvPr>
        </p:nvGraphicFramePr>
        <p:xfrm>
          <a:off x="7020237" y="1879517"/>
          <a:ext cx="2861337" cy="1746932"/>
        </p:xfrm>
        <a:graphic>
          <a:graphicData uri="http://schemas.openxmlformats.org/drawingml/2006/table">
            <a:tbl>
              <a:tblPr firstRow="1" firstCol="1" bandRow="1"/>
              <a:tblGrid>
                <a:gridCol w="681990">
                  <a:extLst>
                    <a:ext uri="{9D8B030D-6E8A-4147-A177-3AD203B41FA5}">
                      <a16:colId xmlns:a16="http://schemas.microsoft.com/office/drawing/2014/main" val="2941769786"/>
                    </a:ext>
                  </a:extLst>
                </a:gridCol>
                <a:gridCol w="824957">
                  <a:extLst>
                    <a:ext uri="{9D8B030D-6E8A-4147-A177-3AD203B41FA5}">
                      <a16:colId xmlns:a16="http://schemas.microsoft.com/office/drawing/2014/main" val="3684860358"/>
                    </a:ext>
                  </a:extLst>
                </a:gridCol>
                <a:gridCol w="1354390">
                  <a:extLst>
                    <a:ext uri="{9D8B030D-6E8A-4147-A177-3AD203B41FA5}">
                      <a16:colId xmlns:a16="http://schemas.microsoft.com/office/drawing/2014/main" val="2875056292"/>
                    </a:ext>
                  </a:extLst>
                </a:gridCol>
              </a:tblGrid>
              <a:tr h="629626">
                <a:tc>
                  <a:txBody>
                    <a:bodyPr/>
                    <a:lstStyle/>
                    <a:p>
                      <a:pPr>
                        <a:lnSpc>
                          <a:spcPct val="100000"/>
                        </a:lnSpc>
                        <a:spcAft>
                          <a:spcPts val="0"/>
                        </a:spcAft>
                        <a:tabLst>
                          <a:tab pos="810260" algn="l"/>
                        </a:tabLst>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(2)</a:t>
                      </a:r>
                      <a:endParaRPr 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3200" i="0" kern="0" dirty="0">
                          <a:effectLst/>
                          <a:latin typeface="Times New Roman" panose="02020603050405020304" pitchFamily="18" charset="0"/>
                          <a:ea typeface="新細明體" panose="02020500000000000000" pitchFamily="18" charset="-120"/>
                          <a:cs typeface="Times New Roman" panose="02020603050405020304" pitchFamily="18" charset="0"/>
                        </a:rPr>
                        <a:t>8</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52938"/>
                  </a:ext>
                </a:extLst>
              </a:tr>
              <a:tr h="314813">
                <a:tc>
                  <a:txBody>
                    <a:bodyPr/>
                    <a:lstStyle/>
                    <a:p>
                      <a:pPr>
                        <a:lnSpc>
                          <a:spcPct val="100000"/>
                        </a:lnSpc>
                        <a:spcAft>
                          <a:spcPts val="0"/>
                        </a:spcAft>
                        <a:tabLst>
                          <a:tab pos="810260" algn="l"/>
                        </a:tabLst>
                      </a:pPr>
                      <a:endParaRPr 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kern="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kumimoji="0" lang="zh-TW" altLang="zh-TW" sz="3200" b="0" i="0" u="none" strike="noStrike" kern="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0" kern="0" dirty="0">
                          <a:effectLst/>
                          <a:latin typeface="Times New Roman" panose="02020603050405020304" pitchFamily="18" charset="0"/>
                          <a:ea typeface="新細明體" panose="02020500000000000000" pitchFamily="18" charset="-120"/>
                          <a:cs typeface="Times New Roman" panose="02020603050405020304" pitchFamily="18" charset="0"/>
                        </a:rPr>
                        <a:t>8</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13660"/>
                  </a:ext>
                </a:extLst>
              </a:tr>
              <a:tr h="629626">
                <a:tc>
                  <a:txBody>
                    <a:bodyPr/>
                    <a:lstStyle/>
                    <a:p>
                      <a:pPr marL="442913" indent="0">
                        <a:lnSpc>
                          <a:spcPct val="100000"/>
                        </a:lnSpc>
                        <a:spcAft>
                          <a:spcPts val="0"/>
                        </a:spcAft>
                        <a:tabLst>
                          <a:tab pos="810260" algn="l"/>
                        </a:tabLst>
                      </a:pPr>
                      <a:endParaRPr lang="en-US" sz="3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320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0</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907292"/>
                  </a:ext>
                </a:extLst>
              </a:tr>
            </a:tbl>
          </a:graphicData>
        </a:graphic>
      </p:graphicFrame>
      <p:graphicFrame>
        <p:nvGraphicFramePr>
          <p:cNvPr id="27" name="表格 26"/>
          <p:cNvGraphicFramePr>
            <a:graphicFrameLocks noGrp="1"/>
          </p:cNvGraphicFramePr>
          <p:nvPr>
            <p:extLst>
              <p:ext uri="{D42A27DB-BD31-4B8C-83A1-F6EECF244321}">
                <p14:modId xmlns:p14="http://schemas.microsoft.com/office/powerpoint/2010/main" val="2416092543"/>
              </p:ext>
            </p:extLst>
          </p:nvPr>
        </p:nvGraphicFramePr>
        <p:xfrm>
          <a:off x="1226058" y="3919879"/>
          <a:ext cx="2861337" cy="1746932"/>
        </p:xfrm>
        <a:graphic>
          <a:graphicData uri="http://schemas.openxmlformats.org/drawingml/2006/table">
            <a:tbl>
              <a:tblPr firstRow="1" firstCol="1" bandRow="1"/>
              <a:tblGrid>
                <a:gridCol w="681990">
                  <a:extLst>
                    <a:ext uri="{9D8B030D-6E8A-4147-A177-3AD203B41FA5}">
                      <a16:colId xmlns:a16="http://schemas.microsoft.com/office/drawing/2014/main" val="2941769786"/>
                    </a:ext>
                  </a:extLst>
                </a:gridCol>
                <a:gridCol w="824957">
                  <a:extLst>
                    <a:ext uri="{9D8B030D-6E8A-4147-A177-3AD203B41FA5}">
                      <a16:colId xmlns:a16="http://schemas.microsoft.com/office/drawing/2014/main" val="3684860358"/>
                    </a:ext>
                  </a:extLst>
                </a:gridCol>
                <a:gridCol w="1354390">
                  <a:extLst>
                    <a:ext uri="{9D8B030D-6E8A-4147-A177-3AD203B41FA5}">
                      <a16:colId xmlns:a16="http://schemas.microsoft.com/office/drawing/2014/main" val="2875056292"/>
                    </a:ext>
                  </a:extLst>
                </a:gridCol>
              </a:tblGrid>
              <a:tr h="629626">
                <a:tc>
                  <a:txBody>
                    <a:bodyPr/>
                    <a:lstStyle/>
                    <a:p>
                      <a:pPr>
                        <a:lnSpc>
                          <a:spcPct val="100000"/>
                        </a:lnSpc>
                        <a:spcAft>
                          <a:spcPts val="0"/>
                        </a:spcAft>
                        <a:tabLst>
                          <a:tab pos="810260" algn="l"/>
                        </a:tabLst>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(3)</a:t>
                      </a:r>
                      <a:endParaRPr 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3200" i="0" kern="0" dirty="0">
                          <a:effectLst/>
                          <a:latin typeface="Times New Roman" panose="02020603050405020304" pitchFamily="18" charset="0"/>
                          <a:ea typeface="新細明體" panose="02020500000000000000" pitchFamily="18" charset="-120"/>
                          <a:cs typeface="Times New Roman" panose="02020603050405020304" pitchFamily="18" charset="0"/>
                        </a:rPr>
                        <a:t>12</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52938"/>
                  </a:ext>
                </a:extLst>
              </a:tr>
              <a:tr h="314813">
                <a:tc>
                  <a:txBody>
                    <a:bodyPr/>
                    <a:lstStyle/>
                    <a:p>
                      <a:pPr>
                        <a:lnSpc>
                          <a:spcPct val="100000"/>
                        </a:lnSpc>
                        <a:spcAft>
                          <a:spcPts val="0"/>
                        </a:spcAft>
                        <a:tabLst>
                          <a:tab pos="810260" algn="l"/>
                        </a:tabLst>
                      </a:pPr>
                      <a:endParaRPr 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kern="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i="0" kern="0" dirty="0">
                          <a:effectLst/>
                          <a:latin typeface="Times New Roman" panose="02020603050405020304" pitchFamily="18" charset="0"/>
                          <a:ea typeface="新細明體" panose="02020500000000000000" pitchFamily="18" charset="-120"/>
                          <a:cs typeface="Times New Roman" panose="02020603050405020304" pitchFamily="18" charset="0"/>
                        </a:rPr>
                        <a:t>12</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13660"/>
                  </a:ext>
                </a:extLst>
              </a:tr>
              <a:tr h="629626">
                <a:tc>
                  <a:txBody>
                    <a:bodyPr/>
                    <a:lstStyle/>
                    <a:p>
                      <a:pPr marL="442913" indent="0">
                        <a:lnSpc>
                          <a:spcPct val="100000"/>
                        </a:lnSpc>
                        <a:spcAft>
                          <a:spcPts val="0"/>
                        </a:spcAft>
                        <a:tabLst>
                          <a:tab pos="810260" algn="l"/>
                        </a:tabLst>
                      </a:pPr>
                      <a:endParaRPr lang="en-US" sz="3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320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0</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907292"/>
                  </a:ext>
                </a:extLst>
              </a:tr>
            </a:tbl>
          </a:graphicData>
        </a:graphic>
      </p:graphicFrame>
      <p:graphicFrame>
        <p:nvGraphicFramePr>
          <p:cNvPr id="28" name="表格 27"/>
          <p:cNvGraphicFramePr>
            <a:graphicFrameLocks noGrp="1"/>
          </p:cNvGraphicFramePr>
          <p:nvPr>
            <p:extLst>
              <p:ext uri="{D42A27DB-BD31-4B8C-83A1-F6EECF244321}">
                <p14:modId xmlns:p14="http://schemas.microsoft.com/office/powerpoint/2010/main" val="1300945114"/>
              </p:ext>
            </p:extLst>
          </p:nvPr>
        </p:nvGraphicFramePr>
        <p:xfrm>
          <a:off x="7020237" y="3909195"/>
          <a:ext cx="2861337" cy="1746932"/>
        </p:xfrm>
        <a:graphic>
          <a:graphicData uri="http://schemas.openxmlformats.org/drawingml/2006/table">
            <a:tbl>
              <a:tblPr firstRow="1" firstCol="1" bandRow="1"/>
              <a:tblGrid>
                <a:gridCol w="681990">
                  <a:extLst>
                    <a:ext uri="{9D8B030D-6E8A-4147-A177-3AD203B41FA5}">
                      <a16:colId xmlns:a16="http://schemas.microsoft.com/office/drawing/2014/main" val="2941769786"/>
                    </a:ext>
                  </a:extLst>
                </a:gridCol>
                <a:gridCol w="824957">
                  <a:extLst>
                    <a:ext uri="{9D8B030D-6E8A-4147-A177-3AD203B41FA5}">
                      <a16:colId xmlns:a16="http://schemas.microsoft.com/office/drawing/2014/main" val="3684860358"/>
                    </a:ext>
                  </a:extLst>
                </a:gridCol>
                <a:gridCol w="1354390">
                  <a:extLst>
                    <a:ext uri="{9D8B030D-6E8A-4147-A177-3AD203B41FA5}">
                      <a16:colId xmlns:a16="http://schemas.microsoft.com/office/drawing/2014/main" val="2875056292"/>
                    </a:ext>
                  </a:extLst>
                </a:gridCol>
              </a:tblGrid>
              <a:tr h="629626">
                <a:tc>
                  <a:txBody>
                    <a:bodyPr/>
                    <a:lstStyle/>
                    <a:p>
                      <a:pPr>
                        <a:lnSpc>
                          <a:spcPct val="100000"/>
                        </a:lnSpc>
                        <a:spcAft>
                          <a:spcPts val="0"/>
                        </a:spcAft>
                        <a:tabLst>
                          <a:tab pos="810260" algn="l"/>
                        </a:tabLst>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(4)</a:t>
                      </a:r>
                      <a:endParaRPr 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zh-TW" altLang="zh-TW" sz="3200" b="0" i="0" u="none" strike="noStrike" kern="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0" kern="0" dirty="0">
                          <a:effectLst/>
                          <a:latin typeface="Times New Roman" panose="02020603050405020304" pitchFamily="18" charset="0"/>
                          <a:ea typeface="新細明體" panose="02020500000000000000" pitchFamily="18" charset="-120"/>
                          <a:cs typeface="Times New Roman" panose="02020603050405020304" pitchFamily="18" charset="0"/>
                        </a:rPr>
                        <a:t>5</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52938"/>
                  </a:ext>
                </a:extLst>
              </a:tr>
              <a:tr h="314813">
                <a:tc>
                  <a:txBody>
                    <a:bodyPr/>
                    <a:lstStyle/>
                    <a:p>
                      <a:pPr>
                        <a:lnSpc>
                          <a:spcPct val="100000"/>
                        </a:lnSpc>
                        <a:spcAft>
                          <a:spcPts val="0"/>
                        </a:spcAft>
                        <a:tabLst>
                          <a:tab pos="810260" algn="l"/>
                        </a:tabLst>
                      </a:pPr>
                      <a:endParaRPr 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kern="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kumimoji="0" lang="zh-TW" altLang="zh-TW" sz="3200" b="0" i="0" u="none" strike="noStrike" kern="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0" kern="0" dirty="0">
                          <a:effectLst/>
                          <a:latin typeface="Times New Roman" panose="02020603050405020304" pitchFamily="18" charset="0"/>
                          <a:ea typeface="新細明體" panose="02020500000000000000" pitchFamily="18" charset="-120"/>
                          <a:cs typeface="Times New Roman" panose="02020603050405020304" pitchFamily="18" charset="0"/>
                        </a:rPr>
                        <a:t>5</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13660"/>
                  </a:ext>
                </a:extLst>
              </a:tr>
              <a:tr h="629626">
                <a:tc>
                  <a:txBody>
                    <a:bodyPr/>
                    <a:lstStyle/>
                    <a:p>
                      <a:pPr marL="442913" indent="0">
                        <a:lnSpc>
                          <a:spcPct val="100000"/>
                        </a:lnSpc>
                        <a:spcAft>
                          <a:spcPts val="0"/>
                        </a:spcAft>
                        <a:tabLst>
                          <a:tab pos="810260" algn="l"/>
                        </a:tabLst>
                      </a:pPr>
                      <a:endParaRPr lang="en-US" sz="3200" kern="1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sz="320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0</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907292"/>
                  </a:ext>
                </a:extLst>
              </a:tr>
            </a:tbl>
          </a:graphicData>
        </a:graphic>
      </p:graphicFrame>
    </p:spTree>
    <p:extLst>
      <p:ext uri="{BB962C8B-B14F-4D97-AF65-F5344CB8AC3E}">
        <p14:creationId xmlns:p14="http://schemas.microsoft.com/office/powerpoint/2010/main" val="11425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格 17"/>
          <p:cNvGraphicFramePr>
            <a:graphicFrameLocks noGrp="1"/>
          </p:cNvGraphicFramePr>
          <p:nvPr>
            <p:extLst>
              <p:ext uri="{D42A27DB-BD31-4B8C-83A1-F6EECF244321}">
                <p14:modId xmlns:p14="http://schemas.microsoft.com/office/powerpoint/2010/main" val="1256301899"/>
              </p:ext>
            </p:extLst>
          </p:nvPr>
        </p:nvGraphicFramePr>
        <p:xfrm>
          <a:off x="1841875" y="2575490"/>
          <a:ext cx="3012929" cy="1746932"/>
        </p:xfrm>
        <a:graphic>
          <a:graphicData uri="http://schemas.openxmlformats.org/drawingml/2006/table">
            <a:tbl>
              <a:tblPr firstRow="1" firstCol="1" bandRow="1"/>
              <a:tblGrid>
                <a:gridCol w="678975">
                  <a:extLst>
                    <a:ext uri="{9D8B030D-6E8A-4147-A177-3AD203B41FA5}">
                      <a16:colId xmlns:a16="http://schemas.microsoft.com/office/drawing/2014/main" val="3684860358"/>
                    </a:ext>
                  </a:extLst>
                </a:gridCol>
                <a:gridCol w="2333954">
                  <a:extLst>
                    <a:ext uri="{9D8B030D-6E8A-4147-A177-3AD203B41FA5}">
                      <a16:colId xmlns:a16="http://schemas.microsoft.com/office/drawing/2014/main" val="2875056292"/>
                    </a:ext>
                  </a:extLst>
                </a:gridCol>
              </a:tblGrid>
              <a:tr h="629626">
                <a:tc>
                  <a:txBody>
                    <a:bodyPr/>
                    <a:lstStyle/>
                    <a:p>
                      <a:pPr>
                        <a:lnSpc>
                          <a:spcPct val="100000"/>
                        </a:lnSpc>
                      </a:pPr>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8</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52938"/>
                  </a:ext>
                </a:extLst>
              </a:tr>
              <a:tr h="314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kern="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8</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13660"/>
                  </a:ext>
                </a:extLst>
              </a:tr>
              <a:tr h="629626">
                <a:tc>
                  <a:txBody>
                    <a:bodyPr/>
                    <a:lstStyle/>
                    <a:p>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907292"/>
                  </a:ext>
                </a:extLst>
              </a:tr>
            </a:tbl>
          </a:graphicData>
        </a:graphic>
      </p:graphicFrame>
      <p:sp>
        <p:nvSpPr>
          <p:cNvPr id="2" name="副標題 1">
            <a:extLst>
              <a:ext uri="{FF2B5EF4-FFF2-40B4-BE49-F238E27FC236}">
                <a16:creationId xmlns:a16="http://schemas.microsoft.com/office/drawing/2014/main" id="{50719E0B-F8D9-4CC7-A649-F3CC2C624E8B}"/>
              </a:ext>
            </a:extLst>
          </p:cNvPr>
          <p:cNvSpPr>
            <a:spLocks noGrp="1"/>
          </p:cNvSpPr>
          <p:nvPr>
            <p:ph type="subTitle" idx="1"/>
          </p:nvPr>
        </p:nvSpPr>
        <p:spPr/>
        <p:txBody>
          <a:bodyPr/>
          <a:lstStyle/>
          <a:p>
            <a:r>
              <a:rPr lang="en-US" altLang="zh-TW" dirty="0"/>
              <a:t>29</a:t>
            </a:r>
            <a:endParaRPr lang="zh-TW" altLang="en-US" dirty="0"/>
          </a:p>
        </p:txBody>
      </p:sp>
      <p:sp>
        <p:nvSpPr>
          <p:cNvPr id="3" name="文字方塊 2">
            <a:extLst>
              <a:ext uri="{FF2B5EF4-FFF2-40B4-BE49-F238E27FC236}">
                <a16:creationId xmlns:a16="http://schemas.microsoft.com/office/drawing/2014/main" id="{CAFCBCB7-D3C9-4695-811D-CC7A5A84A5F4}"/>
              </a:ext>
            </a:extLst>
          </p:cNvPr>
          <p:cNvSpPr txBox="1"/>
          <p:nvPr/>
        </p:nvSpPr>
        <p:spPr>
          <a:xfrm>
            <a:off x="2543605" y="-10260"/>
            <a:ext cx="5860166" cy="584771"/>
          </a:xfrm>
          <a:prstGeom prst="rect">
            <a:avLst/>
          </a:prstGeom>
          <a:noFill/>
        </p:spPr>
        <p:txBody>
          <a:bodyPr wrap="square" lIns="91436" tIns="45718" rIns="91436" bIns="45718" rtlCol="0">
            <a:spAutoFit/>
          </a:bodyPr>
          <a:lstStyle/>
          <a:p>
            <a:pPr lvl="0" defTabSz="1219140"/>
            <a:r>
              <a:rPr lang="zh-TW" altLang="en-US" sz="3200" b="1" spc="-150" dirty="0">
                <a:solidFill>
                  <a:srgbClr val="993300"/>
                </a:solidFill>
                <a:latin typeface="微軟正黑體" panose="020B0604030504040204" pitchFamily="34" charset="-120"/>
                <a:ea typeface="微軟正黑體" panose="020B0604030504040204" pitchFamily="34" charset="-120"/>
                <a:cs typeface="Times New Roman" panose="02020603050405020304" pitchFamily="18" charset="0"/>
              </a:rPr>
              <a:t>如何消去未知數？</a:t>
            </a:r>
            <a:endParaRPr kumimoji="0" lang="zh-TW" altLang="en-US" sz="3200" b="1" i="0" u="none" strike="noStrike" kern="1200" cap="none" spc="-150" normalizeH="0" baseline="0" noProof="0" dirty="0">
              <a:ln>
                <a:noFill/>
              </a:ln>
              <a:solidFill>
                <a:srgbClr val="9933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4" name="群組 3">
            <a:extLst>
              <a:ext uri="{FF2B5EF4-FFF2-40B4-BE49-F238E27FC236}">
                <a16:creationId xmlns:a16="http://schemas.microsoft.com/office/drawing/2014/main" id="{0D9C1FA2-9185-40B5-A69B-517643D23723}"/>
              </a:ext>
            </a:extLst>
          </p:cNvPr>
          <p:cNvGrpSpPr/>
          <p:nvPr/>
        </p:nvGrpSpPr>
        <p:grpSpPr>
          <a:xfrm>
            <a:off x="47330" y="10262"/>
            <a:ext cx="2304255" cy="730441"/>
            <a:chOff x="35496" y="7695"/>
            <a:chExt cx="1728191" cy="547831"/>
          </a:xfrm>
        </p:grpSpPr>
        <p:grpSp>
          <p:nvGrpSpPr>
            <p:cNvPr id="5" name="群組 4">
              <a:extLst>
                <a:ext uri="{FF2B5EF4-FFF2-40B4-BE49-F238E27FC236}">
                  <a16:creationId xmlns:a16="http://schemas.microsoft.com/office/drawing/2014/main" id="{F9841D25-F603-4462-8E21-81DFBEAE3EA7}"/>
                </a:ext>
              </a:extLst>
            </p:cNvPr>
            <p:cNvGrpSpPr/>
            <p:nvPr/>
          </p:nvGrpSpPr>
          <p:grpSpPr>
            <a:xfrm>
              <a:off x="35496" y="20804"/>
              <a:ext cx="1728191" cy="534722"/>
              <a:chOff x="144857" y="20804"/>
              <a:chExt cx="1347423" cy="416908"/>
            </a:xfrm>
          </p:grpSpPr>
          <p:sp>
            <p:nvSpPr>
              <p:cNvPr id="7" name="矩形: 圓角 2">
                <a:extLst>
                  <a:ext uri="{FF2B5EF4-FFF2-40B4-BE49-F238E27FC236}">
                    <a16:creationId xmlns:a16="http://schemas.microsoft.com/office/drawing/2014/main" id="{6827BB8F-FF90-4DD5-8C33-1F3EB59323DF}"/>
                  </a:ext>
                </a:extLst>
              </p:cNvPr>
              <p:cNvSpPr/>
              <p:nvPr/>
            </p:nvSpPr>
            <p:spPr>
              <a:xfrm rot="18900000">
                <a:off x="144857" y="365827"/>
                <a:ext cx="197750" cy="71885"/>
              </a:xfrm>
              <a:prstGeom prst="roundRect">
                <a:avLst>
                  <a:gd name="adj" fmla="val 50000"/>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8" name="直線接點 7">
                <a:extLst>
                  <a:ext uri="{FF2B5EF4-FFF2-40B4-BE49-F238E27FC236}">
                    <a16:creationId xmlns:a16="http://schemas.microsoft.com/office/drawing/2014/main" id="{C341429C-42B3-4E3C-8353-1185FC8ED682}"/>
                  </a:ext>
                </a:extLst>
              </p:cNvPr>
              <p:cNvCxnSpPr>
                <a:cxnSpLocks/>
                <a:endCxn id="9" idx="2"/>
              </p:cNvCxnSpPr>
              <p:nvPr/>
            </p:nvCxnSpPr>
            <p:spPr>
              <a:xfrm flipV="1">
                <a:off x="541602" y="329585"/>
                <a:ext cx="878105" cy="15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橢圓 8">
                <a:extLst>
                  <a:ext uri="{FF2B5EF4-FFF2-40B4-BE49-F238E27FC236}">
                    <a16:creationId xmlns:a16="http://schemas.microsoft.com/office/drawing/2014/main" id="{7258241C-C9E7-426A-B484-A5F130A31307}"/>
                  </a:ext>
                </a:extLst>
              </p:cNvPr>
              <p:cNvSpPr/>
              <p:nvPr/>
            </p:nvSpPr>
            <p:spPr>
              <a:xfrm flipV="1">
                <a:off x="1419706" y="293298"/>
                <a:ext cx="72574" cy="72574"/>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橢圓 9">
                <a:extLst>
                  <a:ext uri="{FF2B5EF4-FFF2-40B4-BE49-F238E27FC236}">
                    <a16:creationId xmlns:a16="http://schemas.microsoft.com/office/drawing/2014/main" id="{C7D85EAD-F978-435C-9B6E-9D0FA7489C07}"/>
                  </a:ext>
                </a:extLst>
              </p:cNvPr>
              <p:cNvSpPr/>
              <p:nvPr/>
            </p:nvSpPr>
            <p:spPr>
              <a:xfrm>
                <a:off x="243733" y="20804"/>
                <a:ext cx="354011" cy="354010"/>
              </a:xfrm>
              <a:prstGeom prst="ellipse">
                <a:avLst/>
              </a:prstGeom>
              <a:solidFill>
                <a:schemeClr val="bg1"/>
              </a:solidFill>
              <a:ln w="6350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TW" altLang="en-US" sz="3500" b="1" i="0" u="none" strike="noStrike" kern="1200" cap="none" spc="0" normalizeH="0" baseline="0" noProof="0" dirty="0">
                    <a:ln>
                      <a:noFill/>
                    </a:ln>
                    <a:solidFill>
                      <a:srgbClr val="993300"/>
                    </a:solidFill>
                    <a:effectLst/>
                    <a:uLnTx/>
                    <a:uFillTx/>
                    <a:latin typeface="微軟正黑體" panose="020B0604030504040204" pitchFamily="34" charset="-120"/>
                    <a:ea typeface="微軟正黑體" panose="020B0604030504040204" pitchFamily="34" charset="-120"/>
                    <a:cs typeface="+mn-cs"/>
                  </a:rPr>
                  <a:t>問</a:t>
                </a:r>
              </a:p>
            </p:txBody>
          </p:sp>
        </p:grpSp>
        <p:sp>
          <p:nvSpPr>
            <p:cNvPr id="6" name="文字方塊 5">
              <a:extLst>
                <a:ext uri="{FF2B5EF4-FFF2-40B4-BE49-F238E27FC236}">
                  <a16:creationId xmlns:a16="http://schemas.microsoft.com/office/drawing/2014/main" id="{8DAA93B4-9181-4862-A28C-44E77DEADF75}"/>
                </a:ext>
              </a:extLst>
            </p:cNvPr>
            <p:cNvSpPr txBox="1"/>
            <p:nvPr/>
          </p:nvSpPr>
          <p:spPr>
            <a:xfrm>
              <a:off x="588215" y="7695"/>
              <a:ext cx="1136814" cy="469358"/>
            </a:xfrm>
            <a:prstGeom prst="rect">
              <a:avLst/>
            </a:prstGeom>
            <a:noFill/>
          </p:spPr>
          <p:txBody>
            <a:bodyPr wrap="square" lIns="68580" tIns="34290" rIns="68580" bIns="3429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zh-TW" altLang="en-US" sz="3500" b="1" i="0" u="none" strike="noStrike" kern="1200" cap="none" spc="0" normalizeH="0" baseline="0" noProof="0" dirty="0">
                  <a:ln>
                    <a:noFill/>
                  </a:ln>
                  <a:solidFill>
                    <a:srgbClr val="9933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題探索</a:t>
              </a:r>
            </a:p>
          </p:txBody>
        </p:sp>
      </p:grpSp>
      <p:sp>
        <p:nvSpPr>
          <p:cNvPr id="14" name="矩形 13">
            <a:extLst>
              <a:ext uri="{FF2B5EF4-FFF2-40B4-BE49-F238E27FC236}">
                <a16:creationId xmlns:a16="http://schemas.microsoft.com/office/drawing/2014/main" id="{08E6EB61-3572-4A99-8AF5-0825314A7635}"/>
              </a:ext>
            </a:extLst>
          </p:cNvPr>
          <p:cNvSpPr/>
          <p:nvPr/>
        </p:nvSpPr>
        <p:spPr>
          <a:xfrm>
            <a:off x="576000" y="1223999"/>
            <a:ext cx="10548000" cy="3748051"/>
          </a:xfrm>
          <a:prstGeom prst="rect">
            <a:avLst/>
          </a:prstGeom>
        </p:spPr>
        <p:txBody>
          <a:bodyPr wrap="none">
            <a:noAutofit/>
          </a:bodyPr>
          <a:lstStyle/>
          <a:p>
            <a:pPr marL="396000" indent="-396000"/>
            <a:r>
              <a:rPr lang="en-US" altLang="zh-TW" sz="3200" kern="100" dirty="0">
                <a:latin typeface="Times New Roman" panose="02020603050405020304" pitchFamily="18" charset="0"/>
              </a:rPr>
              <a:t>2. ⑴</a:t>
            </a:r>
            <a:r>
              <a:rPr lang="zh-TW" altLang="zh-TW" sz="3200" kern="100" dirty="0">
                <a:latin typeface="Times New Roman" panose="02020603050405020304" pitchFamily="18" charset="0"/>
                <a:cs typeface="Times New Roman" panose="02020603050405020304" pitchFamily="18" charset="0"/>
              </a:rPr>
              <a:t>在下列</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3200" kern="100" dirty="0">
                <a:latin typeface="新細明體" panose="02020500000000000000" pitchFamily="18" charset="-120"/>
                <a:cs typeface="Times New Roman" panose="02020603050405020304" pitchFamily="18" charset="0"/>
              </a:rPr>
              <a:t>中填入「＋」或「－」使直式計算</a:t>
            </a:r>
            <a:r>
              <a:rPr lang="zh-TW" altLang="en-US" sz="3200" kern="100" dirty="0">
                <a:solidFill>
                  <a:schemeClr val="accent1"/>
                </a:solidFill>
                <a:latin typeface="新細明體" panose="02020500000000000000" pitchFamily="18" charset="-120"/>
                <a:cs typeface="Times New Roman" panose="02020603050405020304" pitchFamily="18" charset="0"/>
              </a:rPr>
              <a:t>消去 </a:t>
            </a:r>
            <a:r>
              <a:rPr lang="en-US" altLang="zh-TW" sz="3200" i="1" kern="100" dirty="0">
                <a:solidFill>
                  <a:schemeClr val="accent1"/>
                </a:solidFill>
                <a:latin typeface="Times New Roman" panose="02020603050405020304" pitchFamily="18" charset="0"/>
                <a:cs typeface="Times New Roman" panose="02020603050405020304" pitchFamily="18" charset="0"/>
              </a:rPr>
              <a:t>x </a:t>
            </a:r>
            <a:r>
              <a:rPr lang="zh-TW" altLang="en-US" sz="3200" kern="100" dirty="0">
                <a:latin typeface="新細明體" panose="02020500000000000000" pitchFamily="18" charset="-120"/>
                <a:cs typeface="Times New Roman" panose="02020603050405020304" pitchFamily="18" charset="0"/>
              </a:rPr>
              <a:t>，</a:t>
            </a:r>
            <a:br>
              <a:rPr lang="en-US" altLang="zh-TW" sz="3200" kern="100" dirty="0">
                <a:latin typeface="新細明體" panose="02020500000000000000" pitchFamily="18" charset="-120"/>
                <a:cs typeface="Times New Roman" panose="02020603050405020304" pitchFamily="18" charset="0"/>
              </a:rPr>
            </a:br>
            <a:r>
              <a:rPr lang="zh-TW" altLang="en-US" sz="3200" kern="100" dirty="0">
                <a:latin typeface="新細明體" panose="02020500000000000000" pitchFamily="18" charset="-120"/>
                <a:cs typeface="Times New Roman" panose="02020603050405020304" pitchFamily="18" charset="0"/>
              </a:rPr>
              <a:t>　並寫出計算的結果。</a:t>
            </a:r>
            <a:endParaRPr lang="zh-TW" altLang="en-US" sz="3200" dirty="0"/>
          </a:p>
        </p:txBody>
      </p:sp>
      <p:sp>
        <p:nvSpPr>
          <p:cNvPr id="20" name="矩形 19">
            <a:extLst>
              <a:ext uri="{FF2B5EF4-FFF2-40B4-BE49-F238E27FC236}">
                <a16:creationId xmlns:a16="http://schemas.microsoft.com/office/drawing/2014/main" id="{5241FF10-AB1C-4B92-8A32-D3E761848E35}"/>
              </a:ext>
            </a:extLst>
          </p:cNvPr>
          <p:cNvSpPr/>
          <p:nvPr/>
        </p:nvSpPr>
        <p:spPr>
          <a:xfrm>
            <a:off x="1846061" y="3200352"/>
            <a:ext cx="543739" cy="523220"/>
          </a:xfrm>
          <a:prstGeom prst="rect">
            <a:avLst/>
          </a:prstGeom>
        </p:spPr>
        <p:txBody>
          <a:bodyPr wrap="none">
            <a:spAutoFit/>
          </a:bodyPr>
          <a:lstStyle/>
          <a:p>
            <a:r>
              <a:rPr lang="zh-TW" altLang="en-US" sz="2800" kern="100" dirty="0">
                <a:solidFill>
                  <a:srgbClr val="E4007F"/>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en-US" sz="2800" dirty="0">
              <a:solidFill>
                <a:srgbClr val="E4007F"/>
              </a:solidFill>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25C1FF0A-CC57-4FE5-B934-55F09BA085B9}"/>
              </a:ext>
            </a:extLst>
          </p:cNvPr>
          <p:cNvSpPr/>
          <p:nvPr/>
        </p:nvSpPr>
        <p:spPr>
          <a:xfrm>
            <a:off x="3538336" y="3723572"/>
            <a:ext cx="1188146" cy="584775"/>
          </a:xfrm>
          <a:prstGeom prst="rect">
            <a:avLst/>
          </a:prstGeom>
        </p:spPr>
        <p:txBody>
          <a:bodyPr wrap="none">
            <a:spAutoFit/>
          </a:bodyPr>
          <a:lstStyle/>
          <a:p>
            <a:r>
              <a:rPr lang="zh-TW" altLang="zh-TW" sz="3200" kern="100" dirty="0">
                <a:solidFill>
                  <a:srgbClr val="E4007F"/>
                </a:solidFill>
                <a:latin typeface="Times New Roman" panose="02020603050405020304" pitchFamily="18" charset="0"/>
                <a:cs typeface="Times New Roman" panose="02020603050405020304" pitchFamily="18" charset="0"/>
              </a:rPr>
              <a:t>－</a:t>
            </a:r>
            <a:r>
              <a:rPr lang="en-US" altLang="zh-TW" sz="3200" kern="100" dirty="0">
                <a:solidFill>
                  <a:srgbClr val="E4007F"/>
                </a:solidFill>
                <a:latin typeface="Times New Roman" panose="02020603050405020304" pitchFamily="18" charset="0"/>
              </a:rPr>
              <a:t>16</a:t>
            </a:r>
            <a:r>
              <a:rPr lang="en-US" altLang="zh-TW" sz="3200" i="1" kern="100" dirty="0">
                <a:solidFill>
                  <a:srgbClr val="E4007F"/>
                </a:solidFill>
                <a:latin typeface="Times New Roman" panose="02020603050405020304" pitchFamily="18" charset="0"/>
              </a:rPr>
              <a:t>y</a:t>
            </a:r>
            <a:endParaRPr lang="zh-TW" altLang="en-US" sz="3200" dirty="0"/>
          </a:p>
        </p:txBody>
      </p:sp>
    </p:spTree>
    <p:extLst>
      <p:ext uri="{BB962C8B-B14F-4D97-AF65-F5344CB8AC3E}">
        <p14:creationId xmlns:p14="http://schemas.microsoft.com/office/powerpoint/2010/main" val="333450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格 17"/>
          <p:cNvGraphicFramePr>
            <a:graphicFrameLocks noGrp="1"/>
          </p:cNvGraphicFramePr>
          <p:nvPr>
            <p:extLst>
              <p:ext uri="{D42A27DB-BD31-4B8C-83A1-F6EECF244321}">
                <p14:modId xmlns:p14="http://schemas.microsoft.com/office/powerpoint/2010/main" val="1462279794"/>
              </p:ext>
            </p:extLst>
          </p:nvPr>
        </p:nvGraphicFramePr>
        <p:xfrm>
          <a:off x="1860729" y="2594344"/>
          <a:ext cx="2836061" cy="1746932"/>
        </p:xfrm>
        <a:graphic>
          <a:graphicData uri="http://schemas.openxmlformats.org/drawingml/2006/table">
            <a:tbl>
              <a:tblPr firstRow="1" firstCol="1" bandRow="1"/>
              <a:tblGrid>
                <a:gridCol w="639117">
                  <a:extLst>
                    <a:ext uri="{9D8B030D-6E8A-4147-A177-3AD203B41FA5}">
                      <a16:colId xmlns:a16="http://schemas.microsoft.com/office/drawing/2014/main" val="3684860358"/>
                    </a:ext>
                  </a:extLst>
                </a:gridCol>
                <a:gridCol w="2196944">
                  <a:extLst>
                    <a:ext uri="{9D8B030D-6E8A-4147-A177-3AD203B41FA5}">
                      <a16:colId xmlns:a16="http://schemas.microsoft.com/office/drawing/2014/main" val="2875056292"/>
                    </a:ext>
                  </a:extLst>
                </a:gridCol>
              </a:tblGrid>
              <a:tr h="629626">
                <a:tc>
                  <a:txBody>
                    <a:bodyPr/>
                    <a:lstStyle/>
                    <a:p>
                      <a:pPr>
                        <a:lnSpc>
                          <a:spcPct val="100000"/>
                        </a:lnSpc>
                      </a:pPr>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8</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52938"/>
                  </a:ext>
                </a:extLst>
              </a:tr>
              <a:tr h="314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kern="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2</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0" kern="0" dirty="0">
                          <a:effectLst/>
                          <a:latin typeface="Times New Roman" panose="02020603050405020304" pitchFamily="18" charset="0"/>
                          <a:ea typeface="新細明體" panose="02020500000000000000" pitchFamily="18" charset="-120"/>
                          <a:cs typeface="Times New Roman" panose="02020603050405020304" pitchFamily="18" charset="0"/>
                        </a:rPr>
                        <a:t>8</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13660"/>
                  </a:ext>
                </a:extLst>
              </a:tr>
              <a:tr h="629626">
                <a:tc>
                  <a:txBody>
                    <a:bodyPr/>
                    <a:lstStyle/>
                    <a:p>
                      <a:endParaRPr lang="zh-TW" altLang="en-US" sz="320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907292"/>
                  </a:ext>
                </a:extLst>
              </a:tr>
            </a:tbl>
          </a:graphicData>
        </a:graphic>
      </p:graphicFrame>
      <p:sp>
        <p:nvSpPr>
          <p:cNvPr id="2" name="副標題 1">
            <a:extLst>
              <a:ext uri="{FF2B5EF4-FFF2-40B4-BE49-F238E27FC236}">
                <a16:creationId xmlns:a16="http://schemas.microsoft.com/office/drawing/2014/main" id="{50719E0B-F8D9-4CC7-A649-F3CC2C624E8B}"/>
              </a:ext>
            </a:extLst>
          </p:cNvPr>
          <p:cNvSpPr>
            <a:spLocks noGrp="1"/>
          </p:cNvSpPr>
          <p:nvPr>
            <p:ph type="subTitle" idx="1"/>
          </p:nvPr>
        </p:nvSpPr>
        <p:spPr/>
        <p:txBody>
          <a:bodyPr/>
          <a:lstStyle/>
          <a:p>
            <a:r>
              <a:rPr lang="en-US" altLang="zh-TW" dirty="0"/>
              <a:t>29</a:t>
            </a:r>
            <a:endParaRPr lang="zh-TW" altLang="en-US" dirty="0"/>
          </a:p>
        </p:txBody>
      </p:sp>
      <p:sp>
        <p:nvSpPr>
          <p:cNvPr id="3" name="文字方塊 2">
            <a:extLst>
              <a:ext uri="{FF2B5EF4-FFF2-40B4-BE49-F238E27FC236}">
                <a16:creationId xmlns:a16="http://schemas.microsoft.com/office/drawing/2014/main" id="{CAFCBCB7-D3C9-4695-811D-CC7A5A84A5F4}"/>
              </a:ext>
            </a:extLst>
          </p:cNvPr>
          <p:cNvSpPr txBox="1"/>
          <p:nvPr/>
        </p:nvSpPr>
        <p:spPr>
          <a:xfrm>
            <a:off x="2543605" y="-10260"/>
            <a:ext cx="5860166" cy="584771"/>
          </a:xfrm>
          <a:prstGeom prst="rect">
            <a:avLst/>
          </a:prstGeom>
          <a:noFill/>
        </p:spPr>
        <p:txBody>
          <a:bodyPr wrap="square" lIns="91436" tIns="45718" rIns="91436" bIns="45718" rtlCol="0">
            <a:spAutoFit/>
          </a:bodyPr>
          <a:lstStyle/>
          <a:p>
            <a:pPr lvl="0" defTabSz="1219140"/>
            <a:r>
              <a:rPr lang="zh-TW" altLang="en-US" sz="3200" b="1" spc="-150" dirty="0">
                <a:solidFill>
                  <a:srgbClr val="993300"/>
                </a:solidFill>
                <a:latin typeface="微軟正黑體" panose="020B0604030504040204" pitchFamily="34" charset="-120"/>
                <a:ea typeface="微軟正黑體" panose="020B0604030504040204" pitchFamily="34" charset="-120"/>
                <a:cs typeface="Times New Roman" panose="02020603050405020304" pitchFamily="18" charset="0"/>
              </a:rPr>
              <a:t>如何消去未知數？</a:t>
            </a:r>
            <a:endParaRPr kumimoji="0" lang="zh-TW" altLang="en-US" sz="3200" b="1" i="0" u="none" strike="noStrike" kern="1200" cap="none" spc="-150" normalizeH="0" baseline="0" noProof="0" dirty="0">
              <a:ln>
                <a:noFill/>
              </a:ln>
              <a:solidFill>
                <a:srgbClr val="9933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4" name="群組 3">
            <a:extLst>
              <a:ext uri="{FF2B5EF4-FFF2-40B4-BE49-F238E27FC236}">
                <a16:creationId xmlns:a16="http://schemas.microsoft.com/office/drawing/2014/main" id="{0D9C1FA2-9185-40B5-A69B-517643D23723}"/>
              </a:ext>
            </a:extLst>
          </p:cNvPr>
          <p:cNvGrpSpPr/>
          <p:nvPr/>
        </p:nvGrpSpPr>
        <p:grpSpPr>
          <a:xfrm>
            <a:off x="47330" y="10262"/>
            <a:ext cx="2304255" cy="730441"/>
            <a:chOff x="35496" y="7695"/>
            <a:chExt cx="1728191" cy="547831"/>
          </a:xfrm>
        </p:grpSpPr>
        <p:grpSp>
          <p:nvGrpSpPr>
            <p:cNvPr id="5" name="群組 4">
              <a:extLst>
                <a:ext uri="{FF2B5EF4-FFF2-40B4-BE49-F238E27FC236}">
                  <a16:creationId xmlns:a16="http://schemas.microsoft.com/office/drawing/2014/main" id="{F9841D25-F603-4462-8E21-81DFBEAE3EA7}"/>
                </a:ext>
              </a:extLst>
            </p:cNvPr>
            <p:cNvGrpSpPr/>
            <p:nvPr/>
          </p:nvGrpSpPr>
          <p:grpSpPr>
            <a:xfrm>
              <a:off x="35496" y="20804"/>
              <a:ext cx="1728191" cy="534722"/>
              <a:chOff x="144857" y="20804"/>
              <a:chExt cx="1347423" cy="416908"/>
            </a:xfrm>
          </p:grpSpPr>
          <p:sp>
            <p:nvSpPr>
              <p:cNvPr id="7" name="矩形: 圓角 2">
                <a:extLst>
                  <a:ext uri="{FF2B5EF4-FFF2-40B4-BE49-F238E27FC236}">
                    <a16:creationId xmlns:a16="http://schemas.microsoft.com/office/drawing/2014/main" id="{6827BB8F-FF90-4DD5-8C33-1F3EB59323DF}"/>
                  </a:ext>
                </a:extLst>
              </p:cNvPr>
              <p:cNvSpPr/>
              <p:nvPr/>
            </p:nvSpPr>
            <p:spPr>
              <a:xfrm rot="18900000">
                <a:off x="144857" y="365827"/>
                <a:ext cx="197750" cy="71885"/>
              </a:xfrm>
              <a:prstGeom prst="roundRect">
                <a:avLst>
                  <a:gd name="adj" fmla="val 50000"/>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8" name="直線接點 7">
                <a:extLst>
                  <a:ext uri="{FF2B5EF4-FFF2-40B4-BE49-F238E27FC236}">
                    <a16:creationId xmlns:a16="http://schemas.microsoft.com/office/drawing/2014/main" id="{C341429C-42B3-4E3C-8353-1185FC8ED682}"/>
                  </a:ext>
                </a:extLst>
              </p:cNvPr>
              <p:cNvCxnSpPr>
                <a:cxnSpLocks/>
                <a:endCxn id="9" idx="2"/>
              </p:cNvCxnSpPr>
              <p:nvPr/>
            </p:nvCxnSpPr>
            <p:spPr>
              <a:xfrm flipV="1">
                <a:off x="541602" y="329585"/>
                <a:ext cx="878105" cy="15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橢圓 8">
                <a:extLst>
                  <a:ext uri="{FF2B5EF4-FFF2-40B4-BE49-F238E27FC236}">
                    <a16:creationId xmlns:a16="http://schemas.microsoft.com/office/drawing/2014/main" id="{7258241C-C9E7-426A-B484-A5F130A31307}"/>
                  </a:ext>
                </a:extLst>
              </p:cNvPr>
              <p:cNvSpPr/>
              <p:nvPr/>
            </p:nvSpPr>
            <p:spPr>
              <a:xfrm flipV="1">
                <a:off x="1419706" y="293298"/>
                <a:ext cx="72574" cy="72574"/>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橢圓 9">
                <a:extLst>
                  <a:ext uri="{FF2B5EF4-FFF2-40B4-BE49-F238E27FC236}">
                    <a16:creationId xmlns:a16="http://schemas.microsoft.com/office/drawing/2014/main" id="{C7D85EAD-F978-435C-9B6E-9D0FA7489C07}"/>
                  </a:ext>
                </a:extLst>
              </p:cNvPr>
              <p:cNvSpPr/>
              <p:nvPr/>
            </p:nvSpPr>
            <p:spPr>
              <a:xfrm>
                <a:off x="243733" y="20804"/>
                <a:ext cx="354011" cy="354010"/>
              </a:xfrm>
              <a:prstGeom prst="ellipse">
                <a:avLst/>
              </a:prstGeom>
              <a:solidFill>
                <a:schemeClr val="bg1"/>
              </a:solidFill>
              <a:ln w="6350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TW" altLang="en-US" sz="3500" b="1" i="0" u="none" strike="noStrike" kern="1200" cap="none" spc="0" normalizeH="0" baseline="0" noProof="0" dirty="0">
                    <a:ln>
                      <a:noFill/>
                    </a:ln>
                    <a:solidFill>
                      <a:srgbClr val="993300"/>
                    </a:solidFill>
                    <a:effectLst/>
                    <a:uLnTx/>
                    <a:uFillTx/>
                    <a:latin typeface="微軟正黑體" panose="020B0604030504040204" pitchFamily="34" charset="-120"/>
                    <a:ea typeface="微軟正黑體" panose="020B0604030504040204" pitchFamily="34" charset="-120"/>
                    <a:cs typeface="+mn-cs"/>
                  </a:rPr>
                  <a:t>問</a:t>
                </a:r>
              </a:p>
            </p:txBody>
          </p:sp>
        </p:grpSp>
        <p:sp>
          <p:nvSpPr>
            <p:cNvPr id="6" name="文字方塊 5">
              <a:extLst>
                <a:ext uri="{FF2B5EF4-FFF2-40B4-BE49-F238E27FC236}">
                  <a16:creationId xmlns:a16="http://schemas.microsoft.com/office/drawing/2014/main" id="{8DAA93B4-9181-4862-A28C-44E77DEADF75}"/>
                </a:ext>
              </a:extLst>
            </p:cNvPr>
            <p:cNvSpPr txBox="1"/>
            <p:nvPr/>
          </p:nvSpPr>
          <p:spPr>
            <a:xfrm>
              <a:off x="588215" y="7695"/>
              <a:ext cx="1136814" cy="469358"/>
            </a:xfrm>
            <a:prstGeom prst="rect">
              <a:avLst/>
            </a:prstGeom>
            <a:noFill/>
          </p:spPr>
          <p:txBody>
            <a:bodyPr wrap="square" lIns="68580" tIns="34290" rIns="68580" bIns="3429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zh-TW" altLang="en-US" sz="3500" b="1" i="0" u="none" strike="noStrike" kern="1200" cap="none" spc="0" normalizeH="0" baseline="0" noProof="0" dirty="0">
                  <a:ln>
                    <a:noFill/>
                  </a:ln>
                  <a:solidFill>
                    <a:srgbClr val="9933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題探索</a:t>
              </a:r>
            </a:p>
          </p:txBody>
        </p:sp>
      </p:grpSp>
      <p:sp>
        <p:nvSpPr>
          <p:cNvPr id="14" name="矩形 13">
            <a:extLst>
              <a:ext uri="{FF2B5EF4-FFF2-40B4-BE49-F238E27FC236}">
                <a16:creationId xmlns:a16="http://schemas.microsoft.com/office/drawing/2014/main" id="{08E6EB61-3572-4A99-8AF5-0825314A7635}"/>
              </a:ext>
            </a:extLst>
          </p:cNvPr>
          <p:cNvSpPr/>
          <p:nvPr/>
        </p:nvSpPr>
        <p:spPr>
          <a:xfrm>
            <a:off x="576000" y="1223999"/>
            <a:ext cx="10548000" cy="3205707"/>
          </a:xfrm>
          <a:prstGeom prst="rect">
            <a:avLst/>
          </a:prstGeom>
        </p:spPr>
        <p:txBody>
          <a:bodyPr wrap="none">
            <a:noAutofit/>
          </a:bodyPr>
          <a:lstStyle/>
          <a:p>
            <a:pPr marL="396000" indent="-396000"/>
            <a:r>
              <a:rPr lang="en-US" altLang="zh-TW" sz="3200" kern="100" dirty="0">
                <a:latin typeface="Times New Roman" panose="02020603050405020304" pitchFamily="18" charset="0"/>
              </a:rPr>
              <a:t>2. ⑵</a:t>
            </a:r>
            <a:r>
              <a:rPr lang="zh-TW" altLang="zh-TW" sz="3200" kern="100" dirty="0">
                <a:latin typeface="Times New Roman" panose="02020603050405020304" pitchFamily="18" charset="0"/>
                <a:cs typeface="Times New Roman" panose="02020603050405020304" pitchFamily="18" charset="0"/>
              </a:rPr>
              <a:t>在下列</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3200" kern="100" dirty="0">
                <a:latin typeface="新細明體" panose="02020500000000000000" pitchFamily="18" charset="-120"/>
                <a:cs typeface="Times New Roman" panose="02020603050405020304" pitchFamily="18" charset="0"/>
              </a:rPr>
              <a:t>中填入「＋」或「－」使直式計算</a:t>
            </a:r>
            <a:r>
              <a:rPr lang="zh-TW" altLang="en-US" sz="3200" kern="100" dirty="0">
                <a:solidFill>
                  <a:schemeClr val="accent1"/>
                </a:solidFill>
                <a:latin typeface="新細明體" panose="02020500000000000000" pitchFamily="18" charset="-120"/>
                <a:cs typeface="Times New Roman" panose="02020603050405020304" pitchFamily="18" charset="0"/>
              </a:rPr>
              <a:t>消去 </a:t>
            </a:r>
            <a:r>
              <a:rPr lang="en-US" altLang="zh-TW" sz="3200" i="1" kern="100" dirty="0">
                <a:solidFill>
                  <a:schemeClr val="accent1"/>
                </a:solidFill>
                <a:latin typeface="Times New Roman" panose="02020603050405020304" pitchFamily="18" charset="0"/>
                <a:cs typeface="Times New Roman" panose="02020603050405020304" pitchFamily="18" charset="0"/>
              </a:rPr>
              <a:t>y </a:t>
            </a:r>
            <a:r>
              <a:rPr lang="zh-TW" altLang="en-US" sz="3200" kern="100" dirty="0">
                <a:latin typeface="新細明體" panose="02020500000000000000" pitchFamily="18" charset="-120"/>
                <a:cs typeface="Times New Roman" panose="02020603050405020304" pitchFamily="18" charset="0"/>
              </a:rPr>
              <a:t>，</a:t>
            </a:r>
            <a:br>
              <a:rPr lang="en-US" altLang="zh-TW" sz="3200" kern="100" dirty="0">
                <a:latin typeface="新細明體" panose="02020500000000000000" pitchFamily="18" charset="-120"/>
                <a:cs typeface="Times New Roman" panose="02020603050405020304" pitchFamily="18" charset="0"/>
              </a:rPr>
            </a:br>
            <a:r>
              <a:rPr lang="zh-TW" altLang="en-US" sz="3200" kern="100" dirty="0">
                <a:latin typeface="新細明體" panose="02020500000000000000" pitchFamily="18" charset="-120"/>
                <a:cs typeface="Times New Roman" panose="02020603050405020304" pitchFamily="18" charset="0"/>
              </a:rPr>
              <a:t>　並寫出計算的結果。</a:t>
            </a:r>
            <a:endParaRPr lang="zh-TW" altLang="en-US" sz="3200" dirty="0"/>
          </a:p>
        </p:txBody>
      </p:sp>
      <p:sp>
        <p:nvSpPr>
          <p:cNvPr id="20" name="矩形 19">
            <a:extLst>
              <a:ext uri="{FF2B5EF4-FFF2-40B4-BE49-F238E27FC236}">
                <a16:creationId xmlns:a16="http://schemas.microsoft.com/office/drawing/2014/main" id="{5241FF10-AB1C-4B92-8A32-D3E761848E35}"/>
              </a:ext>
            </a:extLst>
          </p:cNvPr>
          <p:cNvSpPr/>
          <p:nvPr/>
        </p:nvSpPr>
        <p:spPr>
          <a:xfrm>
            <a:off x="1866855" y="3228280"/>
            <a:ext cx="543739" cy="523220"/>
          </a:xfrm>
          <a:prstGeom prst="rect">
            <a:avLst/>
          </a:prstGeom>
        </p:spPr>
        <p:txBody>
          <a:bodyPr wrap="none">
            <a:spAutoFit/>
          </a:bodyPr>
          <a:lstStyle/>
          <a:p>
            <a:r>
              <a:rPr lang="zh-TW" altLang="zh-TW" sz="2800" kern="100" dirty="0">
                <a:solidFill>
                  <a:srgbClr val="E4007F"/>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en-US" sz="2800" dirty="0">
              <a:solidFill>
                <a:srgbClr val="E4007F"/>
              </a:solidFill>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25C1FF0A-CC57-4FE5-B934-55F09BA085B9}"/>
              </a:ext>
            </a:extLst>
          </p:cNvPr>
          <p:cNvSpPr/>
          <p:nvPr/>
        </p:nvSpPr>
        <p:spPr>
          <a:xfrm>
            <a:off x="3320523" y="3726799"/>
            <a:ext cx="572593" cy="584775"/>
          </a:xfrm>
          <a:prstGeom prst="rect">
            <a:avLst/>
          </a:prstGeom>
        </p:spPr>
        <p:txBody>
          <a:bodyPr wrap="none">
            <a:spAutoFit/>
          </a:bodyPr>
          <a:lstStyle/>
          <a:p>
            <a:r>
              <a:rPr lang="en-US" altLang="zh-TW" sz="3200" kern="100" dirty="0">
                <a:solidFill>
                  <a:srgbClr val="E4007F"/>
                </a:solidFill>
                <a:latin typeface="Times New Roman" panose="02020603050405020304" pitchFamily="18" charset="0"/>
                <a:cs typeface="Times New Roman" panose="02020603050405020304" pitchFamily="18" charset="0"/>
              </a:rPr>
              <a:t>4</a:t>
            </a:r>
            <a:r>
              <a:rPr lang="en-US" altLang="zh-TW" sz="3200" i="1" kern="100" dirty="0">
                <a:solidFill>
                  <a:srgbClr val="E4007F"/>
                </a:solidFill>
                <a:latin typeface="Times New Roman" panose="02020603050405020304" pitchFamily="18" charset="0"/>
                <a:cs typeface="Times New Roman" panose="02020603050405020304" pitchFamily="18" charset="0"/>
              </a:rPr>
              <a:t>x</a:t>
            </a:r>
            <a:endParaRPr lang="zh-TW" altLang="en-US" sz="3200" i="1" dirty="0"/>
          </a:p>
        </p:txBody>
      </p:sp>
    </p:spTree>
    <p:extLst>
      <p:ext uri="{BB962C8B-B14F-4D97-AF65-F5344CB8AC3E}">
        <p14:creationId xmlns:p14="http://schemas.microsoft.com/office/powerpoint/2010/main" val="121385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970DE528-F3B5-4BA9-8C90-F8E140CA4228}"/>
              </a:ext>
            </a:extLst>
          </p:cNvPr>
          <p:cNvSpPr>
            <a:spLocks noGrp="1"/>
          </p:cNvSpPr>
          <p:nvPr>
            <p:ph type="subTitle" idx="1"/>
          </p:nvPr>
        </p:nvSpPr>
        <p:spPr/>
        <p:txBody>
          <a:bodyPr/>
          <a:lstStyle/>
          <a:p>
            <a:r>
              <a:rPr lang="en-US" altLang="zh-TW" dirty="0"/>
              <a:t>29</a:t>
            </a:r>
            <a:endParaRPr lang="zh-TW" altLang="en-US" dirty="0"/>
          </a:p>
        </p:txBody>
      </p:sp>
      <p:sp>
        <p:nvSpPr>
          <p:cNvPr id="3" name="矩形 2">
            <a:extLst>
              <a:ext uri="{FF2B5EF4-FFF2-40B4-BE49-F238E27FC236}">
                <a16:creationId xmlns:a16="http://schemas.microsoft.com/office/drawing/2014/main" id="{8709DFA7-75A4-453C-9C52-80BAE1B2C369}"/>
              </a:ext>
            </a:extLst>
          </p:cNvPr>
          <p:cNvSpPr/>
          <p:nvPr/>
        </p:nvSpPr>
        <p:spPr>
          <a:xfrm>
            <a:off x="575999" y="1224000"/>
            <a:ext cx="10938668" cy="3587905"/>
          </a:xfrm>
          <a:prstGeom prst="rect">
            <a:avLst/>
          </a:prstGeom>
        </p:spPr>
        <p:txBody>
          <a:bodyPr>
            <a:noAutofit/>
          </a:bodyPr>
          <a:lstStyle/>
          <a:p>
            <a:pPr>
              <a:lnSpc>
                <a:spcPct val="120000"/>
              </a:lnSpc>
              <a:spcAft>
                <a:spcPts val="0"/>
              </a:spcAft>
            </a:pPr>
            <a:r>
              <a:rPr lang="zh-TW" altLang="zh-TW" sz="3200" kern="100" dirty="0">
                <a:latin typeface="Times New Roman" panose="02020603050405020304" pitchFamily="18" charset="0"/>
              </a:rPr>
              <a:t>　　由問題探索可知，</a:t>
            </a:r>
          </a:p>
          <a:p>
            <a:pPr>
              <a:lnSpc>
                <a:spcPct val="120000"/>
              </a:lnSpc>
              <a:spcAft>
                <a:spcPts val="0"/>
              </a:spcAft>
            </a:pPr>
            <a:r>
              <a:rPr lang="zh-TW" altLang="zh-TW" sz="3200" kern="100" dirty="0">
                <a:latin typeface="Times New Roman" panose="02020603050405020304" pitchFamily="18" charset="0"/>
              </a:rPr>
              <a:t>若同類項的係數互為相反數時，則可用加法來消去此未知數；</a:t>
            </a:r>
          </a:p>
          <a:p>
            <a:pPr>
              <a:lnSpc>
                <a:spcPct val="120000"/>
              </a:lnSpc>
              <a:spcAft>
                <a:spcPts val="0"/>
              </a:spcAft>
            </a:pPr>
            <a:r>
              <a:rPr lang="zh-TW" altLang="zh-TW" sz="3200" kern="100" dirty="0">
                <a:latin typeface="Times New Roman" panose="02020603050405020304" pitchFamily="18" charset="0"/>
              </a:rPr>
              <a:t>若同類項的係數相同時，則可用減法來消去此未知數。</a:t>
            </a:r>
          </a:p>
          <a:p>
            <a:pPr>
              <a:lnSpc>
                <a:spcPct val="120000"/>
              </a:lnSpc>
              <a:spcAft>
                <a:spcPts val="0"/>
              </a:spcAft>
            </a:pPr>
            <a:r>
              <a:rPr lang="zh-TW" altLang="zh-TW" sz="3200" kern="100" dirty="0">
                <a:latin typeface="Times New Roman" panose="02020603050405020304" pitchFamily="18" charset="0"/>
              </a:rPr>
              <a:t>接下來我們來看下面例題。</a:t>
            </a:r>
          </a:p>
        </p:txBody>
      </p:sp>
      <p:sp>
        <p:nvSpPr>
          <p:cNvPr id="4" name="矩形: 圓角 37">
            <a:extLst>
              <a:ext uri="{FF2B5EF4-FFF2-40B4-BE49-F238E27FC236}">
                <a16:creationId xmlns:a16="http://schemas.microsoft.com/office/drawing/2014/main" id="{36D114E8-25E6-4DF2-BB4B-D1A5BC01B72A}"/>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5" name="矩形: 圓角 20">
            <a:hlinkClick r:id="rId2" action="ppaction://hlinksldjump"/>
            <a:extLst>
              <a:ext uri="{FF2B5EF4-FFF2-40B4-BE49-F238E27FC236}">
                <a16:creationId xmlns:a16="http://schemas.microsoft.com/office/drawing/2014/main" id="{45ED485A-B2B5-498C-997B-61C973111AE2}"/>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6" name="矩形: 圓角 31">
            <a:hlinkClick r:id="rId3" action="ppaction://hlinksldjump"/>
            <a:extLst>
              <a:ext uri="{FF2B5EF4-FFF2-40B4-BE49-F238E27FC236}">
                <a16:creationId xmlns:a16="http://schemas.microsoft.com/office/drawing/2014/main" id="{5C19FD48-7AB0-4807-810C-6177586AD587}"/>
              </a:ext>
            </a:extLst>
          </p:cNvPr>
          <p:cNvSpPr/>
          <p:nvPr/>
        </p:nvSpPr>
        <p:spPr>
          <a:xfrm>
            <a:off x="3128319" y="42865"/>
            <a:ext cx="573088"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7" name="矩形: 圓角 32">
            <a:extLst>
              <a:ext uri="{FF2B5EF4-FFF2-40B4-BE49-F238E27FC236}">
                <a16:creationId xmlns:a16="http://schemas.microsoft.com/office/drawing/2014/main" id="{D15413D8-0559-40A1-B0E8-4B3BD148FBAD}"/>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5375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9166B3D-F594-4249-BEE8-2DF0541B226A}"/>
              </a:ext>
            </a:extLst>
          </p:cNvPr>
          <p:cNvSpPr/>
          <p:nvPr/>
        </p:nvSpPr>
        <p:spPr>
          <a:xfrm>
            <a:off x="0" y="752949"/>
            <a:ext cx="12192000" cy="12406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252F3240-1352-491C-A5DD-7CBA27F9F915}"/>
              </a:ext>
            </a:extLst>
          </p:cNvPr>
          <p:cNvSpPr>
            <a:spLocks noGrp="1"/>
          </p:cNvSpPr>
          <p:nvPr>
            <p:ph type="subTitle" idx="1"/>
          </p:nvPr>
        </p:nvSpPr>
        <p:spPr/>
        <p:txBody>
          <a:bodyPr/>
          <a:lstStyle/>
          <a:p>
            <a:r>
              <a:rPr lang="en-US" altLang="zh-TW" dirty="0"/>
              <a:t>30</a:t>
            </a:r>
            <a:endParaRPr lang="zh-TW" altLang="en-US" dirty="0"/>
          </a:p>
        </p:txBody>
      </p:sp>
      <p:sp>
        <p:nvSpPr>
          <p:cNvPr id="3" name="標題 2">
            <a:extLst>
              <a:ext uri="{FF2B5EF4-FFF2-40B4-BE49-F238E27FC236}">
                <a16:creationId xmlns:a16="http://schemas.microsoft.com/office/drawing/2014/main" id="{5C814B42-AF2A-4831-958D-8637A9D20CEA}"/>
              </a:ext>
            </a:extLst>
          </p:cNvPr>
          <p:cNvSpPr>
            <a:spLocks noGrp="1"/>
          </p:cNvSpPr>
          <p:nvPr>
            <p:ph type="title"/>
          </p:nvPr>
        </p:nvSpPr>
        <p:spPr>
          <a:xfrm>
            <a:off x="1455275" y="-134350"/>
            <a:ext cx="7100146"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32C8A6FB-B191-413A-BD57-E76CFD34F388}"/>
              </a:ext>
            </a:extLst>
          </p:cNvPr>
          <p:cNvSpPr>
            <a:spLocks noGrp="1"/>
          </p:cNvSpPr>
          <p:nvPr>
            <p:ph type="body" sz="quarter" idx="10"/>
          </p:nvPr>
        </p:nvSpPr>
        <p:spPr/>
        <p:txBody>
          <a:bodyPr/>
          <a:lstStyle/>
          <a:p>
            <a:r>
              <a:rPr lang="en-US" altLang="zh-TW" dirty="0"/>
              <a:t>5</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BD1DE219-0282-4101-8F1D-4A6248FF5BF6}"/>
                  </a:ext>
                </a:extLst>
              </p:cNvPr>
              <p:cNvSpPr>
                <a:spLocks noGrp="1"/>
              </p:cNvSpPr>
              <p:nvPr>
                <p:ph type="body" sz="quarter" idx="13"/>
              </p:nvPr>
            </p:nvSpPr>
            <p:spPr>
              <a:xfrm>
                <a:off x="720796" y="688488"/>
                <a:ext cx="10500448" cy="1503869"/>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  ⋯⋯</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①</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11⋯⋯</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②</m:t>
                            </m:r>
                          </m:e>
                        </m:eqArr>
                      </m:e>
                    </m:d>
                  </m:oMath>
                </a14:m>
                <a:r>
                  <a:rPr lang="zh-TW" altLang="zh-TW" sz="3200" dirty="0"/>
                  <a:t>。</a:t>
                </a:r>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6" name="文字版面配置區 5">
                <a:extLst>
                  <a:ext uri="{FF2B5EF4-FFF2-40B4-BE49-F238E27FC236}">
                    <a16:creationId xmlns:a16="http://schemas.microsoft.com/office/drawing/2014/main" id="{BD1DE219-0282-4101-8F1D-4A6248FF5BF6}"/>
                  </a:ext>
                </a:extLst>
              </p:cNvPr>
              <p:cNvSpPr>
                <a:spLocks noGrp="1" noRot="1" noChangeAspect="1" noMove="1" noResize="1" noEditPoints="1" noAdjustHandles="1" noChangeArrowheads="1" noChangeShapeType="1" noTextEdit="1"/>
              </p:cNvSpPr>
              <p:nvPr>
                <p:ph type="body" sz="quarter" idx="13"/>
              </p:nvPr>
            </p:nvSpPr>
            <p:spPr>
              <a:xfrm>
                <a:off x="720796" y="688488"/>
                <a:ext cx="10500448" cy="1503869"/>
              </a:xfrm>
              <a:blipFill>
                <a:blip r:embed="rId2"/>
                <a:stretch>
                  <a:fillRect l="-1451"/>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8EA12D80-779A-47AC-8521-6EDF45158EFE}"/>
              </a:ext>
            </a:extLst>
          </p:cNvPr>
          <p:cNvSpPr/>
          <p:nvPr/>
        </p:nvSpPr>
        <p:spPr>
          <a:xfrm>
            <a:off x="114300" y="2210053"/>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extLst>
              <a:ext uri="{FF2B5EF4-FFF2-40B4-BE49-F238E27FC236}">
                <a16:creationId xmlns:a16="http://schemas.microsoft.com/office/drawing/2014/main" id="{A3E32DEB-0656-4ABC-B0B8-822EEEFE6C03}"/>
              </a:ext>
            </a:extLst>
          </p:cNvPr>
          <p:cNvSpPr/>
          <p:nvPr/>
        </p:nvSpPr>
        <p:spPr>
          <a:xfrm>
            <a:off x="2448910" y="3386139"/>
            <a:ext cx="861849" cy="11122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a:extLst>
              <a:ext uri="{FF2B5EF4-FFF2-40B4-BE49-F238E27FC236}">
                <a16:creationId xmlns:a16="http://schemas.microsoft.com/office/drawing/2014/main" id="{AE4FB440-A412-4ECC-8163-CEF811FD08D1}"/>
              </a:ext>
            </a:extLst>
          </p:cNvPr>
          <p:cNvCxnSpPr>
            <a:cxnSpLocks/>
          </p:cNvCxnSpPr>
          <p:nvPr/>
        </p:nvCxnSpPr>
        <p:spPr>
          <a:xfrm rot="10800000" flipV="1">
            <a:off x="2984938" y="3005959"/>
            <a:ext cx="777494" cy="380180"/>
          </a:xfrm>
          <a:prstGeom prst="bentConnector3">
            <a:avLst>
              <a:gd name="adj1" fmla="val 100092"/>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DBEDA1CB-2F2E-49CC-9C86-F40894988753}"/>
              </a:ext>
            </a:extLst>
          </p:cNvPr>
          <p:cNvSpPr/>
          <p:nvPr/>
        </p:nvSpPr>
        <p:spPr>
          <a:xfrm>
            <a:off x="3792323" y="2743650"/>
            <a:ext cx="3802644" cy="523220"/>
          </a:xfrm>
          <a:prstGeom prst="rect">
            <a:avLst/>
          </a:prstGeom>
        </p:spPr>
        <p:txBody>
          <a:bodyPr wrap="none">
            <a:spAutoFit/>
          </a:bodyPr>
          <a:lstStyle/>
          <a:p>
            <a:pPr>
              <a:spcAft>
                <a:spcPts val="0"/>
              </a:spcAft>
            </a:pPr>
            <a:r>
              <a:rPr lang="en-US" altLang="zh-TW" sz="2800" kern="100" dirty="0">
                <a:solidFill>
                  <a:srgbClr val="FF0000"/>
                </a:solidFill>
                <a:latin typeface="Times New Roman" panose="02020603050405020304" pitchFamily="18" charset="0"/>
              </a:rPr>
              <a:t>5</a:t>
            </a:r>
            <a:r>
              <a:rPr lang="en-US" altLang="zh-TW" sz="2800" i="1" kern="100" dirty="0">
                <a:solidFill>
                  <a:srgbClr val="FF0000"/>
                </a:solidFill>
                <a:latin typeface="Times New Roman" panose="02020603050405020304" pitchFamily="18" charset="0"/>
              </a:rPr>
              <a:t>y</a:t>
            </a:r>
            <a:r>
              <a:rPr lang="zh-TW" altLang="en-US" sz="2800" i="1" kern="100" dirty="0">
                <a:solidFill>
                  <a:srgbClr val="FF0000"/>
                </a:solidFill>
                <a:latin typeface="Times New Roman" panose="02020603050405020304" pitchFamily="18" charset="0"/>
              </a:rPr>
              <a:t> </a:t>
            </a:r>
            <a:r>
              <a:rPr lang="zh-TW" altLang="zh-TW" sz="2800" kern="100" dirty="0">
                <a:solidFill>
                  <a:srgbClr val="FF0000"/>
                </a:solidFill>
                <a:latin typeface="Times New Roman" panose="02020603050405020304" pitchFamily="18" charset="0"/>
              </a:rPr>
              <a:t>與－</a:t>
            </a:r>
            <a:r>
              <a:rPr lang="en-US" altLang="zh-TW" sz="2800" kern="100" dirty="0">
                <a:solidFill>
                  <a:srgbClr val="FF0000"/>
                </a:solidFill>
                <a:latin typeface="Times New Roman" panose="02020603050405020304" pitchFamily="18" charset="0"/>
              </a:rPr>
              <a:t>5</a:t>
            </a:r>
            <a:r>
              <a:rPr lang="en-US" altLang="zh-TW" sz="2800" i="1" kern="100" dirty="0">
                <a:solidFill>
                  <a:srgbClr val="FF0000"/>
                </a:solidFill>
                <a:latin typeface="Times New Roman" panose="02020603050405020304" pitchFamily="18" charset="0"/>
              </a:rPr>
              <a:t>y</a:t>
            </a:r>
            <a:r>
              <a:rPr lang="zh-TW" altLang="en-US" sz="2800" i="1" kern="100" dirty="0">
                <a:solidFill>
                  <a:srgbClr val="FF0000"/>
                </a:solidFill>
                <a:latin typeface="Times New Roman" panose="02020603050405020304" pitchFamily="18" charset="0"/>
              </a:rPr>
              <a:t> </a:t>
            </a:r>
            <a:r>
              <a:rPr lang="zh-TW" altLang="zh-TW" sz="2800" kern="100" dirty="0">
                <a:solidFill>
                  <a:srgbClr val="FF0000"/>
                </a:solidFill>
                <a:latin typeface="Times New Roman" panose="02020603050405020304" pitchFamily="18" charset="0"/>
              </a:rPr>
              <a:t>相加，消去</a:t>
            </a:r>
            <a:r>
              <a:rPr lang="zh-TW" altLang="en-US" sz="2800" kern="100" dirty="0">
                <a:solidFill>
                  <a:srgbClr val="FF0000"/>
                </a:solidFill>
                <a:latin typeface="Times New Roman" panose="02020603050405020304" pitchFamily="18" charset="0"/>
              </a:rPr>
              <a:t> </a:t>
            </a:r>
            <a:r>
              <a:rPr lang="en-US" altLang="zh-TW" sz="2800" i="1" kern="100" dirty="0">
                <a:solidFill>
                  <a:srgbClr val="FF0000"/>
                </a:solidFill>
                <a:latin typeface="Times New Roman" panose="02020603050405020304" pitchFamily="18" charset="0"/>
              </a:rPr>
              <a:t>y</a:t>
            </a:r>
            <a:endParaRPr lang="zh-TW" altLang="zh-TW" sz="2800" kern="100" dirty="0">
              <a:latin typeface="Times New Roman" panose="02020603050405020304" pitchFamily="18" charset="0"/>
            </a:endParaRPr>
          </a:p>
        </p:txBody>
      </p:sp>
      <p:grpSp>
        <p:nvGrpSpPr>
          <p:cNvPr id="12" name="群組 11">
            <a:extLst>
              <a:ext uri="{FF2B5EF4-FFF2-40B4-BE49-F238E27FC236}">
                <a16:creationId xmlns:a16="http://schemas.microsoft.com/office/drawing/2014/main" id="{617BBC1F-8833-47EE-92A1-B5DC33185239}"/>
              </a:ext>
            </a:extLst>
          </p:cNvPr>
          <p:cNvGrpSpPr/>
          <p:nvPr/>
        </p:nvGrpSpPr>
        <p:grpSpPr>
          <a:xfrm>
            <a:off x="8192636" y="2589614"/>
            <a:ext cx="2857563" cy="2255551"/>
            <a:chOff x="2812648" y="962472"/>
            <a:chExt cx="2857563" cy="2255551"/>
          </a:xfrm>
        </p:grpSpPr>
        <p:grpSp>
          <p:nvGrpSpPr>
            <p:cNvPr id="13" name="群組 12">
              <a:extLst>
                <a:ext uri="{FF2B5EF4-FFF2-40B4-BE49-F238E27FC236}">
                  <a16:creationId xmlns:a16="http://schemas.microsoft.com/office/drawing/2014/main" id="{F5F005FB-05C9-4807-8215-AAC05B282B2D}"/>
                </a:ext>
              </a:extLst>
            </p:cNvPr>
            <p:cNvGrpSpPr/>
            <p:nvPr/>
          </p:nvGrpSpPr>
          <p:grpSpPr>
            <a:xfrm>
              <a:off x="2812648" y="1419588"/>
              <a:ext cx="2857563" cy="1798435"/>
              <a:chOff x="2812648" y="1419588"/>
              <a:chExt cx="2857563" cy="1798435"/>
            </a:xfrm>
          </p:grpSpPr>
          <p:sp>
            <p:nvSpPr>
              <p:cNvPr id="16" name="矩形 15">
                <a:extLst>
                  <a:ext uri="{FF2B5EF4-FFF2-40B4-BE49-F238E27FC236}">
                    <a16:creationId xmlns:a16="http://schemas.microsoft.com/office/drawing/2014/main" id="{DF88716B-100D-4376-A1B0-A70C94AAF022}"/>
                  </a:ext>
                </a:extLst>
              </p:cNvPr>
              <p:cNvSpPr/>
              <p:nvPr/>
            </p:nvSpPr>
            <p:spPr>
              <a:xfrm>
                <a:off x="2997844" y="1742754"/>
                <a:ext cx="2672367" cy="147526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也可以利用</a:t>
                </a: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①－②消去 </a:t>
                </a:r>
                <a:r>
                  <a:rPr lang="en-US" altLang="zh-TW" sz="28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x</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p>
            </p:txBody>
          </p:sp>
          <p:sp>
            <p:nvSpPr>
              <p:cNvPr id="17" name="矩形: 圓角 16">
                <a:extLst>
                  <a:ext uri="{FF2B5EF4-FFF2-40B4-BE49-F238E27FC236}">
                    <a16:creationId xmlns:a16="http://schemas.microsoft.com/office/drawing/2014/main" id="{A1D14064-76BD-4468-9C9A-4EE32CEF89DC}"/>
                  </a:ext>
                </a:extLst>
              </p:cNvPr>
              <p:cNvSpPr/>
              <p:nvPr/>
            </p:nvSpPr>
            <p:spPr>
              <a:xfrm>
                <a:off x="2812648" y="1419588"/>
                <a:ext cx="1778000" cy="64633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dirty="0">
                    <a:solidFill>
                      <a:schemeClr val="accent1"/>
                    </a:solidFill>
                    <a:latin typeface="微軟正黑體" panose="020B0604030504040204" pitchFamily="34" charset="-120"/>
                    <a:ea typeface="微軟正黑體" panose="020B0604030504040204" pitchFamily="34" charset="-120"/>
                  </a:rPr>
                  <a:t>Hint</a:t>
                </a:r>
              </a:p>
            </p:txBody>
          </p:sp>
        </p:grpSp>
        <p:pic>
          <p:nvPicPr>
            <p:cNvPr id="15" name="圖片 14">
              <a:extLst>
                <a:ext uri="{FF2B5EF4-FFF2-40B4-BE49-F238E27FC236}">
                  <a16:creationId xmlns:a16="http://schemas.microsoft.com/office/drawing/2014/main" id="{7150745D-99CB-4A35-9CFB-77C62680B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99132">
              <a:off x="4135171" y="962472"/>
              <a:ext cx="910952" cy="910952"/>
            </a:xfrm>
            <a:prstGeom prst="rect">
              <a:avLst/>
            </a:prstGeom>
          </p:spPr>
        </p:pic>
      </p:grpSp>
      <p:sp>
        <p:nvSpPr>
          <p:cNvPr id="2" name="文字方塊 1">
            <a:extLst>
              <a:ext uri="{FF2B5EF4-FFF2-40B4-BE49-F238E27FC236}">
                <a16:creationId xmlns:a16="http://schemas.microsoft.com/office/drawing/2014/main" id="{7C867985-39EA-9A5D-D42A-311BB610B93D}"/>
              </a:ext>
            </a:extLst>
          </p:cNvPr>
          <p:cNvSpPr txBox="1"/>
          <p:nvPr/>
        </p:nvSpPr>
        <p:spPr>
          <a:xfrm>
            <a:off x="720796" y="2108201"/>
            <a:ext cx="6096000" cy="1222642"/>
          </a:xfrm>
          <a:prstGeom prst="rect">
            <a:avLst/>
          </a:prstGeom>
          <a:noFill/>
        </p:spPr>
        <p:txBody>
          <a:bodyPr vert="horz" rtlCol="0">
            <a:spAutoFit/>
          </a:bodyPr>
          <a:lstStyle/>
          <a:p>
            <a:pPr marL="257175" marR="0" lvl="0" indent="-257175" algn="l" defTabSz="914400" rtl="0" eaLnBrk="1" fontAlgn="base" latinLnBrk="0" hangingPunct="1">
              <a:lnSpc>
                <a:spcPct val="120000"/>
              </a:lnSpc>
              <a:spcBef>
                <a:spcPct val="0"/>
              </a:spcBef>
              <a:spcAft>
                <a:spcPts val="0"/>
              </a:spcAft>
              <a:buClrTx/>
              <a:buSzTx/>
              <a:buFontTx/>
              <a:buNone/>
              <a:tabLst>
                <a:tab pos="1250950" algn="l"/>
                <a:tab pos="2511425" algn="l"/>
                <a:tab pos="3405188"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觀察聯立方程式，想消去</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b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b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A8CC4730-E924-6484-D76B-66EEA5AA0600}"/>
              </a:ext>
            </a:extLst>
          </p:cNvPr>
          <p:cNvSpPr txBox="1"/>
          <p:nvPr/>
        </p:nvSpPr>
        <p:spPr>
          <a:xfrm>
            <a:off x="720796" y="3330843"/>
            <a:ext cx="6096000" cy="1224181"/>
          </a:xfrm>
          <a:prstGeom prst="rect">
            <a:avLst/>
          </a:prstGeom>
          <a:noFill/>
        </p:spPr>
        <p:txBody>
          <a:bodyPr vert="horz" rtlCol="0">
            <a:spAutoFit/>
          </a:bodyPr>
          <a:lstStyle/>
          <a:p>
            <a:pPr marL="257175" marR="0" lvl="0" indent="-257175" algn="l" defTabSz="914400" rtl="0" eaLnBrk="1" fontAlgn="base" latinLnBrk="0" hangingPunct="1">
              <a:lnSpc>
                <a:spcPct val="120000"/>
              </a:lnSpc>
              <a:spcBef>
                <a:spcPct val="0"/>
              </a:spcBef>
              <a:spcAft>
                <a:spcPts val="0"/>
              </a:spcAft>
              <a:buClrTx/>
              <a:buSzTx/>
              <a:buFontTx/>
              <a:buNone/>
              <a:tabLst>
                <a:tab pos="1250950" algn="l"/>
                <a:tab pos="2511425" algn="l"/>
                <a:tab pos="3405188" algn="l"/>
              </a:tabLst>
              <a:defRPr/>
            </a:pP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2</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5</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  	</a:t>
            </a:r>
            <a: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a:t>①</a:t>
            </a:r>
            <a:b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br>
            <a:r>
              <a:rPr kumimoji="1" lang="en-US" altLang="zh-TW" sz="3200" b="0" i="0" u="sng"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sng"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sng"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2</a:t>
            </a:r>
            <a:r>
              <a:rPr kumimoji="1" lang="en-US" altLang="zh-TW" sz="3200" b="0" i="1" u="sng"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sng"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sng"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5</a:t>
            </a:r>
            <a:r>
              <a:rPr kumimoji="1" lang="en-US" altLang="zh-TW" sz="3200" b="0" i="1" u="sng"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sng"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sng"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11 </a:t>
            </a:r>
            <a: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8" name="文字方塊 17">
            <a:extLst>
              <a:ext uri="{FF2B5EF4-FFF2-40B4-BE49-F238E27FC236}">
                <a16:creationId xmlns:a16="http://schemas.microsoft.com/office/drawing/2014/main" id="{E4196B65-AD9F-DAF1-3E9A-C18FA168A0D8}"/>
              </a:ext>
            </a:extLst>
          </p:cNvPr>
          <p:cNvSpPr txBox="1"/>
          <p:nvPr/>
        </p:nvSpPr>
        <p:spPr>
          <a:xfrm>
            <a:off x="720796" y="4555024"/>
            <a:ext cx="6096000" cy="635000"/>
          </a:xfrm>
          <a:prstGeom prst="rect">
            <a:avLst/>
          </a:prstGeom>
          <a:noFill/>
        </p:spPr>
        <p:txBody>
          <a:bodyPr vert="horz" rtlCol="0">
            <a:spAutoFit/>
          </a:bodyPr>
          <a:lstStyle/>
          <a:p>
            <a:pPr marL="257175" marR="0" lvl="0" indent="-257175" algn="l" defTabSz="914400" rtl="0" eaLnBrk="1" fontAlgn="base" latinLnBrk="0" hangingPunct="1">
              <a:lnSpc>
                <a:spcPct val="120000"/>
              </a:lnSpc>
              <a:spcBef>
                <a:spcPct val="0"/>
              </a:spcBef>
              <a:spcAft>
                <a:spcPts val="0"/>
              </a:spcAft>
              <a:buClrTx/>
              <a:buSzTx/>
              <a:buFontTx/>
              <a:buNone/>
              <a:tabLst>
                <a:tab pos="1250950" algn="l"/>
                <a:tab pos="2511425" algn="l"/>
                <a:tab pos="3405188" algn="l"/>
              </a:tabLst>
              <a:defRPr/>
            </a:pP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4</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12</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9" name="文字方塊 18">
            <a:extLst>
              <a:ext uri="{FF2B5EF4-FFF2-40B4-BE49-F238E27FC236}">
                <a16:creationId xmlns:a16="http://schemas.microsoft.com/office/drawing/2014/main" id="{88483927-255C-668C-D422-19EAB1D07A29}"/>
              </a:ext>
            </a:extLst>
          </p:cNvPr>
          <p:cNvSpPr txBox="1"/>
          <p:nvPr/>
        </p:nvSpPr>
        <p:spPr>
          <a:xfrm>
            <a:off x="507436" y="5190024"/>
            <a:ext cx="6096000" cy="584775"/>
          </a:xfrm>
          <a:prstGeom prst="rect">
            <a:avLst/>
          </a:prstGeom>
          <a:noFill/>
        </p:spPr>
        <p:txBody>
          <a:bodyPr vert="horz" rtlCol="0">
            <a:spAutoFit/>
          </a:bodyPr>
          <a:lstStyle/>
          <a:p>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x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3</a:t>
            </a:r>
            <a:endParaRPr lang="zh-TW" altLang="en-US" dirty="0"/>
          </a:p>
        </p:txBody>
      </p:sp>
    </p:spTree>
    <p:extLst>
      <p:ext uri="{BB962C8B-B14F-4D97-AF65-F5344CB8AC3E}">
        <p14:creationId xmlns:p14="http://schemas.microsoft.com/office/powerpoint/2010/main" val="98124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9" grpId="0"/>
      <p:bldP spid="2" grpId="0"/>
      <p:bldP spid="11"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9166B3D-F594-4249-BEE8-2DF0541B226A}"/>
              </a:ext>
            </a:extLst>
          </p:cNvPr>
          <p:cNvSpPr/>
          <p:nvPr/>
        </p:nvSpPr>
        <p:spPr>
          <a:xfrm>
            <a:off x="0" y="752949"/>
            <a:ext cx="12192000" cy="12406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252F3240-1352-491C-A5DD-7CBA27F9F915}"/>
              </a:ext>
            </a:extLst>
          </p:cNvPr>
          <p:cNvSpPr>
            <a:spLocks noGrp="1"/>
          </p:cNvSpPr>
          <p:nvPr>
            <p:ph type="subTitle" idx="1"/>
          </p:nvPr>
        </p:nvSpPr>
        <p:spPr/>
        <p:txBody>
          <a:bodyPr/>
          <a:lstStyle/>
          <a:p>
            <a:r>
              <a:rPr lang="en-US" altLang="zh-TW" dirty="0"/>
              <a:t>30</a:t>
            </a:r>
            <a:endParaRPr lang="zh-TW" altLang="en-US" dirty="0"/>
          </a:p>
        </p:txBody>
      </p:sp>
      <p:sp>
        <p:nvSpPr>
          <p:cNvPr id="3" name="標題 2">
            <a:extLst>
              <a:ext uri="{FF2B5EF4-FFF2-40B4-BE49-F238E27FC236}">
                <a16:creationId xmlns:a16="http://schemas.microsoft.com/office/drawing/2014/main" id="{5C814B42-AF2A-4831-958D-8637A9D20CEA}"/>
              </a:ext>
            </a:extLst>
          </p:cNvPr>
          <p:cNvSpPr>
            <a:spLocks noGrp="1"/>
          </p:cNvSpPr>
          <p:nvPr>
            <p:ph type="title"/>
          </p:nvPr>
        </p:nvSpPr>
        <p:spPr>
          <a:xfrm>
            <a:off x="1455275" y="-134350"/>
            <a:ext cx="7100146"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32C8A6FB-B191-413A-BD57-E76CFD34F388}"/>
              </a:ext>
            </a:extLst>
          </p:cNvPr>
          <p:cNvSpPr>
            <a:spLocks noGrp="1"/>
          </p:cNvSpPr>
          <p:nvPr>
            <p:ph type="body" sz="quarter" idx="10"/>
          </p:nvPr>
        </p:nvSpPr>
        <p:spPr/>
        <p:txBody>
          <a:bodyPr/>
          <a:lstStyle/>
          <a:p>
            <a:r>
              <a:rPr lang="en-US" altLang="zh-TW" dirty="0"/>
              <a:t>5</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BD1DE219-0282-4101-8F1D-4A6248FF5BF6}"/>
                  </a:ext>
                </a:extLst>
              </p:cNvPr>
              <p:cNvSpPr>
                <a:spLocks noGrp="1"/>
              </p:cNvSpPr>
              <p:nvPr>
                <p:ph type="body" sz="quarter" idx="13"/>
              </p:nvPr>
            </p:nvSpPr>
            <p:spPr>
              <a:xfrm>
                <a:off x="720796" y="688488"/>
                <a:ext cx="10500448" cy="1503869"/>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  ⋯⋯</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①</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11⋯⋯</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②</m:t>
                            </m:r>
                          </m:e>
                        </m:eqArr>
                      </m:e>
                    </m:d>
                  </m:oMath>
                </a14:m>
                <a:r>
                  <a:rPr lang="zh-TW" altLang="zh-TW" sz="3200" dirty="0"/>
                  <a:t>。</a:t>
                </a:r>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6" name="文字版面配置區 5">
                <a:extLst>
                  <a:ext uri="{FF2B5EF4-FFF2-40B4-BE49-F238E27FC236}">
                    <a16:creationId xmlns:a16="http://schemas.microsoft.com/office/drawing/2014/main" id="{BD1DE219-0282-4101-8F1D-4A6248FF5BF6}"/>
                  </a:ext>
                </a:extLst>
              </p:cNvPr>
              <p:cNvSpPr>
                <a:spLocks noGrp="1" noRot="1" noChangeAspect="1" noMove="1" noResize="1" noEditPoints="1" noAdjustHandles="1" noChangeArrowheads="1" noChangeShapeType="1" noTextEdit="1"/>
              </p:cNvSpPr>
              <p:nvPr>
                <p:ph type="body" sz="quarter" idx="13"/>
              </p:nvPr>
            </p:nvSpPr>
            <p:spPr>
              <a:xfrm>
                <a:off x="720796" y="688488"/>
                <a:ext cx="10500448" cy="1503869"/>
              </a:xfrm>
              <a:blipFill>
                <a:blip r:embed="rId2"/>
                <a:stretch>
                  <a:fillRect l="-1451"/>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8EA12D80-779A-47AC-8521-6EDF45158EFE}"/>
              </a:ext>
            </a:extLst>
          </p:cNvPr>
          <p:cNvSpPr/>
          <p:nvPr/>
        </p:nvSpPr>
        <p:spPr>
          <a:xfrm>
            <a:off x="114300" y="2210053"/>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2" name="文字方塊 1">
            <a:extLst>
              <a:ext uri="{FF2B5EF4-FFF2-40B4-BE49-F238E27FC236}">
                <a16:creationId xmlns:a16="http://schemas.microsoft.com/office/drawing/2014/main" id="{CA699D2E-0C68-E7E5-EC64-757FEF8D0973}"/>
              </a:ext>
            </a:extLst>
          </p:cNvPr>
          <p:cNvSpPr txBox="1"/>
          <p:nvPr/>
        </p:nvSpPr>
        <p:spPr>
          <a:xfrm>
            <a:off x="720796" y="2108201"/>
            <a:ext cx="933760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81625"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zh-TW" altLang="en-US"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zh-TW" altLang="en-US"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代入</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5</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0" name="文字方塊 9">
            <a:extLst>
              <a:ext uri="{FF2B5EF4-FFF2-40B4-BE49-F238E27FC236}">
                <a16:creationId xmlns:a16="http://schemas.microsoft.com/office/drawing/2014/main" id="{001CB58D-BD36-F787-4442-70D04A4ABF58}"/>
              </a:ext>
            </a:extLst>
          </p:cNvPr>
          <p:cNvSpPr txBox="1"/>
          <p:nvPr/>
        </p:nvSpPr>
        <p:spPr>
          <a:xfrm>
            <a:off x="720796" y="2692976"/>
            <a:ext cx="933760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81625"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Calibri" pitchFamily="34" charset="0"/>
                <a:ea typeface="Times New Roman" panose="02020603050405020304" pitchFamily="18" charset="0"/>
                <a:cs typeface="+mn-cs"/>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5</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6</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CC4C4F35-F329-9192-279F-E3A2B11E25F4}"/>
              </a:ext>
            </a:extLst>
          </p:cNvPr>
          <p:cNvSpPr txBox="1"/>
          <p:nvPr/>
        </p:nvSpPr>
        <p:spPr>
          <a:xfrm>
            <a:off x="720796" y="3277751"/>
            <a:ext cx="933760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81625"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Calibri" pitchFamily="34" charset="0"/>
                <a:ea typeface="Times New Roman" panose="02020603050405020304" pitchFamily="18" charset="0"/>
                <a:cs typeface="+mn-cs"/>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5</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5</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2" name="文字方塊 11">
            <a:extLst>
              <a:ext uri="{FF2B5EF4-FFF2-40B4-BE49-F238E27FC236}">
                <a16:creationId xmlns:a16="http://schemas.microsoft.com/office/drawing/2014/main" id="{A9D3DDA7-F02C-05C7-0F78-BF9D065495D0}"/>
              </a:ext>
            </a:extLst>
          </p:cNvPr>
          <p:cNvSpPr txBox="1"/>
          <p:nvPr/>
        </p:nvSpPr>
        <p:spPr>
          <a:xfrm>
            <a:off x="720796" y="3862526"/>
            <a:ext cx="933760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81625"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Calibri" pitchFamily="34" charset="0"/>
                <a:ea typeface="Times New Roman" panose="02020603050405020304" pitchFamily="18" charset="0"/>
                <a:cs typeface="+mn-cs"/>
              </a:rPr>
              <a:t>  </a:t>
            </a:r>
            <a:r>
              <a:rPr kumimoji="1" lang="en-US" altLang="zh-TW" sz="3200" b="0" i="0" u="none" strike="noStrike" kern="100" cap="none" spc="0" normalizeH="0" baseline="0" noProof="0">
                <a:ln>
                  <a:noFill/>
                </a:ln>
                <a:solidFill>
                  <a:prstClr val="black"/>
                </a:solidFill>
                <a:effectLst/>
                <a:uLnTx/>
                <a:uFillTx/>
                <a:latin typeface="Calibri" pitchFamily="34" charset="0"/>
                <a:ea typeface="Times New Roman" panose="02020603050405020304" pitchFamily="18" charset="0"/>
                <a:cs typeface="+mn-cs"/>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1</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AB1880C9-ACE2-BDAF-9DCF-DED6107C30F7}"/>
                  </a:ext>
                </a:extLst>
              </p:cNvPr>
              <p:cNvSpPr txBox="1"/>
              <p:nvPr/>
            </p:nvSpPr>
            <p:spPr>
              <a:xfrm>
                <a:off x="720796" y="4447301"/>
                <a:ext cx="9337604"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prstClr val="black"/>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3</m:t>
                            </m:r>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    </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 </m:t>
                            </m:r>
                          </m:e>
                          <m:e>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1 </m:t>
                            </m:r>
                          </m:e>
                        </m:eqArr>
                      </m:e>
                    </m:d>
                  </m:oMath>
                </a14:m>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3" name="文字方塊 12">
                <a:extLst>
                  <a:ext uri="{FF2B5EF4-FFF2-40B4-BE49-F238E27FC236}">
                    <a16:creationId xmlns:a16="http://schemas.microsoft.com/office/drawing/2014/main" id="{AB1880C9-ACE2-BDAF-9DCF-DED6107C30F7}"/>
                  </a:ext>
                </a:extLst>
              </p:cNvPr>
              <p:cNvSpPr txBox="1">
                <a:spLocks noRot="1" noChangeAspect="1" noMove="1" noResize="1" noEditPoints="1" noAdjustHandles="1" noChangeArrowheads="1" noChangeShapeType="1" noTextEdit="1"/>
              </p:cNvSpPr>
              <p:nvPr/>
            </p:nvSpPr>
            <p:spPr>
              <a:xfrm>
                <a:off x="720796" y="4447301"/>
                <a:ext cx="9337604" cy="1190839"/>
              </a:xfrm>
              <a:prstGeom prst="rect">
                <a:avLst/>
              </a:prstGeom>
              <a:blipFill>
                <a:blip r:embed="rId3"/>
                <a:stretch>
                  <a:fillRect l="-163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720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F4988B17-22A2-4D91-BD9A-E7D2BB9B75A8}"/>
              </a:ext>
            </a:extLst>
          </p:cNvPr>
          <p:cNvSpPr>
            <a:spLocks noGrp="1"/>
          </p:cNvSpPr>
          <p:nvPr>
            <p:ph type="subTitle" idx="1"/>
          </p:nvPr>
        </p:nvSpPr>
        <p:spPr/>
        <p:txBody>
          <a:bodyPr/>
          <a:lstStyle/>
          <a:p>
            <a:r>
              <a:rPr lang="en-US" altLang="zh-TW" dirty="0"/>
              <a:t>30</a:t>
            </a:r>
            <a:endParaRPr lang="zh-TW" altLang="en-US" dirty="0"/>
          </a:p>
        </p:txBody>
      </p:sp>
      <p:sp>
        <p:nvSpPr>
          <p:cNvPr id="7" name="矩形 6">
            <a:extLst>
              <a:ext uri="{FF2B5EF4-FFF2-40B4-BE49-F238E27FC236}">
                <a16:creationId xmlns:a16="http://schemas.microsoft.com/office/drawing/2014/main" id="{66D1362D-6657-44F9-B12E-DA81064241FF}"/>
              </a:ext>
            </a:extLst>
          </p:cNvPr>
          <p:cNvSpPr/>
          <p:nvPr/>
        </p:nvSpPr>
        <p:spPr>
          <a:xfrm>
            <a:off x="576000" y="1224000"/>
            <a:ext cx="10548000" cy="2062103"/>
          </a:xfrm>
          <a:prstGeom prst="rect">
            <a:avLst/>
          </a:prstGeom>
        </p:spPr>
        <p:txBody>
          <a:bodyPr>
            <a:noAutofit/>
          </a:bodyPr>
          <a:lstStyle/>
          <a:p>
            <a:pPr>
              <a:tabLst>
                <a:tab pos="8972550" algn="l"/>
              </a:tabLst>
            </a:pPr>
            <a:r>
              <a:rPr lang="zh-TW" altLang="zh-TW" sz="3200" kern="100" dirty="0">
                <a:latin typeface="Times New Roman" panose="02020603050405020304" pitchFamily="18" charset="0"/>
                <a:cs typeface="Times New Roman" panose="02020603050405020304" pitchFamily="18" charset="0"/>
              </a:rPr>
              <a:t>　　像例</a:t>
            </a:r>
            <a:r>
              <a:rPr lang="en-US" altLang="zh-TW" sz="3200" kern="100" dirty="0">
                <a:latin typeface="Times New Roman" panose="02020603050405020304" pitchFamily="18" charset="0"/>
                <a:cs typeface="Times New Roman" panose="02020603050405020304" pitchFamily="18" charset="0"/>
              </a:rPr>
              <a:t> </a:t>
            </a:r>
            <a:r>
              <a:rPr lang="en-US" altLang="zh-TW" sz="3200" kern="100" dirty="0">
                <a:latin typeface="Times New Roman" panose="02020603050405020304" pitchFamily="18" charset="0"/>
              </a:rPr>
              <a:t>5 </a:t>
            </a:r>
            <a:r>
              <a:rPr lang="zh-TW" altLang="zh-TW" sz="3200" kern="100" dirty="0">
                <a:latin typeface="Times New Roman" panose="02020603050405020304" pitchFamily="18" charset="0"/>
                <a:cs typeface="Times New Roman" panose="02020603050405020304" pitchFamily="18" charset="0"/>
              </a:rPr>
              <a:t>這種</a:t>
            </a:r>
            <a:r>
              <a:rPr lang="zh-TW" altLang="zh-TW" sz="3200" b="1" kern="100" dirty="0">
                <a:latin typeface="Times New Roman" panose="02020603050405020304" pitchFamily="18" charset="0"/>
                <a:cs typeface="Times New Roman" panose="02020603050405020304" pitchFamily="18" charset="0"/>
              </a:rPr>
              <a:t>將兩個方程式以相加或相減，消去聯立方程式其中一個未知數的方法，稱為</a:t>
            </a:r>
            <a:r>
              <a:rPr lang="zh-TW" altLang="zh-TW" sz="3200" b="1" kern="100" dirty="0">
                <a:solidFill>
                  <a:srgbClr val="0000FF"/>
                </a:solidFill>
                <a:latin typeface="Times New Roman" panose="02020603050405020304" pitchFamily="18" charset="0"/>
                <a:cs typeface="Times New Roman" panose="02020603050405020304" pitchFamily="18" charset="0"/>
              </a:rPr>
              <a:t>加減消去法</a:t>
            </a:r>
            <a:r>
              <a:rPr lang="zh-TW" altLang="zh-TW" sz="3200" kern="100" dirty="0">
                <a:latin typeface="Times New Roman" panose="02020603050405020304" pitchFamily="18" charset="0"/>
                <a:cs typeface="Times New Roman" panose="02020603050405020304" pitchFamily="18" charset="0"/>
              </a:rPr>
              <a:t>。</a:t>
            </a:r>
            <a:endParaRPr lang="zh-TW" altLang="en-US" sz="3200" dirty="0"/>
          </a:p>
        </p:txBody>
      </p:sp>
    </p:spTree>
    <p:extLst>
      <p:ext uri="{BB962C8B-B14F-4D97-AF65-F5344CB8AC3E}">
        <p14:creationId xmlns:p14="http://schemas.microsoft.com/office/powerpoint/2010/main" val="1145501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30</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688488"/>
                <a:ext cx="10648611" cy="1865526"/>
              </a:xfrm>
            </p:spPr>
            <p:txBody>
              <a:bodyPr/>
              <a:lstStyle/>
              <a:p>
                <a:r>
                  <a:rPr lang="zh-TW" altLang="en-US" sz="3200" dirty="0">
                    <a:latin typeface="Times New Roman" panose="02020603050405020304" pitchFamily="18" charset="0"/>
                    <a:cs typeface="Times New Roman" panose="02020603050405020304" pitchFamily="18" charset="0"/>
                  </a:rPr>
                  <a:t>解下列各二元一次聯立方程式。</a:t>
                </a:r>
                <a:endParaRPr lang="en-US" altLang="zh-TW" sz="3200" dirty="0">
                  <a:latin typeface="Times New Roman" panose="02020603050405020304" pitchFamily="18" charset="0"/>
                  <a:cs typeface="Times New Roman" panose="02020603050405020304" pitchFamily="18" charset="0"/>
                </a:endParaRPr>
              </a:p>
              <a:p>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⑴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18     </m:t>
                            </m:r>
                          </m:e>
                          <m:e>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9</m:t>
                            </m:r>
                          </m:e>
                        </m:eqArr>
                      </m:e>
                    </m:d>
                  </m:oMath>
                </a14:m>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688488"/>
                <a:ext cx="10648611" cy="1865526"/>
              </a:xfrm>
              <a:blipFill>
                <a:blip r:embed="rId2"/>
                <a:stretch>
                  <a:fillRect l="-1431" t="-7190"/>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2626901"/>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3745FE3F-753D-407D-8932-E92B928AB331}"/>
                  </a:ext>
                </a:extLst>
              </p:cNvPr>
              <p:cNvSpPr/>
              <p:nvPr/>
            </p:nvSpPr>
            <p:spPr>
              <a:xfrm>
                <a:off x="3907271" y="1189533"/>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13" name="矩形 12">
                <a:extLst>
                  <a:ext uri="{FF2B5EF4-FFF2-40B4-BE49-F238E27FC236}">
                    <a16:creationId xmlns:a16="http://schemas.microsoft.com/office/drawing/2014/main" id="{3745FE3F-753D-407D-8932-E92B928AB331}"/>
                  </a:ext>
                </a:extLst>
              </p:cNvPr>
              <p:cNvSpPr>
                <a:spLocks noRot="1" noChangeAspect="1" noMove="1" noResize="1" noEditPoints="1" noAdjustHandles="1" noChangeArrowheads="1" noChangeShapeType="1" noTextEdit="1"/>
              </p:cNvSpPr>
              <p:nvPr/>
            </p:nvSpPr>
            <p:spPr>
              <a:xfrm>
                <a:off x="3907271" y="1189533"/>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8" name="矩形: 圓角 37">
            <a:extLst>
              <a:ext uri="{FF2B5EF4-FFF2-40B4-BE49-F238E27FC236}">
                <a16:creationId xmlns:a16="http://schemas.microsoft.com/office/drawing/2014/main" id="{865F4BE1-687F-429B-A6F7-114934D34221}"/>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20">
            <a:hlinkClick r:id="rId4" action="ppaction://hlinksldjump"/>
            <a:extLst>
              <a:ext uri="{FF2B5EF4-FFF2-40B4-BE49-F238E27FC236}">
                <a16:creationId xmlns:a16="http://schemas.microsoft.com/office/drawing/2014/main" id="{5671ADAB-6CA4-409B-8F15-A58B26BF3DFB}"/>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31">
            <a:hlinkClick r:id="rId5" action="ppaction://hlinksldjump"/>
            <a:extLst>
              <a:ext uri="{FF2B5EF4-FFF2-40B4-BE49-F238E27FC236}">
                <a16:creationId xmlns:a16="http://schemas.microsoft.com/office/drawing/2014/main" id="{7A01665E-1F7F-4F7F-8900-59446F832F3D}"/>
              </a:ext>
            </a:extLst>
          </p:cNvPr>
          <p:cNvSpPr/>
          <p:nvPr/>
        </p:nvSpPr>
        <p:spPr>
          <a:xfrm>
            <a:off x="3128319" y="42865"/>
            <a:ext cx="573088"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圓角 32">
            <a:extLst>
              <a:ext uri="{FF2B5EF4-FFF2-40B4-BE49-F238E27FC236}">
                <a16:creationId xmlns:a16="http://schemas.microsoft.com/office/drawing/2014/main" id="{8AE64DD5-EBCC-483E-80C9-268CB0748F1E}"/>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9EA3799C-2E8B-ACBB-91E1-82985ED85C7C}"/>
              </a:ext>
            </a:extLst>
          </p:cNvPr>
          <p:cNvSpPr txBox="1"/>
          <p:nvPr/>
        </p:nvSpPr>
        <p:spPr>
          <a:xfrm>
            <a:off x="1115486" y="2554014"/>
            <a:ext cx="8333314"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en-US" altLang="zh-TW" sz="3200" b="0" i="0" u="none" strike="noStrike" kern="100" cap="none" spc="0" normalizeH="0" baseline="0" noProof="0">
                <a:ln>
                  <a:noFill/>
                </a:ln>
                <a:solidFill>
                  <a:srgbClr val="E4007F"/>
                </a:solidFill>
                <a:effectLst/>
                <a:uLnTx/>
                <a:uFillTx/>
                <a:latin typeface="新細明體" panose="02020500000000000000" pitchFamily="18" charset="-120"/>
                <a:ea typeface="新細明體" pitchFamily="18" charset="-120"/>
                <a:cs typeface="+mn-cs"/>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9</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3" name="文字方塊 2">
            <a:extLst>
              <a:ext uri="{FF2B5EF4-FFF2-40B4-BE49-F238E27FC236}">
                <a16:creationId xmlns:a16="http://schemas.microsoft.com/office/drawing/2014/main" id="{C9EB1EC4-8FB0-9901-DBE3-57DDCF2D7A66}"/>
              </a:ext>
            </a:extLst>
          </p:cNvPr>
          <p:cNvSpPr txBox="1"/>
          <p:nvPr/>
        </p:nvSpPr>
        <p:spPr>
          <a:xfrm>
            <a:off x="1115486" y="3189014"/>
            <a:ext cx="8333314"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en-US" altLang="zh-TW" sz="3200" b="0" i="0" u="none" strike="noStrike" kern="100" cap="none" spc="0" normalizeH="0" baseline="0" noProof="0">
                <a:ln>
                  <a:noFill/>
                </a:ln>
                <a:solidFill>
                  <a:srgbClr val="E4007F"/>
                </a:solidFill>
                <a:effectLst/>
                <a:uLnTx/>
                <a:uFillTx/>
                <a:latin typeface="新細明體" panose="02020500000000000000" pitchFamily="18" charset="-120"/>
                <a:ea typeface="新細明體" pitchFamily="18" charset="-120"/>
                <a:cs typeface="+mn-cs"/>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20518018-2E66-5E1D-7EC3-CC35EBD088D4}"/>
                  </a:ext>
                </a:extLst>
              </p:cNvPr>
              <p:cNvSpPr txBox="1"/>
              <p:nvPr/>
            </p:nvSpPr>
            <p:spPr>
              <a:xfrm>
                <a:off x="1115486" y="3824014"/>
                <a:ext cx="8333314"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所以 </a:t>
                </a:r>
                <a14:m>
                  <m:oMath xmlns:m="http://schemas.openxmlformats.org/officeDocument/2006/math">
                    <m:d>
                      <m:dPr>
                        <m:begChr m:val="{"/>
                        <m:endChr m:val=""/>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4</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4" name="文字方塊 3">
                <a:extLst>
                  <a:ext uri="{FF2B5EF4-FFF2-40B4-BE49-F238E27FC236}">
                    <a16:creationId xmlns:a16="http://schemas.microsoft.com/office/drawing/2014/main" id="{20518018-2E66-5E1D-7EC3-CC35EBD088D4}"/>
                  </a:ext>
                </a:extLst>
              </p:cNvPr>
              <p:cNvSpPr txBox="1">
                <a:spLocks noRot="1" noChangeAspect="1" noMove="1" noResize="1" noEditPoints="1" noAdjustHandles="1" noChangeArrowheads="1" noChangeShapeType="1" noTextEdit="1"/>
              </p:cNvSpPr>
              <p:nvPr/>
            </p:nvSpPr>
            <p:spPr>
              <a:xfrm>
                <a:off x="1115486" y="3824014"/>
                <a:ext cx="8333314" cy="1190839"/>
              </a:xfrm>
              <a:prstGeom prst="rect">
                <a:avLst/>
              </a:prstGeom>
              <a:blipFill>
                <a:blip r:embed="rId6"/>
                <a:stretch>
                  <a:fillRect l="-190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07204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30</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688488"/>
                <a:ext cx="10648611" cy="1865526"/>
              </a:xfrm>
            </p:spPr>
            <p:txBody>
              <a:bodyPr/>
              <a:lstStyle/>
              <a:p>
                <a:r>
                  <a:rPr lang="zh-TW" altLang="en-US" sz="3200" dirty="0">
                    <a:latin typeface="Times New Roman" panose="02020603050405020304" pitchFamily="18" charset="0"/>
                    <a:cs typeface="Times New Roman" panose="02020603050405020304" pitchFamily="18" charset="0"/>
                  </a:rPr>
                  <a:t>解下列各二元一次聯立方程式。</a:t>
                </a:r>
                <a:endParaRPr lang="en-US" altLang="zh-TW" sz="3200" dirty="0">
                  <a:latin typeface="Times New Roman" panose="02020603050405020304" pitchFamily="18" charset="0"/>
                  <a:cs typeface="Times New Roman" panose="02020603050405020304" pitchFamily="18" charset="0"/>
                </a:endParaRPr>
              </a:p>
              <a:p>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⑵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1     </m:t>
                            </m:r>
                          </m:e>
                        </m:eqArr>
                      </m:e>
                    </m:d>
                  </m:oMath>
                </a14:m>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688488"/>
                <a:ext cx="10648611" cy="1865526"/>
              </a:xfrm>
              <a:blipFill>
                <a:blip r:embed="rId2"/>
                <a:stretch>
                  <a:fillRect l="-1431" t="-7190"/>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2626901"/>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3745FE3F-753D-407D-8932-E92B928AB331}"/>
                  </a:ext>
                </a:extLst>
              </p:cNvPr>
              <p:cNvSpPr/>
              <p:nvPr/>
            </p:nvSpPr>
            <p:spPr>
              <a:xfrm>
                <a:off x="3653743" y="1189533"/>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13" name="矩形 12">
                <a:extLst>
                  <a:ext uri="{FF2B5EF4-FFF2-40B4-BE49-F238E27FC236}">
                    <a16:creationId xmlns:a16="http://schemas.microsoft.com/office/drawing/2014/main" id="{3745FE3F-753D-407D-8932-E92B928AB331}"/>
                  </a:ext>
                </a:extLst>
              </p:cNvPr>
              <p:cNvSpPr>
                <a:spLocks noRot="1" noChangeAspect="1" noMove="1" noResize="1" noEditPoints="1" noAdjustHandles="1" noChangeArrowheads="1" noChangeShapeType="1" noTextEdit="1"/>
              </p:cNvSpPr>
              <p:nvPr/>
            </p:nvSpPr>
            <p:spPr>
              <a:xfrm>
                <a:off x="3653743" y="1189533"/>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DFC88379-81A9-4DD1-F8D7-73B94BC9C29B}"/>
              </a:ext>
            </a:extLst>
          </p:cNvPr>
          <p:cNvSpPr txBox="1"/>
          <p:nvPr/>
        </p:nvSpPr>
        <p:spPr>
          <a:xfrm>
            <a:off x="1292772" y="2554014"/>
            <a:ext cx="8282152"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②－①得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7</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0</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0</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1667BEEC-2B4F-EBC8-F126-F082E3735050}"/>
                  </a:ext>
                </a:extLst>
              </p:cNvPr>
              <p:cNvSpPr txBox="1"/>
              <p:nvPr/>
            </p:nvSpPr>
            <p:spPr>
              <a:xfrm>
                <a:off x="1292772" y="3189014"/>
                <a:ext cx="8282152" cy="994311"/>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0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代入①式，得</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14:m>
                  <m:oMath xmlns:m="http://schemas.openxmlformats.org/officeDocument/2006/math">
                    <m:f>
                      <m:f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fPr>
                      <m:num>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1 </m:t>
                        </m:r>
                      </m:num>
                      <m:den>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den>
                    </m:f>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Choice>
        <mc:Fallback xmlns="">
          <p:sp>
            <p:nvSpPr>
              <p:cNvPr id="3" name="文字方塊 2">
                <a:extLst>
                  <a:ext uri="{FF2B5EF4-FFF2-40B4-BE49-F238E27FC236}">
                    <a16:creationId xmlns:a16="http://schemas.microsoft.com/office/drawing/2014/main" id="{1667BEEC-2B4F-EBC8-F126-F082E3735050}"/>
                  </a:ext>
                </a:extLst>
              </p:cNvPr>
              <p:cNvSpPr txBox="1">
                <a:spLocks noRot="1" noChangeAspect="1" noMove="1" noResize="1" noEditPoints="1" noAdjustHandles="1" noChangeArrowheads="1" noChangeShapeType="1" noTextEdit="1"/>
              </p:cNvSpPr>
              <p:nvPr/>
            </p:nvSpPr>
            <p:spPr>
              <a:xfrm>
                <a:off x="1292772" y="3189014"/>
                <a:ext cx="8282152" cy="994311"/>
              </a:xfrm>
              <a:prstGeom prst="rect">
                <a:avLst/>
              </a:prstGeom>
              <a:blipFill>
                <a:blip r:embed="rId4"/>
                <a:stretch>
                  <a:fillRect l="-1840" b="-858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E6A8A882-6BD0-F1BB-F200-2826DAC7503F}"/>
                  </a:ext>
                </a:extLst>
              </p:cNvPr>
              <p:cNvSpPr txBox="1"/>
              <p:nvPr/>
            </p:nvSpPr>
            <p:spPr>
              <a:xfrm>
                <a:off x="1292772" y="4183325"/>
                <a:ext cx="8282152" cy="1664495"/>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0  </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f>
                              <m:f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fPr>
                              <m:num>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1 </m:t>
                                </m:r>
                              </m:num>
                              <m:den>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den>
                            </m:f>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4" name="文字方塊 3">
                <a:extLst>
                  <a:ext uri="{FF2B5EF4-FFF2-40B4-BE49-F238E27FC236}">
                    <a16:creationId xmlns:a16="http://schemas.microsoft.com/office/drawing/2014/main" id="{E6A8A882-6BD0-F1BB-F200-2826DAC7503F}"/>
                  </a:ext>
                </a:extLst>
              </p:cNvPr>
              <p:cNvSpPr txBox="1">
                <a:spLocks noRot="1" noChangeAspect="1" noMove="1" noResize="1" noEditPoints="1" noAdjustHandles="1" noChangeArrowheads="1" noChangeShapeType="1" noTextEdit="1"/>
              </p:cNvSpPr>
              <p:nvPr/>
            </p:nvSpPr>
            <p:spPr>
              <a:xfrm>
                <a:off x="1292772" y="4183325"/>
                <a:ext cx="8282152" cy="1664495"/>
              </a:xfrm>
              <a:prstGeom prst="rect">
                <a:avLst/>
              </a:prstGeom>
              <a:blipFill>
                <a:blip r:embed="rId5"/>
                <a:stretch>
                  <a:fillRect l="-184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4049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57809139-9FFF-454D-9EE3-297801D4C453}"/>
              </a:ext>
            </a:extLst>
          </p:cNvPr>
          <p:cNvSpPr>
            <a:spLocks noGrp="1"/>
          </p:cNvSpPr>
          <p:nvPr>
            <p:ph type="subTitle" idx="1"/>
          </p:nvPr>
        </p:nvSpPr>
        <p:spPr/>
        <p:txBody>
          <a:bodyPr/>
          <a:lstStyle/>
          <a:p>
            <a:r>
              <a:rPr lang="en-US" altLang="zh-TW" dirty="0"/>
              <a:t>21</a:t>
            </a:r>
            <a:endParaRPr lang="zh-TW" altLang="en-US" dirty="0"/>
          </a:p>
        </p:txBody>
      </p:sp>
      <p:grpSp>
        <p:nvGrpSpPr>
          <p:cNvPr id="3" name="群組 2">
            <a:extLst>
              <a:ext uri="{FF2B5EF4-FFF2-40B4-BE49-F238E27FC236}">
                <a16:creationId xmlns:a16="http://schemas.microsoft.com/office/drawing/2014/main" id="{97819C8B-AD59-42E6-9238-21B831F20DBC}"/>
              </a:ext>
            </a:extLst>
          </p:cNvPr>
          <p:cNvGrpSpPr/>
          <p:nvPr/>
        </p:nvGrpSpPr>
        <p:grpSpPr>
          <a:xfrm>
            <a:off x="103684" y="1005274"/>
            <a:ext cx="6403442" cy="646332"/>
            <a:chOff x="3730487" y="1455987"/>
            <a:chExt cx="6403442" cy="646332"/>
          </a:xfrm>
        </p:grpSpPr>
        <p:sp>
          <p:nvSpPr>
            <p:cNvPr id="4" name="矩形: 圓角 30">
              <a:extLst>
                <a:ext uri="{FF2B5EF4-FFF2-40B4-BE49-F238E27FC236}">
                  <a16:creationId xmlns:a16="http://schemas.microsoft.com/office/drawing/2014/main" id="{3C2B2D00-F2BD-4556-A72E-22E1F02ED9BB}"/>
                </a:ext>
              </a:extLst>
            </p:cNvPr>
            <p:cNvSpPr/>
            <p:nvPr/>
          </p:nvSpPr>
          <p:spPr>
            <a:xfrm>
              <a:off x="3730487" y="1455987"/>
              <a:ext cx="6403442" cy="64633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latin typeface="微軟正黑體" panose="020B0604030504040204" pitchFamily="34" charset="-120"/>
                  <a:ea typeface="微軟正黑體" panose="020B0604030504040204" pitchFamily="34" charset="-120"/>
                </a:rPr>
                <a:t>　　</a:t>
              </a:r>
              <a:r>
                <a:rPr lang="zh-TW" altLang="en-US" sz="3600" b="1" dirty="0">
                  <a:solidFill>
                    <a:schemeClr val="tx1"/>
                  </a:solidFill>
                  <a:latin typeface="微軟正黑體" panose="020B0604030504040204" pitchFamily="34" charset="-120"/>
                  <a:ea typeface="微軟正黑體" panose="020B0604030504040204" pitchFamily="34" charset="-120"/>
                </a:rPr>
                <a:t>二元一次聯立方程式的解</a:t>
              </a: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5" name="矩形: 圓角 31">
              <a:extLst>
                <a:ext uri="{FF2B5EF4-FFF2-40B4-BE49-F238E27FC236}">
                  <a16:creationId xmlns:a16="http://schemas.microsoft.com/office/drawing/2014/main" id="{9559CEB0-9E4E-4A7F-B7EA-08049EE8CEC3}"/>
                </a:ext>
              </a:extLst>
            </p:cNvPr>
            <p:cNvSpPr/>
            <p:nvPr/>
          </p:nvSpPr>
          <p:spPr>
            <a:xfrm>
              <a:off x="3730487" y="1455987"/>
              <a:ext cx="659087" cy="646332"/>
            </a:xfrm>
            <a:prstGeom prst="roundRect">
              <a:avLst>
                <a:gd name="adj" fmla="val 50000"/>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gr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6F915A6E-6CB7-403F-8211-C1BF0B7E1B9A}"/>
                  </a:ext>
                </a:extLst>
              </p:cNvPr>
              <p:cNvSpPr/>
              <p:nvPr/>
            </p:nvSpPr>
            <p:spPr>
              <a:xfrm>
                <a:off x="576000" y="1651767"/>
                <a:ext cx="10548000" cy="5167672"/>
              </a:xfrm>
              <a:prstGeom prst="rect">
                <a:avLst/>
              </a:prstGeom>
              <a:ln>
                <a:noFill/>
              </a:ln>
            </p:spPr>
            <p:txBody>
              <a:bodyPr>
                <a:noAutofit/>
              </a:bodyPr>
              <a:lstStyle/>
              <a:p>
                <a:pPr>
                  <a:lnSpc>
                    <a:spcPct val="120000"/>
                  </a:lnSpc>
                  <a:spcAft>
                    <a:spcPts val="0"/>
                  </a:spcAft>
                </a:pPr>
                <a:r>
                  <a:rPr lang="zh-TW" altLang="zh-TW" sz="3200" kern="100" dirty="0">
                    <a:latin typeface="Times New Roman" panose="02020603050405020304" pitchFamily="18" charset="0"/>
                  </a:rPr>
                  <a:t>　　像上面兩個二元一次方程式</a:t>
                </a:r>
                <a:r>
                  <a:rPr lang="zh-TW" altLang="en-US" sz="3200" kern="100" dirty="0">
                    <a:latin typeface="Times New Roman" panose="02020603050405020304" pitchFamily="18" charset="0"/>
                  </a:rPr>
                  <a:t> </a:t>
                </a:r>
                <a:r>
                  <a:rPr lang="en-US" altLang="zh-TW" sz="3200" kern="100" dirty="0">
                    <a:latin typeface="Times New Roman" panose="02020603050405020304" pitchFamily="18" charset="0"/>
                  </a:rPr>
                  <a:t>5</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2</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360</a:t>
                </a:r>
                <a:r>
                  <a:rPr lang="zh-TW" altLang="en-US" sz="3200" kern="100" dirty="0">
                    <a:latin typeface="Times New Roman" panose="02020603050405020304" pitchFamily="18" charset="0"/>
                  </a:rPr>
                  <a:t> </a:t>
                </a:r>
                <a:r>
                  <a:rPr lang="zh-TW" altLang="zh-TW" sz="3200" kern="100" dirty="0">
                    <a:latin typeface="Times New Roman" panose="02020603050405020304" pitchFamily="18" charset="0"/>
                  </a:rPr>
                  <a:t>和</a:t>
                </a:r>
                <a:r>
                  <a:rPr lang="zh-TW" altLang="en-US" sz="3200" kern="100" dirty="0">
                    <a:latin typeface="Times New Roman" panose="02020603050405020304" pitchFamily="18" charset="0"/>
                  </a:rPr>
                  <a:t> </a:t>
                </a:r>
                <a:r>
                  <a:rPr lang="en-US" altLang="zh-TW" sz="3200" kern="100" dirty="0">
                    <a:latin typeface="Times New Roman" panose="02020603050405020304" pitchFamily="18" charset="0"/>
                  </a:rPr>
                  <a:t>3</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210</a:t>
                </a:r>
                <a:r>
                  <a:rPr lang="zh-TW" altLang="zh-TW" sz="3200" kern="100" dirty="0">
                    <a:latin typeface="Times New Roman" panose="02020603050405020304" pitchFamily="18" charset="0"/>
                  </a:rPr>
                  <a:t>，雖然各自有解，但是當聯立在一起時，</a:t>
                </a:r>
                <a:r>
                  <a:rPr lang="zh-TW" altLang="zh-TW" sz="3200" b="1" kern="100" dirty="0">
                    <a:latin typeface="Times New Roman" panose="02020603050405020304" pitchFamily="18" charset="0"/>
                  </a:rPr>
                  <a:t>能同時讓兩個方程式等號都成立的</a:t>
                </a:r>
                <a:r>
                  <a:rPr lang="zh-TW" altLang="en-US" sz="3200" b="1" kern="100" dirty="0">
                    <a:latin typeface="Times New Roman" panose="02020603050405020304" pitchFamily="18" charset="0"/>
                  </a:rPr>
                  <a:t> </a:t>
                </a:r>
                <a:r>
                  <a:rPr lang="en-US" altLang="zh-TW" sz="3200" b="1" i="1" kern="100" dirty="0">
                    <a:latin typeface="Times New Roman" panose="02020603050405020304" pitchFamily="18" charset="0"/>
                  </a:rPr>
                  <a:t>x</a:t>
                </a:r>
                <a:r>
                  <a:rPr lang="zh-TW" altLang="zh-TW" sz="3200" b="1" kern="100" dirty="0">
                    <a:latin typeface="Times New Roman" panose="02020603050405020304" pitchFamily="18" charset="0"/>
                  </a:rPr>
                  <a:t>、</a:t>
                </a:r>
                <a:r>
                  <a:rPr lang="en-US" altLang="zh-TW" sz="3200" b="1" i="1" kern="100" dirty="0">
                    <a:latin typeface="Times New Roman" panose="02020603050405020304" pitchFamily="18" charset="0"/>
                  </a:rPr>
                  <a:t>y</a:t>
                </a:r>
                <a:r>
                  <a:rPr lang="zh-TW" altLang="en-US" sz="3200" b="1" i="1" kern="100" dirty="0">
                    <a:latin typeface="Times New Roman" panose="02020603050405020304" pitchFamily="18" charset="0"/>
                  </a:rPr>
                  <a:t> </a:t>
                </a:r>
                <a:r>
                  <a:rPr lang="zh-TW" altLang="zh-TW" sz="3200" b="1" kern="100" dirty="0">
                    <a:latin typeface="Times New Roman" panose="02020603050405020304" pitchFamily="18" charset="0"/>
                  </a:rPr>
                  <a:t>值，就是這兩個方程式的一組</a:t>
                </a:r>
                <a:r>
                  <a:rPr lang="zh-TW" altLang="zh-TW" sz="3200" b="1" kern="100" dirty="0">
                    <a:solidFill>
                      <a:srgbClr val="0000FF"/>
                    </a:solidFill>
                    <a:latin typeface="Times New Roman" panose="02020603050405020304" pitchFamily="18" charset="0"/>
                  </a:rPr>
                  <a:t>共同解</a:t>
                </a:r>
                <a:r>
                  <a:rPr lang="zh-TW" altLang="zh-TW" sz="3200" b="1" kern="100" dirty="0">
                    <a:latin typeface="Times New Roman" panose="02020603050405020304" pitchFamily="18" charset="0"/>
                  </a:rPr>
                  <a:t>，這時稱</a:t>
                </a:r>
                <a:r>
                  <a:rPr lang="zh-TW" altLang="en-US" sz="3200" b="1" kern="100" dirty="0">
                    <a:latin typeface="Times New Roman" panose="02020603050405020304" pitchFamily="18" charset="0"/>
                  </a:rPr>
                  <a:t> </a:t>
                </a:r>
                <a:r>
                  <a:rPr lang="en-US" altLang="zh-TW" sz="3200" b="1" i="1" kern="100" dirty="0">
                    <a:latin typeface="Times New Roman" panose="02020603050405020304" pitchFamily="18" charset="0"/>
                  </a:rPr>
                  <a:t>x</a:t>
                </a:r>
                <a:r>
                  <a:rPr lang="zh-TW" altLang="zh-TW" sz="3200" b="1" kern="100" dirty="0">
                    <a:latin typeface="Times New Roman" panose="02020603050405020304" pitchFamily="18" charset="0"/>
                  </a:rPr>
                  <a:t>、</a:t>
                </a:r>
                <a:r>
                  <a:rPr lang="en-US" altLang="zh-TW" sz="3200" b="1" i="1" kern="100" dirty="0">
                    <a:latin typeface="Times New Roman" panose="02020603050405020304" pitchFamily="18" charset="0"/>
                  </a:rPr>
                  <a:t>y</a:t>
                </a:r>
                <a:r>
                  <a:rPr lang="zh-TW" altLang="en-US" sz="3200" b="1" i="1" kern="100" dirty="0">
                    <a:latin typeface="Times New Roman" panose="02020603050405020304" pitchFamily="18" charset="0"/>
                  </a:rPr>
                  <a:t> </a:t>
                </a:r>
                <a:r>
                  <a:rPr lang="zh-TW" altLang="zh-TW" sz="3200" b="1" kern="100" dirty="0">
                    <a:latin typeface="Times New Roman" panose="02020603050405020304" pitchFamily="18" charset="0"/>
                  </a:rPr>
                  <a:t>值為此聯立方程式的解</a:t>
                </a:r>
                <a:r>
                  <a:rPr lang="zh-TW" altLang="zh-TW" sz="3200" kern="100" dirty="0">
                    <a:latin typeface="Times New Roman" panose="02020603050405020304" pitchFamily="18" charset="0"/>
                  </a:rPr>
                  <a:t>。</a:t>
                </a:r>
              </a:p>
              <a:p>
                <a:pPr>
                  <a:lnSpc>
                    <a:spcPct val="120000"/>
                  </a:lnSpc>
                  <a:spcAft>
                    <a:spcPts val="0"/>
                  </a:spcAft>
                </a:pPr>
                <a:r>
                  <a:rPr lang="zh-TW" altLang="zh-TW" sz="3200" kern="100" dirty="0">
                    <a:latin typeface="Times New Roman" panose="02020603050405020304" pitchFamily="18" charset="0"/>
                  </a:rPr>
                  <a:t>　　例如：</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60</a:t>
                </a:r>
                <a:r>
                  <a:rPr lang="zh-TW" altLang="zh-TW" sz="3200" kern="100" dirty="0">
                    <a:latin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30</a:t>
                </a:r>
                <a:r>
                  <a:rPr lang="zh-TW" altLang="en-US" sz="3200" kern="100" dirty="0">
                    <a:latin typeface="Times New Roman" panose="02020603050405020304" pitchFamily="18" charset="0"/>
                  </a:rPr>
                  <a:t> </a:t>
                </a:r>
                <a:r>
                  <a:rPr lang="zh-TW" altLang="zh-TW" sz="3200" kern="100" dirty="0">
                    <a:latin typeface="Times New Roman" panose="02020603050405020304" pitchFamily="18" charset="0"/>
                  </a:rPr>
                  <a:t>是</a:t>
                </a:r>
                <a:r>
                  <a:rPr lang="zh-TW" altLang="en-US" sz="3200" kern="100" dirty="0">
                    <a:latin typeface="Times New Roman" panose="02020603050405020304" pitchFamily="18" charset="0"/>
                  </a:rPr>
                  <a:t> </a:t>
                </a:r>
                <a:r>
                  <a:rPr lang="en-US" altLang="zh-TW" sz="3200" kern="100" dirty="0">
                    <a:latin typeface="Times New Roman" panose="02020603050405020304" pitchFamily="18" charset="0"/>
                  </a:rPr>
                  <a:t>5</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2</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360</a:t>
                </a:r>
                <a:r>
                  <a:rPr lang="zh-TW" altLang="en-US" sz="3200" kern="100" dirty="0">
                    <a:latin typeface="Times New Roman" panose="02020603050405020304" pitchFamily="18" charset="0"/>
                  </a:rPr>
                  <a:t> </a:t>
                </a:r>
                <a:r>
                  <a:rPr lang="zh-TW" altLang="zh-TW" sz="3200" kern="100" dirty="0">
                    <a:latin typeface="Times New Roman" panose="02020603050405020304" pitchFamily="18" charset="0"/>
                  </a:rPr>
                  <a:t>和</a:t>
                </a:r>
                <a:r>
                  <a:rPr lang="zh-TW" altLang="en-US" sz="3200" kern="100" dirty="0">
                    <a:latin typeface="Times New Roman" panose="02020603050405020304" pitchFamily="18" charset="0"/>
                  </a:rPr>
                  <a:t> </a:t>
                </a:r>
                <a:r>
                  <a:rPr lang="en-US" altLang="zh-TW" sz="3200" kern="100" dirty="0">
                    <a:latin typeface="Times New Roman" panose="02020603050405020304" pitchFamily="18" charset="0"/>
                  </a:rPr>
                  <a:t>3</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rPr>
                  <a:t>＝</a:t>
                </a:r>
                <a:r>
                  <a:rPr lang="en-US" altLang="zh-TW" sz="3200" kern="100" dirty="0">
                    <a:latin typeface="Times New Roman" panose="02020603050405020304" pitchFamily="18" charset="0"/>
                  </a:rPr>
                  <a:t>210</a:t>
                </a:r>
                <a:r>
                  <a:rPr lang="zh-TW" altLang="en-US" sz="3200" kern="100" dirty="0">
                    <a:latin typeface="Times New Roman" panose="02020603050405020304" pitchFamily="18" charset="0"/>
                  </a:rPr>
                  <a:t> </a:t>
                </a:r>
                <a:r>
                  <a:rPr lang="zh-TW" altLang="zh-TW" sz="3200" kern="100" dirty="0">
                    <a:latin typeface="Times New Roman" panose="02020603050405020304" pitchFamily="18" charset="0"/>
                  </a:rPr>
                  <a:t>的共同解，</a:t>
                </a:r>
                <a:r>
                  <a:rPr lang="zh-TW" altLang="zh-TW" sz="3200" kern="100" dirty="0">
                    <a:latin typeface="Times New Roman" panose="02020603050405020304" pitchFamily="18" charset="0"/>
                    <a:cs typeface="Times New Roman" panose="02020603050405020304" pitchFamily="18" charset="0"/>
                  </a:rPr>
                  <a:t>也就是說</a:t>
                </a:r>
                <a:r>
                  <a:rPr lang="zh-TW" altLang="en-US" sz="3200" kern="100" dirty="0">
                    <a:latin typeface="Times New Roman" panose="02020603050405020304" pitchFamily="18" charset="0"/>
                    <a:cs typeface="Times New Roman" panose="02020603050405020304" pitchFamily="18" charset="0"/>
                  </a:rPr>
                  <a:t>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60</a:t>
                </a:r>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30</a:t>
                </a:r>
                <a:r>
                  <a:rPr lang="zh-TW" altLang="en-US" sz="3200" kern="100" dirty="0">
                    <a:latin typeface="Times New Roman" panose="02020603050405020304" pitchFamily="18" charset="0"/>
                  </a:rPr>
                  <a:t> </a:t>
                </a:r>
                <a:r>
                  <a:rPr lang="zh-TW" altLang="zh-TW" sz="3200" kern="100" dirty="0">
                    <a:latin typeface="Times New Roman" panose="02020603050405020304" pitchFamily="18" charset="0"/>
                    <a:cs typeface="Times New Roman" panose="02020603050405020304" pitchFamily="18" charset="0"/>
                  </a:rPr>
                  <a:t>這一組數是二元一次聯立方程式</a:t>
                </a:r>
                <a14:m>
                  <m:oMath xmlns:m="http://schemas.openxmlformats.org/officeDocument/2006/math">
                    <m:r>
                      <a:rPr lang="zh-TW" altLang="zh-TW" sz="3200" kern="100">
                        <a:effectLst/>
                        <a:latin typeface="Cambria Math" panose="02040503050406030204" pitchFamily="18" charset="0"/>
                        <a:ea typeface="Cambria Math" panose="02040503050406030204" pitchFamily="18" charset="0"/>
                        <a:cs typeface="Times New Roman" panose="02020603050405020304" pitchFamily="18" charset="0"/>
                      </a:rPr>
                      <m:t> </m:t>
                    </m:r>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kern="100">
                                <a:latin typeface="Times New Roman" panose="02020603050405020304" pitchFamily="18" charset="0"/>
                              </a:rPr>
                              <m:t>5</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2</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360</m:t>
                            </m:r>
                          </m:e>
                          <m:e>
                            <m:r>
                              <m:rPr>
                                <m:nor/>
                              </m:rPr>
                              <a:rPr lang="en-US" altLang="zh-TW" sz="3200" kern="100">
                                <a:latin typeface="Cambria Math" panose="02040503050406030204" pitchFamily="18" charset="0"/>
                                <a:cs typeface="Times New Roman" panose="02020603050405020304" pitchFamily="18" charset="0"/>
                              </a:rPr>
                              <m:t> </m:t>
                            </m:r>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210</m:t>
                            </m:r>
                            <m:r>
                              <m:rPr>
                                <m:nor/>
                              </m:rPr>
                              <a:rPr lang="en-US" altLang="zh-TW" sz="3200" kern="100">
                                <a:latin typeface="Cambria Math" panose="02040503050406030204" pitchFamily="18" charset="0"/>
                                <a:cs typeface="Times New Roman" panose="02020603050405020304" pitchFamily="18" charset="0"/>
                              </a:rPr>
                              <m:t>  </m:t>
                            </m:r>
                          </m:e>
                        </m:eqArr>
                      </m:e>
                    </m:d>
                  </m:oMath>
                </a14:m>
                <a:r>
                  <a:rPr lang="zh-TW" altLang="zh-TW" sz="3200" kern="100" dirty="0">
                    <a:latin typeface="Times New Roman" panose="02020603050405020304" pitchFamily="18" charset="0"/>
                    <a:cs typeface="Times New Roman" panose="02020603050405020304" pitchFamily="18" charset="0"/>
                  </a:rPr>
                  <a:t>的解，這組解亦可記為</a:t>
                </a:r>
                <a14:m>
                  <m:oMath xmlns:m="http://schemas.openxmlformats.org/officeDocument/2006/math">
                    <m:r>
                      <a:rPr lang="zh-TW" altLang="zh-TW" sz="3200" kern="100">
                        <a:effectLst/>
                        <a:latin typeface="Cambria Math" panose="02040503050406030204" pitchFamily="18" charset="0"/>
                        <a:ea typeface="Cambria Math" panose="02040503050406030204" pitchFamily="18" charset="0"/>
                        <a:cs typeface="Times New Roman" panose="02020603050405020304" pitchFamily="18" charset="0"/>
                      </a:rPr>
                      <m:t> </m:t>
                    </m:r>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60</m:t>
                            </m:r>
                          </m:e>
                          <m:e>
                            <m:r>
                              <m:rPr>
                                <m:nor/>
                              </m:rPr>
                              <a:rPr lang="en-US" altLang="zh-TW" sz="3200" kern="100">
                                <a:latin typeface="Cambria Math" panose="02040503050406030204" pitchFamily="18" charset="0"/>
                                <a:cs typeface="Times New Roman" panose="02020603050405020304" pitchFamily="18" charset="0"/>
                              </a:rPr>
                              <m:t> </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30</m:t>
                            </m:r>
                          </m:e>
                        </m:eqArr>
                      </m:e>
                    </m:d>
                    <m:r>
                      <a:rPr lang="en-US" altLang="zh-TW" sz="3200" kern="100">
                        <a:latin typeface="Cambria Math" panose="02040503050406030204" pitchFamily="18" charset="0"/>
                        <a:cs typeface="Times New Roman" panose="02020603050405020304" pitchFamily="18" charset="0"/>
                      </a:rPr>
                      <m:t> </m:t>
                    </m:r>
                  </m:oMath>
                </a14:m>
                <a:r>
                  <a:rPr lang="zh-TW" altLang="zh-TW" sz="3200" kern="100" dirty="0">
                    <a:latin typeface="Times New Roman" panose="02020603050405020304" pitchFamily="18" charset="0"/>
                    <a:cs typeface="Times New Roman" panose="02020603050405020304" pitchFamily="18" charset="0"/>
                  </a:rPr>
                  <a:t>。</a:t>
                </a:r>
                <a:endParaRPr lang="zh-TW" altLang="en-US" sz="3200" dirty="0"/>
              </a:p>
            </p:txBody>
          </p:sp>
        </mc:Choice>
        <mc:Fallback xmlns="">
          <p:sp>
            <p:nvSpPr>
              <p:cNvPr id="6" name="矩形 5">
                <a:extLst>
                  <a:ext uri="{FF2B5EF4-FFF2-40B4-BE49-F238E27FC236}">
                    <a16:creationId xmlns="" xmlns:a16="http://schemas.microsoft.com/office/drawing/2014/main" xmlns:a14="http://schemas.microsoft.com/office/drawing/2010/main" id="{6F915A6E-6CB7-403F-8211-C1BF0B7E1B9A}"/>
                  </a:ext>
                </a:extLst>
              </p:cNvPr>
              <p:cNvSpPr>
                <a:spLocks noRot="1" noChangeAspect="1" noMove="1" noResize="1" noEditPoints="1" noAdjustHandles="1" noChangeArrowheads="1" noChangeShapeType="1" noTextEdit="1"/>
              </p:cNvSpPr>
              <p:nvPr/>
            </p:nvSpPr>
            <p:spPr>
              <a:xfrm>
                <a:off x="576000" y="1651767"/>
                <a:ext cx="10548000" cy="5167672"/>
              </a:xfrm>
              <a:prstGeom prst="rect">
                <a:avLst/>
              </a:prstGeom>
              <a:blipFill rotWithShape="1">
                <a:blip r:embed="rId2"/>
                <a:stretch>
                  <a:fillRect l="-1444" t="-708" r="-1444"/>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911553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a:extLst>
              <a:ext uri="{FF2B5EF4-FFF2-40B4-BE49-F238E27FC236}">
                <a16:creationId xmlns:a16="http://schemas.microsoft.com/office/drawing/2014/main" id="{37CB1276-9AC3-454C-BD37-0334798AD214}"/>
              </a:ext>
            </a:extLst>
          </p:cNvPr>
          <p:cNvSpPr>
            <a:spLocks noGrp="1"/>
          </p:cNvSpPr>
          <p:nvPr>
            <p:ph type="subTitle" idx="1"/>
          </p:nvPr>
        </p:nvSpPr>
        <p:spPr/>
        <p:txBody>
          <a:bodyPr/>
          <a:lstStyle/>
          <a:p>
            <a:r>
              <a:rPr lang="en-US" altLang="zh-TW" dirty="0"/>
              <a:t>31</a:t>
            </a:r>
            <a:endParaRPr lang="zh-TW" altLang="en-US" dirty="0"/>
          </a:p>
        </p:txBody>
      </p:sp>
      <p:sp>
        <p:nvSpPr>
          <p:cNvPr id="5" name="矩形 4">
            <a:extLst>
              <a:ext uri="{FF2B5EF4-FFF2-40B4-BE49-F238E27FC236}">
                <a16:creationId xmlns:a16="http://schemas.microsoft.com/office/drawing/2014/main" id="{65EC051A-D2F9-434C-AAE7-6A87F9BF3D38}"/>
              </a:ext>
            </a:extLst>
          </p:cNvPr>
          <p:cNvSpPr/>
          <p:nvPr/>
        </p:nvSpPr>
        <p:spPr>
          <a:xfrm>
            <a:off x="576000" y="783320"/>
            <a:ext cx="10548000" cy="1360790"/>
          </a:xfrm>
          <a:prstGeom prst="rect">
            <a:avLst/>
          </a:prstGeom>
        </p:spPr>
        <p:txBody>
          <a:bodyPr>
            <a:noAutofit/>
          </a:bodyPr>
          <a:lstStyle/>
          <a:p>
            <a:pPr>
              <a:lnSpc>
                <a:spcPct val="120000"/>
              </a:lnSpc>
              <a:spcAft>
                <a:spcPts val="0"/>
              </a:spcAft>
            </a:pPr>
            <a:r>
              <a:rPr lang="zh-TW" altLang="en-US" sz="3200" dirty="0"/>
              <a:t>　　</a:t>
            </a:r>
            <a:r>
              <a:rPr lang="zh-TW" altLang="zh-TW" sz="3200" dirty="0"/>
              <a:t>若聯立方程式直接相加或相減無法消去其中一個未知數時，又該用什麼方法呢？我們來看下面的例題。</a:t>
            </a:r>
            <a:endParaRPr lang="zh-TW" altLang="en-US" sz="3200" dirty="0"/>
          </a:p>
        </p:txBody>
      </p:sp>
    </p:spTree>
    <p:extLst>
      <p:ext uri="{BB962C8B-B14F-4D97-AF65-F5344CB8AC3E}">
        <p14:creationId xmlns:p14="http://schemas.microsoft.com/office/powerpoint/2010/main" val="261516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9C65AD0F-631B-466E-BD73-6F85C7E679C5}"/>
              </a:ext>
            </a:extLst>
          </p:cNvPr>
          <p:cNvGrpSpPr/>
          <p:nvPr/>
        </p:nvGrpSpPr>
        <p:grpSpPr>
          <a:xfrm>
            <a:off x="8059373" y="4057304"/>
            <a:ext cx="3461742" cy="2255551"/>
            <a:chOff x="2812648" y="962472"/>
            <a:chExt cx="3461742" cy="2255551"/>
          </a:xfrm>
        </p:grpSpPr>
        <p:grpSp>
          <p:nvGrpSpPr>
            <p:cNvPr id="19" name="群組 18">
              <a:extLst>
                <a:ext uri="{FF2B5EF4-FFF2-40B4-BE49-F238E27FC236}">
                  <a16:creationId xmlns:a16="http://schemas.microsoft.com/office/drawing/2014/main" id="{B60E656A-1A68-4201-98DE-1B4804731873}"/>
                </a:ext>
              </a:extLst>
            </p:cNvPr>
            <p:cNvGrpSpPr/>
            <p:nvPr/>
          </p:nvGrpSpPr>
          <p:grpSpPr>
            <a:xfrm>
              <a:off x="2812648" y="1419588"/>
              <a:ext cx="3461742" cy="1798435"/>
              <a:chOff x="2812648" y="1419588"/>
              <a:chExt cx="3461742" cy="1798435"/>
            </a:xfrm>
          </p:grpSpPr>
          <p:sp>
            <p:nvSpPr>
              <p:cNvPr id="21" name="矩形 20">
                <a:extLst>
                  <a:ext uri="{FF2B5EF4-FFF2-40B4-BE49-F238E27FC236}">
                    <a16:creationId xmlns:a16="http://schemas.microsoft.com/office/drawing/2014/main" id="{26D1FCB9-0B1F-4F7A-AF8E-7E8B74C6EDF4}"/>
                  </a:ext>
                </a:extLst>
              </p:cNvPr>
              <p:cNvSpPr/>
              <p:nvPr/>
            </p:nvSpPr>
            <p:spPr>
              <a:xfrm>
                <a:off x="2997844" y="1742754"/>
                <a:ext cx="3276546" cy="147526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也可以利用</a:t>
                </a: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②</a:t>
                </a:r>
                <a:r>
                  <a:rPr lang="en-US" altLang="zh-TW"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×5</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－①</a:t>
                </a:r>
                <a:r>
                  <a:rPr lang="en-US" altLang="zh-TW"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×3</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消去 </a:t>
                </a:r>
                <a:r>
                  <a:rPr lang="en-US" altLang="zh-TW" sz="28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x</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p>
            </p:txBody>
          </p:sp>
          <p:sp>
            <p:nvSpPr>
              <p:cNvPr id="22" name="矩形: 圓角 16">
                <a:extLst>
                  <a:ext uri="{FF2B5EF4-FFF2-40B4-BE49-F238E27FC236}">
                    <a16:creationId xmlns:a16="http://schemas.microsoft.com/office/drawing/2014/main" id="{B48603E1-2D11-4DDC-97D0-C23EFF375B7B}"/>
                  </a:ext>
                </a:extLst>
              </p:cNvPr>
              <p:cNvSpPr/>
              <p:nvPr/>
            </p:nvSpPr>
            <p:spPr>
              <a:xfrm>
                <a:off x="2812648" y="1419588"/>
                <a:ext cx="1778000" cy="64633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dirty="0">
                    <a:solidFill>
                      <a:schemeClr val="accent1"/>
                    </a:solidFill>
                    <a:latin typeface="微軟正黑體" panose="020B0604030504040204" pitchFamily="34" charset="-120"/>
                    <a:ea typeface="微軟正黑體" panose="020B0604030504040204" pitchFamily="34" charset="-120"/>
                  </a:rPr>
                  <a:t>Hint</a:t>
                </a:r>
              </a:p>
            </p:txBody>
          </p:sp>
        </p:grpSp>
        <p:pic>
          <p:nvPicPr>
            <p:cNvPr id="20" name="圖片 19">
              <a:extLst>
                <a:ext uri="{FF2B5EF4-FFF2-40B4-BE49-F238E27FC236}">
                  <a16:creationId xmlns:a16="http://schemas.microsoft.com/office/drawing/2014/main" id="{9C756784-CBE4-4E03-B27D-F2F9F3C74B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99132">
              <a:off x="4135171" y="962472"/>
              <a:ext cx="910952" cy="910952"/>
            </a:xfrm>
            <a:prstGeom prst="rect">
              <a:avLst/>
            </a:prstGeom>
          </p:spPr>
        </p:pic>
      </p:grpSp>
      <p:sp>
        <p:nvSpPr>
          <p:cNvPr id="7" name="矩形 6">
            <a:extLst>
              <a:ext uri="{FF2B5EF4-FFF2-40B4-BE49-F238E27FC236}">
                <a16:creationId xmlns:a16="http://schemas.microsoft.com/office/drawing/2014/main" id="{3F1AD85A-8D62-411A-8AD1-CCC86DBBA47D}"/>
              </a:ext>
            </a:extLst>
          </p:cNvPr>
          <p:cNvSpPr/>
          <p:nvPr/>
        </p:nvSpPr>
        <p:spPr>
          <a:xfrm>
            <a:off x="0" y="783005"/>
            <a:ext cx="12192000" cy="105229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72EE1D9B-46F0-4BF3-AEE9-B3DE73B05A24}"/>
              </a:ext>
            </a:extLst>
          </p:cNvPr>
          <p:cNvSpPr>
            <a:spLocks noGrp="1"/>
          </p:cNvSpPr>
          <p:nvPr>
            <p:ph type="subTitle" idx="1"/>
          </p:nvPr>
        </p:nvSpPr>
        <p:spPr/>
        <p:txBody>
          <a:bodyPr/>
          <a:lstStyle/>
          <a:p>
            <a:r>
              <a:rPr lang="en-US" altLang="zh-TW" dirty="0"/>
              <a:t>31</a:t>
            </a:r>
            <a:endParaRPr lang="zh-TW" altLang="en-US" dirty="0"/>
          </a:p>
        </p:txBody>
      </p:sp>
      <p:sp>
        <p:nvSpPr>
          <p:cNvPr id="3" name="標題 2">
            <a:extLst>
              <a:ext uri="{FF2B5EF4-FFF2-40B4-BE49-F238E27FC236}">
                <a16:creationId xmlns:a16="http://schemas.microsoft.com/office/drawing/2014/main" id="{53596C54-CC9F-4476-A378-5FE624CE64C9}"/>
              </a:ext>
            </a:extLst>
          </p:cNvPr>
          <p:cNvSpPr>
            <a:spLocks noGrp="1"/>
          </p:cNvSpPr>
          <p:nvPr>
            <p:ph type="title"/>
          </p:nvPr>
        </p:nvSpPr>
        <p:spPr>
          <a:xfrm>
            <a:off x="1455275" y="-134350"/>
            <a:ext cx="7142187"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A269673A-B9AA-4A0C-9F05-D9393772C49B}"/>
              </a:ext>
            </a:extLst>
          </p:cNvPr>
          <p:cNvSpPr>
            <a:spLocks noGrp="1"/>
          </p:cNvSpPr>
          <p:nvPr>
            <p:ph type="body" sz="quarter" idx="10"/>
          </p:nvPr>
        </p:nvSpPr>
        <p:spPr/>
        <p:txBody>
          <a:bodyPr/>
          <a:lstStyle/>
          <a:p>
            <a:r>
              <a:rPr lang="en-US" altLang="zh-TW" dirty="0"/>
              <a:t>6</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1524191F-B597-4D09-8933-CC8555363749}"/>
                  </a:ext>
                </a:extLst>
              </p:cNvPr>
              <p:cNvSpPr>
                <a:spLocks noGrp="1"/>
              </p:cNvSpPr>
              <p:nvPr>
                <p:ph type="body" sz="quarter" idx="13"/>
              </p:nvPr>
            </p:nvSpPr>
            <p:spPr>
              <a:xfrm>
                <a:off x="720796" y="688489"/>
                <a:ext cx="10500448" cy="1192864"/>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zh-TW" altLang="zh-TW" sz="3200">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①</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8   </m:t>
                            </m:r>
                            <m:r>
                              <m:rPr>
                                <m:nor/>
                              </m:rPr>
                              <a:rPr lang="en-US" altLang="zh-TW" sz="3200" b="0" i="0" smtClean="0">
                                <a:latin typeface="Times New Roman" panose="02020603050405020304" pitchFamily="18" charset="0"/>
                                <a:ea typeface="新細明體" panose="02020500000000000000" pitchFamily="18" charset="-120"/>
                                <a:cs typeface="Times New Roman" panose="02020603050405020304" pitchFamily="18" charset="0"/>
                              </a:rPr>
                              <m:t> </m:t>
                            </m:r>
                            <m:r>
                              <m:rPr>
                                <m:nor/>
                              </m:rPr>
                              <a:rPr lang="zh-TW" altLang="zh-TW" sz="3200">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②</m:t>
                            </m:r>
                          </m:e>
                        </m:eqArr>
                      </m:e>
                    </m:d>
                  </m:oMath>
                </a14:m>
                <a:r>
                  <a:rPr lang="zh-TW" altLang="zh-TW" sz="3200" dirty="0"/>
                  <a:t>。</a:t>
                </a:r>
                <a:endParaRPr lang="zh-TW" altLang="en-US" sz="3200" dirty="0"/>
              </a:p>
            </p:txBody>
          </p:sp>
        </mc:Choice>
        <mc:Fallback xmlns="">
          <p:sp>
            <p:nvSpPr>
              <p:cNvPr id="6" name="文字版面配置區 5">
                <a:extLst>
                  <a:ext uri="{FF2B5EF4-FFF2-40B4-BE49-F238E27FC236}">
                    <a16:creationId xmlns:a16="http://schemas.microsoft.com/office/drawing/2014/main" xmlns:a14="http://schemas.microsoft.com/office/drawing/2010/main" xmlns="" id="{1524191F-B597-4D09-8933-CC8555363749}"/>
                  </a:ext>
                </a:extLst>
              </p:cNvPr>
              <p:cNvSpPr>
                <a:spLocks noGrp="1" noRot="1" noChangeAspect="1" noMove="1" noResize="1" noEditPoints="1" noAdjustHandles="1" noChangeArrowheads="1" noChangeShapeType="1" noTextEdit="1"/>
              </p:cNvSpPr>
              <p:nvPr>
                <p:ph type="body" sz="quarter" idx="13"/>
              </p:nvPr>
            </p:nvSpPr>
            <p:spPr>
              <a:xfrm>
                <a:off x="720796" y="688489"/>
                <a:ext cx="10500448" cy="1192864"/>
              </a:xfrm>
              <a:blipFill rotWithShape="1">
                <a:blip r:embed="rId3"/>
                <a:stretch>
                  <a:fillRect l="-1451"/>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E5E20B3B-DBB8-4FFE-B5A9-EA5196CA71F7}"/>
              </a:ext>
            </a:extLst>
          </p:cNvPr>
          <p:cNvSpPr/>
          <p:nvPr/>
        </p:nvSpPr>
        <p:spPr>
          <a:xfrm>
            <a:off x="114300" y="198578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extLst>
              <a:ext uri="{FF2B5EF4-FFF2-40B4-BE49-F238E27FC236}">
                <a16:creationId xmlns:a16="http://schemas.microsoft.com/office/drawing/2014/main" id="{EABFDA7C-38DB-4F0D-B89A-7E69A046587B}"/>
              </a:ext>
            </a:extLst>
          </p:cNvPr>
          <p:cNvSpPr/>
          <p:nvPr/>
        </p:nvSpPr>
        <p:spPr>
          <a:xfrm>
            <a:off x="1608082" y="2989789"/>
            <a:ext cx="828000" cy="9880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3">
            <a:extLst>
              <a:ext uri="{FF2B5EF4-FFF2-40B4-BE49-F238E27FC236}">
                <a16:creationId xmlns:a16="http://schemas.microsoft.com/office/drawing/2014/main" id="{E4D732F4-2AE6-4808-AB5D-CBFAC9E72929}"/>
              </a:ext>
            </a:extLst>
          </p:cNvPr>
          <p:cNvCxnSpPr>
            <a:cxnSpLocks/>
          </p:cNvCxnSpPr>
          <p:nvPr/>
        </p:nvCxnSpPr>
        <p:spPr>
          <a:xfrm rot="10800000" flipV="1">
            <a:off x="2144110" y="2665599"/>
            <a:ext cx="777494" cy="252000"/>
          </a:xfrm>
          <a:prstGeom prst="bentConnector3">
            <a:avLst>
              <a:gd name="adj1" fmla="val 100092"/>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C32A6293-CDB9-4A50-B8E1-90185F28C17A}"/>
              </a:ext>
            </a:extLst>
          </p:cNvPr>
          <p:cNvSpPr/>
          <p:nvPr/>
        </p:nvSpPr>
        <p:spPr>
          <a:xfrm>
            <a:off x="2909455" y="2422255"/>
            <a:ext cx="1951175" cy="523220"/>
          </a:xfrm>
          <a:prstGeom prst="rect">
            <a:avLst/>
          </a:prstGeom>
        </p:spPr>
        <p:txBody>
          <a:bodyPr wrap="none">
            <a:spAutoFit/>
          </a:bodyPr>
          <a:lstStyle/>
          <a:p>
            <a:pPr>
              <a:spcAft>
                <a:spcPts val="0"/>
              </a:spcAft>
            </a:pPr>
            <a:r>
              <a:rPr lang="zh-TW" altLang="en-US" sz="2800" kern="100" dirty="0">
                <a:solidFill>
                  <a:srgbClr val="FF0000"/>
                </a:solidFill>
                <a:latin typeface="Times New Roman" panose="02020603050405020304" pitchFamily="18" charset="0"/>
              </a:rPr>
              <a:t>取</a:t>
            </a:r>
            <a:r>
              <a:rPr lang="en-US" altLang="zh-TW" sz="2800" kern="100" dirty="0">
                <a:solidFill>
                  <a:srgbClr val="FF0000"/>
                </a:solidFill>
                <a:latin typeface="Times New Roman" panose="02020603050405020304" pitchFamily="18" charset="0"/>
              </a:rPr>
              <a:t>[2 , 4]</a:t>
            </a:r>
            <a:r>
              <a:rPr lang="zh-TW" altLang="en-US" sz="2800" kern="100" dirty="0">
                <a:solidFill>
                  <a:srgbClr val="FF0000"/>
                </a:solidFill>
                <a:latin typeface="Times New Roman" panose="02020603050405020304" pitchFamily="18" charset="0"/>
              </a:rPr>
              <a:t>＝</a:t>
            </a:r>
            <a:r>
              <a:rPr lang="en-US" altLang="zh-TW" sz="2800" kern="100" dirty="0">
                <a:solidFill>
                  <a:srgbClr val="FF0000"/>
                </a:solidFill>
                <a:latin typeface="Times New Roman" panose="02020603050405020304" pitchFamily="18" charset="0"/>
              </a:rPr>
              <a:t>4</a:t>
            </a:r>
            <a:endParaRPr lang="zh-TW" altLang="zh-TW" sz="2800" kern="100" dirty="0">
              <a:latin typeface="Times New Roman" panose="02020603050405020304" pitchFamily="18" charset="0"/>
            </a:endParaRPr>
          </a:p>
        </p:txBody>
      </p:sp>
      <p:sp>
        <p:nvSpPr>
          <p:cNvPr id="13" name="矩形 12">
            <a:extLst>
              <a:ext uri="{FF2B5EF4-FFF2-40B4-BE49-F238E27FC236}">
                <a16:creationId xmlns:a16="http://schemas.microsoft.com/office/drawing/2014/main" id="{78CEA6FD-83A4-40B0-8449-EA2C23E58CF0}"/>
              </a:ext>
            </a:extLst>
          </p:cNvPr>
          <p:cNvSpPr/>
          <p:nvPr/>
        </p:nvSpPr>
        <p:spPr>
          <a:xfrm>
            <a:off x="2818008" y="4979138"/>
            <a:ext cx="828000" cy="10274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a:extLst>
              <a:ext uri="{FF2B5EF4-FFF2-40B4-BE49-F238E27FC236}">
                <a16:creationId xmlns:a16="http://schemas.microsoft.com/office/drawing/2014/main" id="{289D0D36-88F8-4164-87FB-6F92FCB60CAD}"/>
              </a:ext>
            </a:extLst>
          </p:cNvPr>
          <p:cNvCxnSpPr>
            <a:cxnSpLocks/>
          </p:cNvCxnSpPr>
          <p:nvPr/>
        </p:nvCxnSpPr>
        <p:spPr>
          <a:xfrm rot="10800000" flipV="1">
            <a:off x="3379480" y="4699743"/>
            <a:ext cx="777494" cy="252000"/>
          </a:xfrm>
          <a:prstGeom prst="bentConnector3">
            <a:avLst>
              <a:gd name="adj1" fmla="val 100092"/>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5E647370-3479-48C1-A15B-683CABA039D0}"/>
              </a:ext>
            </a:extLst>
          </p:cNvPr>
          <p:cNvSpPr/>
          <p:nvPr/>
        </p:nvSpPr>
        <p:spPr>
          <a:xfrm>
            <a:off x="4144825" y="4448402"/>
            <a:ext cx="3890203" cy="523220"/>
          </a:xfrm>
          <a:prstGeom prst="rect">
            <a:avLst/>
          </a:prstGeom>
        </p:spPr>
        <p:txBody>
          <a:bodyPr wrap="square">
            <a:spAutoFit/>
          </a:bodyPr>
          <a:lstStyle/>
          <a:p>
            <a:pPr>
              <a:spcAft>
                <a:spcPts val="0"/>
              </a:spcAft>
            </a:pPr>
            <a:r>
              <a:rPr lang="zh-TW" altLang="en-US" sz="2800" kern="100" dirty="0">
                <a:solidFill>
                  <a:srgbClr val="FF0000"/>
                </a:solidFill>
                <a:latin typeface="Times New Roman" panose="02020603050405020304" pitchFamily="18" charset="0"/>
              </a:rPr>
              <a:t>－</a:t>
            </a:r>
            <a:r>
              <a:rPr lang="en-US" altLang="zh-TW" sz="2800" kern="100" dirty="0">
                <a:solidFill>
                  <a:srgbClr val="FF0000"/>
                </a:solidFill>
                <a:latin typeface="Times New Roman" panose="02020603050405020304" pitchFamily="18" charset="0"/>
              </a:rPr>
              <a:t>4</a:t>
            </a:r>
            <a:r>
              <a:rPr lang="en-US" altLang="zh-TW" sz="2800" i="1" kern="100" dirty="0">
                <a:solidFill>
                  <a:srgbClr val="FF0000"/>
                </a:solidFill>
                <a:latin typeface="Times New Roman" panose="02020603050405020304" pitchFamily="18" charset="0"/>
              </a:rPr>
              <a:t>y </a:t>
            </a:r>
            <a:r>
              <a:rPr lang="zh-TW" altLang="en-US" sz="2800" kern="100" dirty="0">
                <a:solidFill>
                  <a:srgbClr val="FF0000"/>
                </a:solidFill>
                <a:latin typeface="Times New Roman" panose="02020603050405020304" pitchFamily="18" charset="0"/>
              </a:rPr>
              <a:t>與 </a:t>
            </a:r>
            <a:r>
              <a:rPr lang="en-US" altLang="zh-TW" sz="2800" kern="100" dirty="0">
                <a:solidFill>
                  <a:srgbClr val="FF0000"/>
                </a:solidFill>
                <a:latin typeface="Times New Roman" panose="02020603050405020304" pitchFamily="18" charset="0"/>
              </a:rPr>
              <a:t>4</a:t>
            </a:r>
            <a:r>
              <a:rPr lang="en-US" altLang="zh-TW" sz="2800" i="1" kern="100" dirty="0">
                <a:solidFill>
                  <a:srgbClr val="FF0000"/>
                </a:solidFill>
                <a:latin typeface="Times New Roman" panose="02020603050405020304" pitchFamily="18" charset="0"/>
              </a:rPr>
              <a:t>y </a:t>
            </a:r>
            <a:r>
              <a:rPr lang="zh-TW" altLang="en-US" sz="2800" kern="100" dirty="0">
                <a:solidFill>
                  <a:srgbClr val="FF0000"/>
                </a:solidFill>
                <a:latin typeface="Times New Roman" panose="02020603050405020304" pitchFamily="18" charset="0"/>
              </a:rPr>
              <a:t>相加，消去 </a:t>
            </a:r>
            <a:r>
              <a:rPr lang="en-US" altLang="zh-TW" sz="2800" i="1" kern="100" dirty="0">
                <a:solidFill>
                  <a:srgbClr val="FF0000"/>
                </a:solidFill>
                <a:latin typeface="Times New Roman" panose="02020603050405020304" pitchFamily="18" charset="0"/>
              </a:rPr>
              <a:t>y</a:t>
            </a:r>
            <a:endParaRPr lang="zh-TW" altLang="zh-TW" sz="2800" i="1" kern="100" dirty="0">
              <a:latin typeface="Times New Roman" panose="02020603050405020304" pitchFamily="18" charset="0"/>
            </a:endParaRPr>
          </a:p>
        </p:txBody>
      </p:sp>
      <p:sp>
        <p:nvSpPr>
          <p:cNvPr id="2" name="文字方塊 1">
            <a:extLst>
              <a:ext uri="{FF2B5EF4-FFF2-40B4-BE49-F238E27FC236}">
                <a16:creationId xmlns:a16="http://schemas.microsoft.com/office/drawing/2014/main" id="{2A9D0365-9E65-0278-15A2-95B198B9F2EA}"/>
              </a:ext>
            </a:extLst>
          </p:cNvPr>
          <p:cNvSpPr txBox="1"/>
          <p:nvPr/>
        </p:nvSpPr>
        <p:spPr>
          <a:xfrm>
            <a:off x="742260" y="1895293"/>
            <a:ext cx="9484306" cy="1077218"/>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1349375" algn="l"/>
                <a:tab pos="2868613"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觀察聯立方程式，想消去</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，將係數化為相反數，</a:t>
            </a:r>
            <a:b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b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A30EDD16-A006-A421-1B60-DA5C9436F106}"/>
                  </a:ext>
                </a:extLst>
              </p:cNvPr>
              <p:cNvSpPr txBox="1"/>
              <p:nvPr/>
            </p:nvSpPr>
            <p:spPr>
              <a:xfrm>
                <a:off x="742260" y="2879652"/>
                <a:ext cx="9484306" cy="1190839"/>
              </a:xfrm>
              <a:prstGeom prst="rect">
                <a:avLst/>
              </a:prstGeom>
              <a:noFill/>
            </p:spPr>
            <p:txBody>
              <a:bodyPr vert="horz" rtlCol="0">
                <a:spAutoFit/>
              </a:bodyPr>
              <a:lstStyle/>
              <a:p>
                <a:pPr marL="0" marR="0" lvl="0" indent="0" algn="l" defTabSz="914400" rtl="0" eaLnBrk="1" fontAlgn="base" latinLnBrk="0" hangingPunct="1">
                  <a:lnSpc>
                    <a:spcPct val="100000"/>
                  </a:lnSpc>
                  <a:spcBef>
                    <a:spcPts val="0"/>
                  </a:spcBef>
                  <a:spcAft>
                    <a:spcPts val="0"/>
                  </a:spcAft>
                  <a:buClrTx/>
                  <a:buSzTx/>
                  <a:buFontTx/>
                  <a:buNone/>
                  <a:tabLst>
                    <a:tab pos="1349375" algn="l"/>
                    <a:tab pos="2868613" algn="l"/>
                  </a:tabLst>
                  <a:defRPr/>
                </a:pP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14:m>
                  <m:oMath xmlns:m="http://schemas.openxmlformats.org/officeDocument/2006/math">
                    <m:d>
                      <m:dPr>
                        <m:begChr m:val="{"/>
                        <m:endChr m:val=""/>
                        <m:ctrlPr>
                          <a:rPr kumimoji="1" lang="zh-TW" altLang="zh-TW" sz="3200" b="0" i="1" u="none" strike="noStrike" kern="1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mn-cs"/>
                              </a:rPr>
                              <m:t> </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5</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mn-cs"/>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2</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mn-cs"/>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4</m:t>
                            </m:r>
                            <m:r>
                              <m:rPr>
                                <m:nor/>
                              </m:rP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m:t>……</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新細明體" panose="02020500000000000000" pitchFamily="18" charset="-120"/>
                              </a:rPr>
                              <m:t>①</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Cambria Math" panose="02040503050406030204" pitchFamily="18" charset="0"/>
                                <a:cs typeface="新細明體" panose="02020500000000000000" pitchFamily="18" charset="-120"/>
                              </a:rPr>
                              <m:t> </m:t>
                            </m:r>
                          </m:e>
                          <m:e>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3</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mn-cs"/>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4</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mn-cs"/>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8</m:t>
                            </m:r>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mn-cs"/>
                              </a:rPr>
                              <m:t>     </m:t>
                            </m:r>
                            <m:r>
                              <m:rPr>
                                <m:nor/>
                              </m:rP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m:t>……</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新細明體" panose="02020500000000000000" pitchFamily="18" charset="-120"/>
                              </a:rPr>
                              <m:t>②</m:t>
                            </m:r>
                          </m:e>
                        </m:eqArr>
                      </m:e>
                    </m:d>
                  </m:oMath>
                </a14:m>
                <a:endParaRPr kumimoji="1" lang="en-US" altLang="zh-TW" sz="14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Choice>
        <mc:Fallback xmlns="">
          <p:sp>
            <p:nvSpPr>
              <p:cNvPr id="16" name="文字方塊 15">
                <a:extLst>
                  <a:ext uri="{FF2B5EF4-FFF2-40B4-BE49-F238E27FC236}">
                    <a16:creationId xmlns:a16="http://schemas.microsoft.com/office/drawing/2014/main" id="{A30EDD16-A006-A421-1B60-DA5C9436F106}"/>
                  </a:ext>
                </a:extLst>
              </p:cNvPr>
              <p:cNvSpPr txBox="1">
                <a:spLocks noRot="1" noChangeAspect="1" noMove="1" noResize="1" noEditPoints="1" noAdjustHandles="1" noChangeArrowheads="1" noChangeShapeType="1" noTextEdit="1"/>
              </p:cNvSpPr>
              <p:nvPr/>
            </p:nvSpPr>
            <p:spPr>
              <a:xfrm>
                <a:off x="742260" y="2879652"/>
                <a:ext cx="9484306" cy="1190839"/>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3C4E61EB-7768-CD02-3266-E10EB63913B2}"/>
                  </a:ext>
                </a:extLst>
              </p:cNvPr>
              <p:cNvSpPr txBox="1"/>
              <p:nvPr/>
            </p:nvSpPr>
            <p:spPr>
              <a:xfrm>
                <a:off x="742260" y="4041430"/>
                <a:ext cx="9484306"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ts val="0"/>
                  </a:spcBef>
                  <a:spcAft>
                    <a:spcPts val="0"/>
                  </a:spcAft>
                  <a:buClrTx/>
                  <a:buSzTx/>
                  <a:buFontTx/>
                  <a:buNone/>
                  <a:tabLst>
                    <a:tab pos="1349375" algn="l"/>
                    <a:tab pos="2868613" algn="l"/>
                  </a:tabLst>
                  <a:defRPr/>
                </a:pPr>
                <a:r>
                  <a:rPr kumimoji="1" lang="zh-TW" altLang="en-US"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因此將</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華康明體..."/>
                  </a:rPr>
                  <a:t> ，得</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10</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華康明體..."/>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4</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華康明體..."/>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8</a:t>
                </a:r>
                <a14:m>
                  <m:oMath xmlns:m="http://schemas.openxmlformats.org/officeDocument/2006/math">
                    <m:r>
                      <m:rPr>
                        <m:nor/>
                      </m:rP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m:t>……</m:t>
                    </m:r>
                  </m:oMath>
                </a14:m>
                <a:r>
                  <a:rPr kumimoji="1" lang="zh-TW"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rPr>
                  <a:t>③</a:t>
                </a:r>
                <a:endParaRPr kumimoji="1" lang="en-US"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endParaRPr>
              </a:p>
            </p:txBody>
          </p:sp>
        </mc:Choice>
        <mc:Fallback xmlns="">
          <p:sp>
            <p:nvSpPr>
              <p:cNvPr id="17" name="文字方塊 16">
                <a:extLst>
                  <a:ext uri="{FF2B5EF4-FFF2-40B4-BE49-F238E27FC236}">
                    <a16:creationId xmlns:a16="http://schemas.microsoft.com/office/drawing/2014/main" id="{3C4E61EB-7768-CD02-3266-E10EB63913B2}"/>
                  </a:ext>
                </a:extLst>
              </p:cNvPr>
              <p:cNvSpPr txBox="1">
                <a:spLocks noRot="1" noChangeAspect="1" noMove="1" noResize="1" noEditPoints="1" noAdjustHandles="1" noChangeArrowheads="1" noChangeShapeType="1" noTextEdit="1"/>
              </p:cNvSpPr>
              <p:nvPr/>
            </p:nvSpPr>
            <p:spPr>
              <a:xfrm>
                <a:off x="742260" y="4041430"/>
                <a:ext cx="9484306" cy="584775"/>
              </a:xfrm>
              <a:prstGeom prst="rect">
                <a:avLst/>
              </a:prstGeom>
              <a:blipFill>
                <a:blip r:embed="rId5"/>
                <a:stretch>
                  <a:fillRect l="-1671" t="-15625" b="-32292"/>
                </a:stretch>
              </a:blipFill>
            </p:spPr>
            <p:txBody>
              <a:bodyPr/>
              <a:lstStyle/>
              <a:p>
                <a:r>
                  <a:rPr lang="zh-TW" altLang="en-US">
                    <a:noFill/>
                  </a:rPr>
                  <a:t> </a:t>
                </a:r>
              </a:p>
            </p:txBody>
          </p:sp>
        </mc:Fallback>
      </mc:AlternateContent>
      <p:sp>
        <p:nvSpPr>
          <p:cNvPr id="23" name="文字方塊 22">
            <a:extLst>
              <a:ext uri="{FF2B5EF4-FFF2-40B4-BE49-F238E27FC236}">
                <a16:creationId xmlns:a16="http://schemas.microsoft.com/office/drawing/2014/main" id="{FC7061B6-9848-998D-9A80-F2DA27C4513D}"/>
              </a:ext>
            </a:extLst>
          </p:cNvPr>
          <p:cNvSpPr txBox="1"/>
          <p:nvPr/>
        </p:nvSpPr>
        <p:spPr>
          <a:xfrm>
            <a:off x="742260" y="4748125"/>
            <a:ext cx="9484306" cy="523220"/>
          </a:xfrm>
          <a:prstGeom prst="rect">
            <a:avLst/>
          </a:prstGeom>
          <a:noFill/>
        </p:spPr>
        <p:txBody>
          <a:bodyPr vert="horz" rtlCol="0">
            <a:spAutoFit/>
          </a:bodyPr>
          <a:lstStyle/>
          <a:p>
            <a:pPr marL="0" marR="0" lvl="0" indent="0" algn="l" defTabSz="914400" rtl="0" eaLnBrk="1" fontAlgn="base" latinLnBrk="0" hangingPunct="1">
              <a:lnSpc>
                <a:spcPct val="100000"/>
              </a:lnSpc>
              <a:spcBef>
                <a:spcPts val="0"/>
              </a:spcBef>
              <a:spcAft>
                <a:spcPts val="0"/>
              </a:spcAft>
              <a:buClrTx/>
              <a:buSzTx/>
              <a:buFontTx/>
              <a:buNone/>
              <a:tabLst>
                <a:tab pos="1349375" algn="l"/>
                <a:tab pos="2868613" algn="l"/>
              </a:tabLst>
              <a:defRPr/>
            </a:pPr>
            <a:endParaRPr kumimoji="1" lang="en-US" altLang="zh-TW" sz="28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24" name="文字方塊 23">
            <a:extLst>
              <a:ext uri="{FF2B5EF4-FFF2-40B4-BE49-F238E27FC236}">
                <a16:creationId xmlns:a16="http://schemas.microsoft.com/office/drawing/2014/main" id="{54A2000A-8DF1-75C2-AE85-3BAA71458015}"/>
              </a:ext>
            </a:extLst>
          </p:cNvPr>
          <p:cNvSpPr txBox="1"/>
          <p:nvPr/>
        </p:nvSpPr>
        <p:spPr>
          <a:xfrm>
            <a:off x="742260" y="4909123"/>
            <a:ext cx="9484306" cy="1077218"/>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1349375" algn="l"/>
                <a:tab pos="2868613" algn="l"/>
              </a:tabLst>
              <a:defRPr/>
            </a:pP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10</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4</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8 </a:t>
            </a:r>
            <a:r>
              <a:rPr kumimoji="1" lang="zh-TW" altLang="zh-TW" sz="3200" b="0" i="0" u="none" strike="noStrike" kern="1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rPr>
              <a:t>③</a:t>
            </a:r>
            <a:b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br>
            <a:r>
              <a:rPr kumimoji="1" lang="en-US"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3</a:t>
            </a:r>
            <a:r>
              <a:rPr kumimoji="1" lang="en-US" altLang="zh-TW" sz="3200" b="0" i="1"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4</a:t>
            </a:r>
            <a:r>
              <a:rPr kumimoji="1" lang="en-US" altLang="zh-TW" sz="3200" b="0" i="1"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8 </a:t>
            </a:r>
            <a:r>
              <a:rPr kumimoji="1" lang="zh-TW"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25" name="文字方塊 24">
            <a:extLst>
              <a:ext uri="{FF2B5EF4-FFF2-40B4-BE49-F238E27FC236}">
                <a16:creationId xmlns:a16="http://schemas.microsoft.com/office/drawing/2014/main" id="{D165FADD-4897-07FE-3C1F-D6827B3D6B46}"/>
              </a:ext>
            </a:extLst>
          </p:cNvPr>
          <p:cNvSpPr txBox="1"/>
          <p:nvPr/>
        </p:nvSpPr>
        <p:spPr>
          <a:xfrm>
            <a:off x="742260" y="5875054"/>
            <a:ext cx="9484306"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1349375" algn="l"/>
                <a:tab pos="2868613" algn="l"/>
              </a:tabLst>
              <a:defRPr/>
            </a:pP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13</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x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0</a:t>
            </a:r>
          </a:p>
        </p:txBody>
      </p:sp>
      <p:sp>
        <p:nvSpPr>
          <p:cNvPr id="26" name="文字方塊 25">
            <a:extLst>
              <a:ext uri="{FF2B5EF4-FFF2-40B4-BE49-F238E27FC236}">
                <a16:creationId xmlns:a16="http://schemas.microsoft.com/office/drawing/2014/main" id="{00D16BF8-EB80-0E2B-4EF1-1F62A87E1F9A}"/>
              </a:ext>
            </a:extLst>
          </p:cNvPr>
          <p:cNvSpPr txBox="1"/>
          <p:nvPr/>
        </p:nvSpPr>
        <p:spPr>
          <a:xfrm>
            <a:off x="1778580" y="6229053"/>
            <a:ext cx="9484306" cy="584775"/>
          </a:xfrm>
          <a:prstGeom prst="rect">
            <a:avLst/>
          </a:prstGeom>
          <a:noFill/>
        </p:spPr>
        <p:txBody>
          <a:bodyPr vert="horz" rtlCol="0">
            <a:spAutoFit/>
          </a:bodyPr>
          <a:lstStyle/>
          <a:p>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x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0</a:t>
            </a:r>
            <a:endParaRPr lang="zh-TW" altLang="en-US" dirty="0"/>
          </a:p>
        </p:txBody>
      </p:sp>
    </p:spTree>
    <p:extLst>
      <p:ext uri="{BB962C8B-B14F-4D97-AF65-F5344CB8AC3E}">
        <p14:creationId xmlns:p14="http://schemas.microsoft.com/office/powerpoint/2010/main" val="1280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5" grpId="0"/>
      <p:bldP spid="2" grpId="0"/>
      <p:bldP spid="16" grpId="0"/>
      <p:bldP spid="17" grpId="0"/>
      <p:bldP spid="24" grpId="0"/>
      <p:bldP spid="25" grpId="0"/>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F1AD85A-8D62-411A-8AD1-CCC86DBBA47D}"/>
              </a:ext>
            </a:extLst>
          </p:cNvPr>
          <p:cNvSpPr/>
          <p:nvPr/>
        </p:nvSpPr>
        <p:spPr>
          <a:xfrm>
            <a:off x="0" y="752950"/>
            <a:ext cx="12192000" cy="10823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72EE1D9B-46F0-4BF3-AEE9-B3DE73B05A24}"/>
              </a:ext>
            </a:extLst>
          </p:cNvPr>
          <p:cNvSpPr>
            <a:spLocks noGrp="1"/>
          </p:cNvSpPr>
          <p:nvPr>
            <p:ph type="subTitle" idx="1"/>
          </p:nvPr>
        </p:nvSpPr>
        <p:spPr/>
        <p:txBody>
          <a:bodyPr/>
          <a:lstStyle/>
          <a:p>
            <a:r>
              <a:rPr lang="en-US" altLang="zh-TW" dirty="0"/>
              <a:t>31</a:t>
            </a:r>
            <a:endParaRPr lang="zh-TW" altLang="en-US" dirty="0"/>
          </a:p>
        </p:txBody>
      </p:sp>
      <p:sp>
        <p:nvSpPr>
          <p:cNvPr id="3" name="標題 2">
            <a:extLst>
              <a:ext uri="{FF2B5EF4-FFF2-40B4-BE49-F238E27FC236}">
                <a16:creationId xmlns:a16="http://schemas.microsoft.com/office/drawing/2014/main" id="{53596C54-CC9F-4476-A378-5FE624CE64C9}"/>
              </a:ext>
            </a:extLst>
          </p:cNvPr>
          <p:cNvSpPr>
            <a:spLocks noGrp="1"/>
          </p:cNvSpPr>
          <p:nvPr>
            <p:ph type="title"/>
          </p:nvPr>
        </p:nvSpPr>
        <p:spPr>
          <a:xfrm>
            <a:off x="1455275" y="-134350"/>
            <a:ext cx="7142187"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A269673A-B9AA-4A0C-9F05-D9393772C49B}"/>
              </a:ext>
            </a:extLst>
          </p:cNvPr>
          <p:cNvSpPr>
            <a:spLocks noGrp="1"/>
          </p:cNvSpPr>
          <p:nvPr>
            <p:ph type="body" sz="quarter" idx="10"/>
          </p:nvPr>
        </p:nvSpPr>
        <p:spPr/>
        <p:txBody>
          <a:bodyPr/>
          <a:lstStyle/>
          <a:p>
            <a:r>
              <a:rPr lang="en-US" altLang="zh-TW" dirty="0"/>
              <a:t>6</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1524191F-B597-4D09-8933-CC8555363749}"/>
                  </a:ext>
                </a:extLst>
              </p:cNvPr>
              <p:cNvSpPr>
                <a:spLocks noGrp="1"/>
              </p:cNvSpPr>
              <p:nvPr>
                <p:ph type="body" sz="quarter" idx="13"/>
              </p:nvPr>
            </p:nvSpPr>
            <p:spPr>
              <a:xfrm>
                <a:off x="720796" y="688489"/>
                <a:ext cx="10500448" cy="1192864"/>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zh-TW" altLang="zh-TW" sz="3200">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①</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8   </m:t>
                            </m:r>
                            <m:r>
                              <m:rPr>
                                <m:nor/>
                              </m:rPr>
                              <a:rPr lang="en-US" altLang="zh-TW" sz="3200" b="0" i="0" smtClean="0">
                                <a:latin typeface="Times New Roman" panose="02020603050405020304" pitchFamily="18" charset="0"/>
                                <a:ea typeface="新細明體" panose="02020500000000000000" pitchFamily="18" charset="-120"/>
                                <a:cs typeface="Times New Roman" panose="02020603050405020304" pitchFamily="18" charset="0"/>
                              </a:rPr>
                              <m:t> </m:t>
                            </m:r>
                            <m:r>
                              <m:rPr>
                                <m:nor/>
                              </m:rPr>
                              <a:rPr lang="zh-TW" altLang="zh-TW" sz="3200">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②</m:t>
                            </m:r>
                          </m:e>
                        </m:eqArr>
                      </m:e>
                    </m:d>
                  </m:oMath>
                </a14:m>
                <a:r>
                  <a:rPr lang="zh-TW" altLang="zh-TW" sz="3200" dirty="0"/>
                  <a:t>。</a:t>
                </a:r>
                <a:endParaRPr lang="zh-TW" altLang="en-US" sz="3200" dirty="0"/>
              </a:p>
            </p:txBody>
          </p:sp>
        </mc:Choice>
        <mc:Fallback xmlns="">
          <p:sp>
            <p:nvSpPr>
              <p:cNvPr id="6" name="文字版面配置區 5">
                <a:extLst>
                  <a:ext uri="{FF2B5EF4-FFF2-40B4-BE49-F238E27FC236}">
                    <a16:creationId xmlns:a16="http://schemas.microsoft.com/office/drawing/2014/main" xmlns:a14="http://schemas.microsoft.com/office/drawing/2010/main" xmlns="" id="{1524191F-B597-4D09-8933-CC8555363749}"/>
                  </a:ext>
                </a:extLst>
              </p:cNvPr>
              <p:cNvSpPr>
                <a:spLocks noGrp="1" noRot="1" noChangeAspect="1" noMove="1" noResize="1" noEditPoints="1" noAdjustHandles="1" noChangeArrowheads="1" noChangeShapeType="1" noTextEdit="1"/>
              </p:cNvSpPr>
              <p:nvPr>
                <p:ph type="body" sz="quarter" idx="13"/>
              </p:nvPr>
            </p:nvSpPr>
            <p:spPr>
              <a:xfrm>
                <a:off x="720796" y="688489"/>
                <a:ext cx="10500448" cy="1192864"/>
              </a:xfrm>
              <a:blipFill rotWithShape="1">
                <a:blip r:embed="rId2"/>
                <a:stretch>
                  <a:fillRect l="-1451"/>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E5E20B3B-DBB8-4FFE-B5A9-EA5196CA71F7}"/>
              </a:ext>
            </a:extLst>
          </p:cNvPr>
          <p:cNvSpPr/>
          <p:nvPr/>
        </p:nvSpPr>
        <p:spPr>
          <a:xfrm>
            <a:off x="114300" y="198578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2" name="文字方塊 1">
            <a:extLst>
              <a:ext uri="{FF2B5EF4-FFF2-40B4-BE49-F238E27FC236}">
                <a16:creationId xmlns:a16="http://schemas.microsoft.com/office/drawing/2014/main" id="{F377E9F9-E343-C368-A7E2-2C1743563006}"/>
              </a:ext>
            </a:extLst>
          </p:cNvPr>
          <p:cNvSpPr txBox="1"/>
          <p:nvPr/>
        </p:nvSpPr>
        <p:spPr>
          <a:xfrm>
            <a:off x="742260" y="1895293"/>
            <a:ext cx="9484306"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0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代入</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p:sp>
        <p:nvSpPr>
          <p:cNvPr id="10" name="文字方塊 9">
            <a:extLst>
              <a:ext uri="{FF2B5EF4-FFF2-40B4-BE49-F238E27FC236}">
                <a16:creationId xmlns:a16="http://schemas.microsoft.com/office/drawing/2014/main" id="{EC26D07F-208D-3142-30C6-8D7F97A708FC}"/>
              </a:ext>
            </a:extLst>
          </p:cNvPr>
          <p:cNvSpPr txBox="1"/>
          <p:nvPr/>
        </p:nvSpPr>
        <p:spPr>
          <a:xfrm>
            <a:off x="742260" y="2530293"/>
            <a:ext cx="9484306"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0</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4</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8</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4</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8</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C0EFEA30-FCFB-1297-EEA9-95204E9E39FE}"/>
                  </a:ext>
                </a:extLst>
              </p:cNvPr>
              <p:cNvSpPr txBox="1"/>
              <p:nvPr/>
            </p:nvSpPr>
            <p:spPr>
              <a:xfrm>
                <a:off x="742260" y="3165293"/>
                <a:ext cx="9484306"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prstClr val="black"/>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0</m:t>
                            </m:r>
                          </m:e>
                          <m:e>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2</m:t>
                            </m:r>
                          </m:e>
                        </m:eqArr>
                      </m:e>
                    </m:d>
                  </m:oMath>
                </a14:m>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1" name="文字方塊 10">
                <a:extLst>
                  <a:ext uri="{FF2B5EF4-FFF2-40B4-BE49-F238E27FC236}">
                    <a16:creationId xmlns:a16="http://schemas.microsoft.com/office/drawing/2014/main" id="{C0EFEA30-FCFB-1297-EEA9-95204E9E39FE}"/>
                  </a:ext>
                </a:extLst>
              </p:cNvPr>
              <p:cNvSpPr txBox="1">
                <a:spLocks noRot="1" noChangeAspect="1" noMove="1" noResize="1" noEditPoints="1" noAdjustHandles="1" noChangeArrowheads="1" noChangeShapeType="1" noTextEdit="1"/>
              </p:cNvSpPr>
              <p:nvPr/>
            </p:nvSpPr>
            <p:spPr>
              <a:xfrm>
                <a:off x="742260" y="3165293"/>
                <a:ext cx="9484306" cy="1190839"/>
              </a:xfrm>
              <a:prstGeom prst="rect">
                <a:avLst/>
              </a:prstGeom>
              <a:blipFill>
                <a:blip r:embed="rId3"/>
                <a:stretch>
                  <a:fillRect l="-167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48229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31</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688488"/>
                <a:ext cx="10648611" cy="1865526"/>
              </a:xfrm>
            </p:spPr>
            <p:txBody>
              <a:bodyPr/>
              <a:lstStyle/>
              <a:p>
                <a:r>
                  <a:rPr lang="zh-TW" altLang="en-US" sz="3200" dirty="0">
                    <a:latin typeface="Times New Roman" panose="02020603050405020304" pitchFamily="18" charset="0"/>
                    <a:cs typeface="Times New Roman" panose="02020603050405020304" pitchFamily="18" charset="0"/>
                  </a:rPr>
                  <a:t>解下列各二元一次聯立方程式。</a:t>
                </a:r>
                <a:endParaRPr lang="en-US" altLang="zh-TW" sz="3200" dirty="0">
                  <a:latin typeface="Times New Roman" panose="02020603050405020304" pitchFamily="18" charset="0"/>
                  <a:cs typeface="Times New Roman" panose="02020603050405020304" pitchFamily="18" charset="0"/>
                </a:endParaRPr>
              </a:p>
              <a:p>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⑴</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3  </m:t>
                            </m:r>
                          </m:e>
                        </m:eqArr>
                      </m:e>
                    </m:d>
                  </m:oMath>
                </a14:m>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688488"/>
                <a:ext cx="10648611" cy="1865526"/>
              </a:xfrm>
              <a:blipFill>
                <a:blip r:embed="rId2"/>
                <a:stretch>
                  <a:fillRect l="-1431" t="-7190"/>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2626901"/>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mc:Choice xmlns:a14="http://schemas.microsoft.com/office/drawing/2010/main" Requires="a14">
          <p:sp>
            <p:nvSpPr>
              <p:cNvPr id="13" name="矩形 12">
                <a:extLst>
                  <a:ext uri="{FF2B5EF4-FFF2-40B4-BE49-F238E27FC236}">
                    <a16:creationId xmlns:a16="http://schemas.microsoft.com/office/drawing/2014/main" id="{3745FE3F-753D-407D-8932-E92B928AB331}"/>
                  </a:ext>
                </a:extLst>
              </p:cNvPr>
              <p:cNvSpPr/>
              <p:nvPr/>
            </p:nvSpPr>
            <p:spPr>
              <a:xfrm>
                <a:off x="3581885" y="1193687"/>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p:sp>
            <p:nvSpPr>
              <p:cNvPr id="13" name="矩形 12">
                <a:extLst>
                  <a:ext uri="{FF2B5EF4-FFF2-40B4-BE49-F238E27FC236}">
                    <a16:creationId xmlns:a16="http://schemas.microsoft.com/office/drawing/2014/main" id="{3745FE3F-753D-407D-8932-E92B928AB331}"/>
                  </a:ext>
                </a:extLst>
              </p:cNvPr>
              <p:cNvSpPr>
                <a:spLocks noRot="1" noChangeAspect="1" noMove="1" noResize="1" noEditPoints="1" noAdjustHandles="1" noChangeArrowheads="1" noChangeShapeType="1" noTextEdit="1"/>
              </p:cNvSpPr>
              <p:nvPr/>
            </p:nvSpPr>
            <p:spPr>
              <a:xfrm>
                <a:off x="3581885" y="1193687"/>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8" name="矩形: 圓角 37">
            <a:extLst>
              <a:ext uri="{FF2B5EF4-FFF2-40B4-BE49-F238E27FC236}">
                <a16:creationId xmlns:a16="http://schemas.microsoft.com/office/drawing/2014/main" id="{42F52513-FFB1-43D6-A5F9-031851411D73}"/>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20">
            <a:hlinkClick r:id="rId4" action="ppaction://hlinksldjump"/>
            <a:extLst>
              <a:ext uri="{FF2B5EF4-FFF2-40B4-BE49-F238E27FC236}">
                <a16:creationId xmlns:a16="http://schemas.microsoft.com/office/drawing/2014/main" id="{CBB51D7B-4F9D-4527-855C-5EBAAAC1062D}"/>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31">
            <a:hlinkClick r:id="rId5" action="ppaction://hlinksldjump"/>
            <a:extLst>
              <a:ext uri="{FF2B5EF4-FFF2-40B4-BE49-F238E27FC236}">
                <a16:creationId xmlns:a16="http://schemas.microsoft.com/office/drawing/2014/main" id="{5A044677-27DF-46D3-9F1D-386679B80FCE}"/>
              </a:ext>
            </a:extLst>
          </p:cNvPr>
          <p:cNvSpPr/>
          <p:nvPr/>
        </p:nvSpPr>
        <p:spPr>
          <a:xfrm>
            <a:off x="3128319" y="42865"/>
            <a:ext cx="573088"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圓角 32">
            <a:extLst>
              <a:ext uri="{FF2B5EF4-FFF2-40B4-BE49-F238E27FC236}">
                <a16:creationId xmlns:a16="http://schemas.microsoft.com/office/drawing/2014/main" id="{43129420-26A0-4FFC-BA81-46E055E72A1D}"/>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6A97579-8D27-AF90-2488-AF45C8974615}"/>
              </a:ext>
            </a:extLst>
          </p:cNvPr>
          <p:cNvSpPr txBox="1"/>
          <p:nvPr/>
        </p:nvSpPr>
        <p:spPr>
          <a:xfrm>
            <a:off x="1280862" y="2487132"/>
            <a:ext cx="8767027"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將②×</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2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4</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2</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6</a:t>
            </a:r>
            <a: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③</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p:sp>
        <p:nvSpPr>
          <p:cNvPr id="4" name="文字方塊 3">
            <a:extLst>
              <a:ext uri="{FF2B5EF4-FFF2-40B4-BE49-F238E27FC236}">
                <a16:creationId xmlns:a16="http://schemas.microsoft.com/office/drawing/2014/main" id="{9E94327D-16D0-8E27-E68A-8A9B3D2CD5A4}"/>
              </a:ext>
            </a:extLst>
          </p:cNvPr>
          <p:cNvSpPr txBox="1"/>
          <p:nvPr/>
        </p:nvSpPr>
        <p:spPr>
          <a:xfrm>
            <a:off x="1280862" y="3122132"/>
            <a:ext cx="8767027"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①－③得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1</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p:sp>
        <p:nvSpPr>
          <p:cNvPr id="5" name="文字方塊 4">
            <a:extLst>
              <a:ext uri="{FF2B5EF4-FFF2-40B4-BE49-F238E27FC236}">
                <a16:creationId xmlns:a16="http://schemas.microsoft.com/office/drawing/2014/main" id="{4BAF9A6F-0836-D860-390B-9BC106B12912}"/>
              </a:ext>
            </a:extLst>
          </p:cNvPr>
          <p:cNvSpPr txBox="1"/>
          <p:nvPr/>
        </p:nvSpPr>
        <p:spPr>
          <a:xfrm>
            <a:off x="1280862" y="3757132"/>
            <a:ext cx="8767027"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1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代入②式，得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2</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C1783EFF-11D0-84A9-BD41-F760FF8D93D6}"/>
                  </a:ext>
                </a:extLst>
              </p:cNvPr>
              <p:cNvSpPr txBox="1"/>
              <p:nvPr/>
            </p:nvSpPr>
            <p:spPr>
              <a:xfrm>
                <a:off x="1280862" y="4392132"/>
                <a:ext cx="8767027"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 </a:t>
                </a:r>
                <a14:m>
                  <m:oMath xmlns:m="http://schemas.openxmlformats.org/officeDocument/2006/math">
                    <m:d>
                      <m:dPr>
                        <m:begChr m:val="{"/>
                        <m:endChr m:val=""/>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2</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1</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　</m:t>
                            </m:r>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4" name="文字方塊 13">
                <a:extLst>
                  <a:ext uri="{FF2B5EF4-FFF2-40B4-BE49-F238E27FC236}">
                    <a16:creationId xmlns:a16="http://schemas.microsoft.com/office/drawing/2014/main" id="{C1783EFF-11D0-84A9-BD41-F760FF8D93D6}"/>
                  </a:ext>
                </a:extLst>
              </p:cNvPr>
              <p:cNvSpPr txBox="1">
                <a:spLocks noRot="1" noChangeAspect="1" noMove="1" noResize="1" noEditPoints="1" noAdjustHandles="1" noChangeArrowheads="1" noChangeShapeType="1" noTextEdit="1"/>
              </p:cNvSpPr>
              <p:nvPr/>
            </p:nvSpPr>
            <p:spPr>
              <a:xfrm>
                <a:off x="1280862" y="4392132"/>
                <a:ext cx="8767027" cy="1190839"/>
              </a:xfrm>
              <a:prstGeom prst="rect">
                <a:avLst/>
              </a:prstGeom>
              <a:blipFill>
                <a:blip r:embed="rId6"/>
                <a:stretch>
                  <a:fillRect l="-173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43125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5"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31</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688488"/>
                <a:ext cx="10648611" cy="1865526"/>
              </a:xfrm>
            </p:spPr>
            <p:txBody>
              <a:bodyPr/>
              <a:lstStyle/>
              <a:p>
                <a:r>
                  <a:rPr lang="zh-TW" altLang="en-US" sz="3200" dirty="0">
                    <a:latin typeface="Times New Roman" panose="02020603050405020304" pitchFamily="18" charset="0"/>
                    <a:cs typeface="Times New Roman" panose="02020603050405020304" pitchFamily="18" charset="0"/>
                  </a:rPr>
                  <a:t>解下列各二元一次聯立方程式。</a:t>
                </a:r>
                <a:endParaRPr lang="en-US" altLang="zh-TW" sz="3200" dirty="0">
                  <a:latin typeface="Times New Roman" panose="02020603050405020304" pitchFamily="18" charset="0"/>
                  <a:cs typeface="Times New Roman" panose="02020603050405020304" pitchFamily="18" charset="0"/>
                </a:endParaRPr>
              </a:p>
              <a:p>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⑵</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14:m>
                  <m:oMath xmlns:m="http://schemas.openxmlformats.org/officeDocument/2006/math">
                    <m:d>
                      <m:dPr>
                        <m:begChr m:val="{"/>
                        <m:endChr m:val=""/>
                        <m:ctrlPr>
                          <a:rPr lang="zh-TW" altLang="en-US" sz="3200" i="1">
                            <a:latin typeface="Cambria Math" panose="02040503050406030204" pitchFamily="18" charset="0"/>
                          </a:rPr>
                        </m:ctrlPr>
                      </m:dPr>
                      <m:e>
                        <m:eqArr>
                          <m:eqArrPr>
                            <m:ctrlPr>
                              <a:rPr lang="zh-TW" altLang="en-US" sz="3200" i="1">
                                <a:latin typeface="Cambria Math" panose="02040503050406030204" pitchFamily="18" charset="0"/>
                              </a:rPr>
                            </m:ctrlPr>
                          </m:eqArrPr>
                          <m:e>
                            <m:r>
                              <a:rPr lang="zh-TW" altLang="en-US" sz="3200">
                                <a:latin typeface="Cambria Math" panose="02040503050406030204" pitchFamily="18" charset="0"/>
                              </a:rPr>
                              <m:t>&amp;</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zh-TW" altLang="en-US"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zh-TW" altLang="en-US"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8 </m:t>
                            </m:r>
                          </m:e>
                          <m:e>
                            <m:r>
                              <a:rPr lang="zh-TW" altLang="en-US" sz="3200">
                                <a:latin typeface="Cambria Math" panose="02040503050406030204" pitchFamily="18" charset="0"/>
                              </a:rPr>
                              <m:t>&amp;</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zh-TW" altLang="en-US"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b="0" i="0" smtClean="0">
                                <a:latin typeface="Times New Roman" panose="02020603050405020304" pitchFamily="18" charset="0"/>
                                <a:ea typeface="新細明體" panose="02020500000000000000" pitchFamily="18" charset="-120"/>
                                <a:cs typeface="Times New Roman" panose="02020603050405020304" pitchFamily="18" charset="0"/>
                              </a:rPr>
                              <m:t>9</m:t>
                            </m:r>
                            <m:r>
                              <m:rPr>
                                <m:nor/>
                              </m:rPr>
                              <a:rPr lang="zh-TW" altLang="en-US"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b="0" i="0" smtClean="0">
                                <a:latin typeface="Times New Roman" panose="02020603050405020304" pitchFamily="18" charset="0"/>
                                <a:ea typeface="新細明體" panose="02020500000000000000" pitchFamily="18" charset="-120"/>
                                <a:cs typeface="Times New Roman" panose="02020603050405020304" pitchFamily="18" charset="0"/>
                              </a:rPr>
                              <m:t>29</m:t>
                            </m:r>
                          </m:e>
                        </m:eqArr>
                      </m:e>
                    </m:d>
                  </m:oMath>
                </a14:m>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688488"/>
                <a:ext cx="10648611" cy="1865526"/>
              </a:xfrm>
              <a:blipFill>
                <a:blip r:embed="rId2"/>
                <a:stretch>
                  <a:fillRect l="-1431" t="-7190"/>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2626901"/>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mc:Choice xmlns:a14="http://schemas.microsoft.com/office/drawing/2010/main" Requires="a14">
          <p:sp>
            <p:nvSpPr>
              <p:cNvPr id="13" name="矩形 12">
                <a:extLst>
                  <a:ext uri="{FF2B5EF4-FFF2-40B4-BE49-F238E27FC236}">
                    <a16:creationId xmlns:a16="http://schemas.microsoft.com/office/drawing/2014/main" id="{3745FE3F-753D-407D-8932-E92B928AB331}"/>
                  </a:ext>
                </a:extLst>
              </p:cNvPr>
              <p:cNvSpPr/>
              <p:nvPr/>
            </p:nvSpPr>
            <p:spPr>
              <a:xfrm>
                <a:off x="4144585" y="1175792"/>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p:sp>
            <p:nvSpPr>
              <p:cNvPr id="13" name="矩形 12">
                <a:extLst>
                  <a:ext uri="{FF2B5EF4-FFF2-40B4-BE49-F238E27FC236}">
                    <a16:creationId xmlns:a16="http://schemas.microsoft.com/office/drawing/2014/main" id="{3745FE3F-753D-407D-8932-E92B928AB331}"/>
                  </a:ext>
                </a:extLst>
              </p:cNvPr>
              <p:cNvSpPr>
                <a:spLocks noRot="1" noChangeAspect="1" noMove="1" noResize="1" noEditPoints="1" noAdjustHandles="1" noChangeArrowheads="1" noChangeShapeType="1" noTextEdit="1"/>
              </p:cNvSpPr>
              <p:nvPr/>
            </p:nvSpPr>
            <p:spPr>
              <a:xfrm>
                <a:off x="4144585" y="1175792"/>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D7637562-9CFA-CE51-35B3-D06F4E9203FA}"/>
              </a:ext>
            </a:extLst>
          </p:cNvPr>
          <p:cNvSpPr txBox="1"/>
          <p:nvPr/>
        </p:nvSpPr>
        <p:spPr>
          <a:xfrm>
            <a:off x="1156138" y="2554014"/>
            <a:ext cx="8734096"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6</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9</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24</a:t>
            </a:r>
            <a: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4" name="文字方塊 3">
            <a:extLst>
              <a:ext uri="{FF2B5EF4-FFF2-40B4-BE49-F238E27FC236}">
                <a16:creationId xmlns:a16="http://schemas.microsoft.com/office/drawing/2014/main" id="{85A07251-033A-7FED-C3BB-403E90322852}"/>
              </a:ext>
            </a:extLst>
          </p:cNvPr>
          <p:cNvSpPr txBox="1"/>
          <p:nvPr/>
        </p:nvSpPr>
        <p:spPr>
          <a:xfrm>
            <a:off x="1156138" y="3189014"/>
            <a:ext cx="8734096"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5" name="文字方塊 4">
            <a:extLst>
              <a:ext uri="{FF2B5EF4-FFF2-40B4-BE49-F238E27FC236}">
                <a16:creationId xmlns:a16="http://schemas.microsoft.com/office/drawing/2014/main" id="{C953A647-1A20-33C2-B91D-FB0111E3697E}"/>
              </a:ext>
            </a:extLst>
          </p:cNvPr>
          <p:cNvSpPr txBox="1"/>
          <p:nvPr/>
        </p:nvSpPr>
        <p:spPr>
          <a:xfrm>
            <a:off x="1156138" y="3824014"/>
            <a:ext cx="8734096"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6</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E0E6D96D-0D00-1347-5649-DBA3E1D6094F}"/>
                  </a:ext>
                </a:extLst>
              </p:cNvPr>
              <p:cNvSpPr txBox="1"/>
              <p:nvPr/>
            </p:nvSpPr>
            <p:spPr>
              <a:xfrm>
                <a:off x="1156138" y="4459014"/>
                <a:ext cx="8734096"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5</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6</m:t>
                            </m:r>
                          </m:e>
                        </m:eqArr>
                      </m:e>
                    </m:d>
                    <m:r>
                      <a:rPr kumimoji="1" lang="en-US" altLang="zh-TW" sz="3200" b="0" i="1" u="none" strike="noStrike" kern="100" cap="none" spc="0" normalizeH="0" baseline="0" noProof="0" smtClean="0">
                        <a:ln>
                          <a:noFill/>
                        </a:ln>
                        <a:solidFill>
                          <a:srgbClr val="E4007F"/>
                        </a:solidFill>
                        <a:effectLst/>
                        <a:uLnTx/>
                        <a:uFillTx/>
                        <a:latin typeface="Cambria Math" panose="02040503050406030204" pitchFamily="18" charset="0"/>
                        <a:cs typeface="+mn-cs"/>
                      </a:rPr>
                      <m:t> </m:t>
                    </m:r>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8" name="文字方塊 7">
                <a:extLst>
                  <a:ext uri="{FF2B5EF4-FFF2-40B4-BE49-F238E27FC236}">
                    <a16:creationId xmlns:a16="http://schemas.microsoft.com/office/drawing/2014/main" id="{E0E6D96D-0D00-1347-5649-DBA3E1D6094F}"/>
                  </a:ext>
                </a:extLst>
              </p:cNvPr>
              <p:cNvSpPr txBox="1">
                <a:spLocks noRot="1" noChangeAspect="1" noMove="1" noResize="1" noEditPoints="1" noAdjustHandles="1" noChangeArrowheads="1" noChangeShapeType="1" noTextEdit="1"/>
              </p:cNvSpPr>
              <p:nvPr/>
            </p:nvSpPr>
            <p:spPr>
              <a:xfrm>
                <a:off x="1156138" y="4459014"/>
                <a:ext cx="8734096" cy="1190839"/>
              </a:xfrm>
              <a:prstGeom prst="rect">
                <a:avLst/>
              </a:prstGeom>
              <a:blipFill>
                <a:blip r:embed="rId4"/>
                <a:stretch>
                  <a:fillRect l="-181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38551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4" grpId="0"/>
      <p:bldP spid="5"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F1AD85A-8D62-411A-8AD1-CCC86DBBA47D}"/>
              </a:ext>
            </a:extLst>
          </p:cNvPr>
          <p:cNvSpPr/>
          <p:nvPr/>
        </p:nvSpPr>
        <p:spPr>
          <a:xfrm>
            <a:off x="0" y="752950"/>
            <a:ext cx="12192000" cy="10823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72EE1D9B-46F0-4BF3-AEE9-B3DE73B05A24}"/>
              </a:ext>
            </a:extLst>
          </p:cNvPr>
          <p:cNvSpPr>
            <a:spLocks noGrp="1"/>
          </p:cNvSpPr>
          <p:nvPr>
            <p:ph type="subTitle" idx="1"/>
          </p:nvPr>
        </p:nvSpPr>
        <p:spPr/>
        <p:txBody>
          <a:bodyPr/>
          <a:lstStyle/>
          <a:p>
            <a:r>
              <a:rPr lang="en-US" altLang="zh-TW" dirty="0"/>
              <a:t>32</a:t>
            </a:r>
            <a:endParaRPr lang="zh-TW" altLang="en-US" dirty="0"/>
          </a:p>
        </p:txBody>
      </p:sp>
      <p:sp>
        <p:nvSpPr>
          <p:cNvPr id="3" name="標題 2">
            <a:extLst>
              <a:ext uri="{FF2B5EF4-FFF2-40B4-BE49-F238E27FC236}">
                <a16:creationId xmlns:a16="http://schemas.microsoft.com/office/drawing/2014/main" id="{53596C54-CC9F-4476-A378-5FE624CE64C9}"/>
              </a:ext>
            </a:extLst>
          </p:cNvPr>
          <p:cNvSpPr>
            <a:spLocks noGrp="1"/>
          </p:cNvSpPr>
          <p:nvPr>
            <p:ph type="title"/>
          </p:nvPr>
        </p:nvSpPr>
        <p:spPr>
          <a:xfrm>
            <a:off x="1455275" y="-134350"/>
            <a:ext cx="7142187"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A269673A-B9AA-4A0C-9F05-D9393772C49B}"/>
              </a:ext>
            </a:extLst>
          </p:cNvPr>
          <p:cNvSpPr>
            <a:spLocks noGrp="1"/>
          </p:cNvSpPr>
          <p:nvPr>
            <p:ph type="body" sz="quarter" idx="10"/>
          </p:nvPr>
        </p:nvSpPr>
        <p:spPr/>
        <p:txBody>
          <a:bodyPr/>
          <a:lstStyle/>
          <a:p>
            <a:r>
              <a:rPr lang="en-US" altLang="zh-TW" dirty="0"/>
              <a:t>7</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1524191F-B597-4D09-8933-CC8555363749}"/>
                  </a:ext>
                </a:extLst>
              </p:cNvPr>
              <p:cNvSpPr>
                <a:spLocks noGrp="1"/>
              </p:cNvSpPr>
              <p:nvPr>
                <p:ph type="body" sz="quarter" idx="13"/>
              </p:nvPr>
            </p:nvSpPr>
            <p:spPr>
              <a:xfrm>
                <a:off x="720796" y="688489"/>
                <a:ext cx="10500448" cy="1192864"/>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8 </m:t>
                            </m:r>
                            <m:r>
                              <m:rPr>
                                <m:nor/>
                              </m:rPr>
                              <a:rPr lang="zh-TW" altLang="zh-TW" sz="3200">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①</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7 </m:t>
                            </m:r>
                            <m:r>
                              <m:rPr>
                                <m:nor/>
                              </m:rPr>
                              <a:rPr lang="zh-TW" altLang="zh-TW" sz="3200">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②</m:t>
                            </m:r>
                          </m:e>
                        </m:eqArr>
                      </m:e>
                    </m:d>
                    <m:r>
                      <a:rPr lang="zh-TW" altLang="zh-TW" sz="3200" i="1">
                        <a:latin typeface="Cambria Math" panose="02040503050406030204" pitchFamily="18" charset="0"/>
                      </a:rPr>
                      <m:t> </m:t>
                    </m:r>
                  </m:oMath>
                </a14:m>
                <a:r>
                  <a:rPr lang="zh-TW" altLang="zh-TW" sz="3200" dirty="0"/>
                  <a:t>。</a:t>
                </a:r>
                <a:endParaRPr lang="zh-TW" altLang="en-US" sz="3200" dirty="0"/>
              </a:p>
            </p:txBody>
          </p:sp>
        </mc:Choice>
        <mc:Fallback xmlns="">
          <p:sp>
            <p:nvSpPr>
              <p:cNvPr id="6" name="文字版面配置區 5">
                <a:extLst>
                  <a:ext uri="{FF2B5EF4-FFF2-40B4-BE49-F238E27FC236}">
                    <a16:creationId xmlns:a16="http://schemas.microsoft.com/office/drawing/2014/main" id="{1524191F-B597-4D09-8933-CC8555363749}"/>
                  </a:ext>
                </a:extLst>
              </p:cNvPr>
              <p:cNvSpPr>
                <a:spLocks noGrp="1" noRot="1" noChangeAspect="1" noMove="1" noResize="1" noEditPoints="1" noAdjustHandles="1" noChangeArrowheads="1" noChangeShapeType="1" noTextEdit="1"/>
              </p:cNvSpPr>
              <p:nvPr>
                <p:ph type="body" sz="quarter" idx="13"/>
              </p:nvPr>
            </p:nvSpPr>
            <p:spPr>
              <a:xfrm>
                <a:off x="720796" y="688489"/>
                <a:ext cx="10500448" cy="1192864"/>
              </a:xfrm>
              <a:blipFill>
                <a:blip r:embed="rId2"/>
                <a:stretch>
                  <a:fillRect l="-1451"/>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E5E20B3B-DBB8-4FFE-B5A9-EA5196CA71F7}"/>
              </a:ext>
            </a:extLst>
          </p:cNvPr>
          <p:cNvSpPr/>
          <p:nvPr/>
        </p:nvSpPr>
        <p:spPr>
          <a:xfrm>
            <a:off x="114300" y="191221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extLst>
              <a:ext uri="{FF2B5EF4-FFF2-40B4-BE49-F238E27FC236}">
                <a16:creationId xmlns:a16="http://schemas.microsoft.com/office/drawing/2014/main" id="{EABFDA7C-38DB-4F0D-B89A-7E69A046587B}"/>
              </a:ext>
            </a:extLst>
          </p:cNvPr>
          <p:cNvSpPr/>
          <p:nvPr/>
        </p:nvSpPr>
        <p:spPr>
          <a:xfrm>
            <a:off x="1062418" y="2860626"/>
            <a:ext cx="493113" cy="9632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3">
            <a:extLst>
              <a:ext uri="{FF2B5EF4-FFF2-40B4-BE49-F238E27FC236}">
                <a16:creationId xmlns:a16="http://schemas.microsoft.com/office/drawing/2014/main" id="{E4D732F4-2AE6-4808-AB5D-CBFAC9E72929}"/>
              </a:ext>
            </a:extLst>
          </p:cNvPr>
          <p:cNvCxnSpPr>
            <a:cxnSpLocks/>
          </p:cNvCxnSpPr>
          <p:nvPr/>
        </p:nvCxnSpPr>
        <p:spPr>
          <a:xfrm rot="10800000" flipV="1">
            <a:off x="1308974" y="2626891"/>
            <a:ext cx="777494" cy="252000"/>
          </a:xfrm>
          <a:prstGeom prst="bentConnector3">
            <a:avLst>
              <a:gd name="adj1" fmla="val 100092"/>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C32A6293-CDB9-4A50-B8E1-90185F28C17A}"/>
              </a:ext>
            </a:extLst>
          </p:cNvPr>
          <p:cNvSpPr/>
          <p:nvPr/>
        </p:nvSpPr>
        <p:spPr>
          <a:xfrm>
            <a:off x="2086469" y="2355672"/>
            <a:ext cx="2130711" cy="523220"/>
          </a:xfrm>
          <a:prstGeom prst="rect">
            <a:avLst/>
          </a:prstGeom>
        </p:spPr>
        <p:txBody>
          <a:bodyPr wrap="none">
            <a:spAutoFit/>
          </a:bodyPr>
          <a:lstStyle/>
          <a:p>
            <a:pPr>
              <a:spcAft>
                <a:spcPts val="0"/>
              </a:spcAft>
            </a:pPr>
            <a:r>
              <a:rPr lang="zh-TW" altLang="en-US" sz="2800" kern="100" dirty="0">
                <a:solidFill>
                  <a:srgbClr val="FF0000"/>
                </a:solidFill>
                <a:latin typeface="Times New Roman" panose="02020603050405020304" pitchFamily="18" charset="0"/>
              </a:rPr>
              <a:t>取</a:t>
            </a:r>
            <a:r>
              <a:rPr lang="en-US" altLang="zh-TW" sz="2800" kern="100" dirty="0">
                <a:solidFill>
                  <a:srgbClr val="FF0000"/>
                </a:solidFill>
                <a:latin typeface="Times New Roman" panose="02020603050405020304" pitchFamily="18" charset="0"/>
              </a:rPr>
              <a:t>[3 , 4]</a:t>
            </a:r>
            <a:r>
              <a:rPr lang="zh-TW" altLang="en-US" sz="2800" kern="100" dirty="0">
                <a:solidFill>
                  <a:srgbClr val="FF0000"/>
                </a:solidFill>
                <a:latin typeface="Times New Roman" panose="02020603050405020304" pitchFamily="18" charset="0"/>
              </a:rPr>
              <a:t>＝</a:t>
            </a:r>
            <a:r>
              <a:rPr lang="en-US" altLang="zh-TW" sz="2800" kern="100" dirty="0">
                <a:solidFill>
                  <a:srgbClr val="FF0000"/>
                </a:solidFill>
                <a:latin typeface="Times New Roman" panose="02020603050405020304" pitchFamily="18" charset="0"/>
              </a:rPr>
              <a:t>12</a:t>
            </a:r>
            <a:endParaRPr lang="zh-TW" altLang="zh-TW" sz="2800" kern="100" dirty="0">
              <a:solidFill>
                <a:srgbClr val="FF0000"/>
              </a:solidFill>
              <a:latin typeface="Times New Roman" panose="02020603050405020304" pitchFamily="18" charset="0"/>
            </a:endParaRPr>
          </a:p>
        </p:txBody>
      </p:sp>
      <p:sp>
        <p:nvSpPr>
          <p:cNvPr id="2" name="文字方塊 1">
            <a:extLst>
              <a:ext uri="{FF2B5EF4-FFF2-40B4-BE49-F238E27FC236}">
                <a16:creationId xmlns:a16="http://schemas.microsoft.com/office/drawing/2014/main" id="{646A82C7-A9B4-7143-9347-6349FC915DB4}"/>
              </a:ext>
            </a:extLst>
          </p:cNvPr>
          <p:cNvSpPr txBox="1"/>
          <p:nvPr/>
        </p:nvSpPr>
        <p:spPr>
          <a:xfrm>
            <a:off x="742260" y="1853253"/>
            <a:ext cx="9484306"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1349375" algn="l"/>
                <a:tab pos="2868613"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觀察聯立方程式，想消去</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，將係數化為相</a:t>
            </a:r>
            <a:r>
              <a:rPr kumimoji="1" lang="zh-TW" altLang="en-US"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同</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3" name="文字方塊 12">
            <a:extLst>
              <a:ext uri="{FF2B5EF4-FFF2-40B4-BE49-F238E27FC236}">
                <a16:creationId xmlns:a16="http://schemas.microsoft.com/office/drawing/2014/main" id="{CA77E2AE-5546-E021-B324-481CF5FFCD9B}"/>
              </a:ext>
            </a:extLst>
          </p:cNvPr>
          <p:cNvSpPr txBox="1"/>
          <p:nvPr/>
        </p:nvSpPr>
        <p:spPr>
          <a:xfrm>
            <a:off x="742260" y="2438028"/>
            <a:ext cx="9484306" cy="523220"/>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1349375" algn="l"/>
                <a:tab pos="2868613" algn="l"/>
              </a:tabLst>
              <a:defRPr/>
            </a:pPr>
            <a:endParaRPr kumimoji="1" lang="en-US" altLang="zh-TW" sz="28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F8B9CDD6-7AF0-70DC-1285-5D4415895DAC}"/>
                  </a:ext>
                </a:extLst>
              </p:cNvPr>
              <p:cNvSpPr txBox="1"/>
              <p:nvPr/>
            </p:nvSpPr>
            <p:spPr>
              <a:xfrm>
                <a:off x="742260" y="2778368"/>
                <a:ext cx="9484306" cy="1190839"/>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1349375" algn="l"/>
                    <a:tab pos="2868613" algn="l"/>
                  </a:tabLst>
                  <a:defRPr/>
                </a:pPr>
                <a14:m>
                  <m:oMathPara xmlns:m="http://schemas.openxmlformats.org/officeDocument/2006/math">
                    <m:oMathParaPr>
                      <m:jc m:val="left"/>
                    </m:oMathParaPr>
                    <m:oMath xmlns:m="http://schemas.openxmlformats.org/officeDocument/2006/math">
                      <m:d>
                        <m:dPr>
                          <m:begChr m:val="{"/>
                          <m:endChr m:val=""/>
                          <m:ctrlPr>
                            <a:rPr kumimoji="1" lang="zh-TW" altLang="zh-TW" sz="3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zh-TW" sz="3200" b="0" i="0" u="none" strike="noStrike" kern="1200" cap="none" spc="0" normalizeH="0" baseline="0" noProof="0">
                              <a:ln>
                                <a:noFill/>
                              </a:ln>
                              <a:solidFill>
                                <a:prstClr val="black"/>
                              </a:solidFill>
                              <a:effectLst/>
                              <a:uLnTx/>
                              <a:uFillTx/>
                              <a:latin typeface="Cambria Math" panose="02040503050406030204" pitchFamily="18" charset="0"/>
                              <a:cs typeface="+mn-cs"/>
                            </a:rPr>
                            <m:t> </m:t>
                          </m:r>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cs typeface="+mn-cs"/>
                                </a:rPr>
                              </m:ctrlPr>
                            </m:eqArrPr>
                            <m:e>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3</m:t>
                              </m:r>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x</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5</m:t>
                              </m:r>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y</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8 </m:t>
                              </m:r>
                              <m:r>
                                <m:rPr>
                                  <m:nor/>
                                </m:rPr>
                                <a:rPr kumimoji="1" lang="zh-TW" altLang="zh-TW" sz="32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m:t>……</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①</m:t>
                              </m:r>
                            </m:e>
                            <m:e>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4</m:t>
                              </m:r>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x</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3</m:t>
                              </m:r>
                              <m:r>
                                <m:rPr>
                                  <m:nor/>
                                </m:rPr>
                                <a:rPr kumimoji="1" lang="en-US" altLang="zh-TW" sz="3200" b="0" i="1"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y</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7 </m:t>
                              </m:r>
                              <m:r>
                                <m:rPr>
                                  <m:nor/>
                                </m:rPr>
                                <a:rPr kumimoji="1" lang="zh-TW" altLang="zh-TW" sz="32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m:t>……</m:t>
                              </m:r>
                              <m:r>
                                <m:rPr>
                                  <m:nor/>
                                </m:rPr>
                                <a:rPr kumimoji="1" lang="zh-TW" altLang="zh-TW" sz="32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②</m:t>
                              </m:r>
                            </m:e>
                          </m:eqArr>
                        </m:e>
                      </m:d>
                    </m:oMath>
                  </m:oMathPara>
                </a14:m>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Choice>
        <mc:Fallback xmlns="">
          <p:sp>
            <p:nvSpPr>
              <p:cNvPr id="14" name="文字方塊 13">
                <a:extLst>
                  <a:ext uri="{FF2B5EF4-FFF2-40B4-BE49-F238E27FC236}">
                    <a16:creationId xmlns:a16="http://schemas.microsoft.com/office/drawing/2014/main" id="{F8B9CDD6-7AF0-70DC-1285-5D4415895DAC}"/>
                  </a:ext>
                </a:extLst>
              </p:cNvPr>
              <p:cNvSpPr txBox="1">
                <a:spLocks noRot="1" noChangeAspect="1" noMove="1" noResize="1" noEditPoints="1" noAdjustHandles="1" noChangeArrowheads="1" noChangeShapeType="1" noTextEdit="1"/>
              </p:cNvSpPr>
              <p:nvPr/>
            </p:nvSpPr>
            <p:spPr>
              <a:xfrm>
                <a:off x="742260" y="2778368"/>
                <a:ext cx="9484306" cy="1190839"/>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54CEFFAB-5889-1B5B-C86E-95390BBD6D90}"/>
                  </a:ext>
                </a:extLst>
              </p:cNvPr>
              <p:cNvSpPr txBox="1"/>
              <p:nvPr/>
            </p:nvSpPr>
            <p:spPr>
              <a:xfrm>
                <a:off x="742260" y="4060647"/>
                <a:ext cx="9484306" cy="1077218"/>
              </a:xfrm>
              <a:prstGeom prst="rect">
                <a:avLst/>
              </a:prstGeom>
              <a:noFill/>
            </p:spPr>
            <p:txBody>
              <a:bodyPr vert="horz" rtlCol="0">
                <a:spAutoFit/>
              </a:bodyPr>
              <a:lstStyle/>
              <a:p>
                <a:r>
                  <a:rPr kumimoji="1" lang="zh-TW" altLang="en-US"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因此</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zh-TW"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rPr>
                  <a:t>①</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4</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華康明體..."/>
                  </a:rPr>
                  <a:t>，得</a:t>
                </a:r>
                <a:r>
                  <a:rPr kumimoji="1" lang="zh-TW" altLang="en-US"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華康明體..."/>
                  </a:rPr>
                  <a:t> </a:t>
                </a:r>
                <a:r>
                  <a:rPr kumimoji="1" lang="en-US" altLang="zh-TW" sz="3200" b="0" i="0" u="none" strike="noStrike" kern="100" cap="none" spc="0" normalizeH="0" baseline="0" noProof="0" dirty="0" err="1">
                    <a:ln>
                      <a:noFill/>
                    </a:ln>
                    <a:solidFill>
                      <a:prstClr val="black"/>
                    </a:solidFill>
                    <a:effectLst/>
                    <a:uLnTx/>
                    <a:uFillTx/>
                    <a:latin typeface="Times New Roman" panose="02020603050405020304" pitchFamily="18" charset="0"/>
                    <a:ea typeface="新細明體" pitchFamily="18" charset="-120"/>
                    <a:cs typeface="+mn-cs"/>
                  </a:rPr>
                  <a:t>12</a:t>
                </a:r>
                <a:r>
                  <a:rPr kumimoji="1" lang="en-US" altLang="zh-TW" sz="3200" b="0" i="1" u="none" strike="noStrike" kern="100" cap="none" spc="0" normalizeH="0" baseline="0" noProof="0" dirty="0" err="1">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華康明體..."/>
                  </a:rPr>
                  <a:t>＋</a:t>
                </a:r>
                <a:r>
                  <a:rPr kumimoji="1" lang="en-US" altLang="zh-TW" sz="3200" b="0" i="0" u="none" strike="noStrike" kern="100" cap="none" spc="0" normalizeH="0" baseline="0" noProof="0" dirty="0" err="1">
                    <a:ln>
                      <a:noFill/>
                    </a:ln>
                    <a:solidFill>
                      <a:prstClr val="black"/>
                    </a:solidFill>
                    <a:effectLst/>
                    <a:uLnTx/>
                    <a:uFillTx/>
                    <a:latin typeface="Times New Roman" panose="02020603050405020304" pitchFamily="18" charset="0"/>
                    <a:ea typeface="新細明體" pitchFamily="18" charset="-120"/>
                    <a:cs typeface="+mn-cs"/>
                  </a:rPr>
                  <a:t>20</a:t>
                </a:r>
                <a:r>
                  <a:rPr kumimoji="1" lang="en-US" altLang="zh-TW" sz="3200" b="0" i="1" u="none" strike="noStrike" kern="100" cap="none" spc="0" normalizeH="0" baseline="0" noProof="0" dirty="0" err="1">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華康明體..."/>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32</a:t>
                </a:r>
                <a14:m>
                  <m:oMath xmlns:m="http://schemas.openxmlformats.org/officeDocument/2006/math">
                    <m:r>
                      <m:rPr>
                        <m:nor/>
                      </m:rPr>
                      <a:rPr kumimoji="1" lang="zh-TW" altLang="zh-TW" sz="32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m:t>……</m:t>
                    </m:r>
                  </m:oMath>
                </a14:m>
                <a:r>
                  <a:rPr kumimoji="1" lang="zh-TW"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rPr>
                  <a:t>③</a:t>
                </a:r>
                <a:b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華康明體..."/>
                  </a:rPr>
                </a:b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將</a:t>
                </a:r>
                <a:r>
                  <a:rPr kumimoji="1" lang="zh-TW"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rPr>
                  <a:t>②×</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，得</a:t>
                </a:r>
                <a:r>
                  <a:rPr kumimoji="1" lang="zh-TW" altLang="en-US"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dirty="0" err="1">
                    <a:ln>
                      <a:noFill/>
                    </a:ln>
                    <a:solidFill>
                      <a:prstClr val="black"/>
                    </a:solidFill>
                    <a:effectLst/>
                    <a:uLnTx/>
                    <a:uFillTx/>
                    <a:latin typeface="Times New Roman" panose="02020603050405020304" pitchFamily="18" charset="0"/>
                    <a:ea typeface="新細明體" pitchFamily="18" charset="-120"/>
                    <a:cs typeface="+mn-cs"/>
                  </a:rPr>
                  <a:t>12</a:t>
                </a:r>
                <a:r>
                  <a:rPr kumimoji="1" lang="en-US" altLang="zh-TW" sz="3200" b="0" i="1" u="none" strike="noStrike" kern="100" cap="none" spc="0" normalizeH="0" baseline="0" noProof="0" dirty="0" err="1">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err="1">
                    <a:ln>
                      <a:noFill/>
                    </a:ln>
                    <a:solidFill>
                      <a:prstClr val="black"/>
                    </a:solidFill>
                    <a:effectLst/>
                    <a:uLnTx/>
                    <a:uFillTx/>
                    <a:latin typeface="Times New Roman" panose="02020603050405020304" pitchFamily="18" charset="0"/>
                    <a:ea typeface="新細明體" pitchFamily="18" charset="-120"/>
                    <a:cs typeface="+mn-cs"/>
                  </a:rPr>
                  <a:t>9</a:t>
                </a:r>
                <a:r>
                  <a:rPr kumimoji="1" lang="en-US" altLang="zh-TW" sz="3200" b="0" i="1" u="none" strike="noStrike" kern="100" cap="none" spc="0" normalizeH="0" baseline="0" noProof="0" dirty="0" err="1">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21</a:t>
                </a:r>
                <a14:m>
                  <m:oMath xmlns:m="http://schemas.openxmlformats.org/officeDocument/2006/math">
                    <m:r>
                      <m:rPr>
                        <m:nor/>
                      </m:rPr>
                      <a:rPr kumimoji="1" lang="zh-TW" altLang="zh-TW" sz="32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m:t>……</m:t>
                    </m:r>
                  </m:oMath>
                </a14:m>
                <a:r>
                  <a:rPr kumimoji="1" lang="zh-TW"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rPr>
                  <a:t>④</a:t>
                </a:r>
                <a:endParaRPr lang="zh-TW" altLang="en-US" dirty="0"/>
              </a:p>
            </p:txBody>
          </p:sp>
        </mc:Choice>
        <mc:Fallback xmlns="">
          <p:sp>
            <p:nvSpPr>
              <p:cNvPr id="15" name="文字方塊 14">
                <a:extLst>
                  <a:ext uri="{FF2B5EF4-FFF2-40B4-BE49-F238E27FC236}">
                    <a16:creationId xmlns:a16="http://schemas.microsoft.com/office/drawing/2014/main" id="{54CEFFAB-5889-1B5B-C86E-95390BBD6D90}"/>
                  </a:ext>
                </a:extLst>
              </p:cNvPr>
              <p:cNvSpPr txBox="1">
                <a:spLocks noRot="1" noChangeAspect="1" noMove="1" noResize="1" noEditPoints="1" noAdjustHandles="1" noChangeArrowheads="1" noChangeShapeType="1" noTextEdit="1"/>
              </p:cNvSpPr>
              <p:nvPr/>
            </p:nvSpPr>
            <p:spPr>
              <a:xfrm>
                <a:off x="742260" y="4060647"/>
                <a:ext cx="9484306" cy="1077218"/>
              </a:xfrm>
              <a:prstGeom prst="rect">
                <a:avLst/>
              </a:prstGeom>
              <a:blipFill>
                <a:blip r:embed="rId4"/>
                <a:stretch>
                  <a:fillRect l="-1671" t="-7910" b="-1694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94980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2"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F1AD85A-8D62-411A-8AD1-CCC86DBBA47D}"/>
              </a:ext>
            </a:extLst>
          </p:cNvPr>
          <p:cNvSpPr/>
          <p:nvPr/>
        </p:nvSpPr>
        <p:spPr>
          <a:xfrm>
            <a:off x="0" y="752950"/>
            <a:ext cx="12192000" cy="10823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72EE1D9B-46F0-4BF3-AEE9-B3DE73B05A24}"/>
              </a:ext>
            </a:extLst>
          </p:cNvPr>
          <p:cNvSpPr>
            <a:spLocks noGrp="1"/>
          </p:cNvSpPr>
          <p:nvPr>
            <p:ph type="subTitle" idx="1"/>
          </p:nvPr>
        </p:nvSpPr>
        <p:spPr/>
        <p:txBody>
          <a:bodyPr/>
          <a:lstStyle/>
          <a:p>
            <a:r>
              <a:rPr lang="en-US" altLang="zh-TW" dirty="0"/>
              <a:t>32</a:t>
            </a:r>
            <a:endParaRPr lang="zh-TW" altLang="en-US" dirty="0"/>
          </a:p>
        </p:txBody>
      </p:sp>
      <p:sp>
        <p:nvSpPr>
          <p:cNvPr id="3" name="標題 2">
            <a:extLst>
              <a:ext uri="{FF2B5EF4-FFF2-40B4-BE49-F238E27FC236}">
                <a16:creationId xmlns:a16="http://schemas.microsoft.com/office/drawing/2014/main" id="{53596C54-CC9F-4476-A378-5FE624CE64C9}"/>
              </a:ext>
            </a:extLst>
          </p:cNvPr>
          <p:cNvSpPr>
            <a:spLocks noGrp="1"/>
          </p:cNvSpPr>
          <p:nvPr>
            <p:ph type="title"/>
          </p:nvPr>
        </p:nvSpPr>
        <p:spPr>
          <a:xfrm>
            <a:off x="1455275" y="-134350"/>
            <a:ext cx="7142187"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A269673A-B9AA-4A0C-9F05-D9393772C49B}"/>
              </a:ext>
            </a:extLst>
          </p:cNvPr>
          <p:cNvSpPr>
            <a:spLocks noGrp="1"/>
          </p:cNvSpPr>
          <p:nvPr>
            <p:ph type="body" sz="quarter" idx="10"/>
          </p:nvPr>
        </p:nvSpPr>
        <p:spPr/>
        <p:txBody>
          <a:bodyPr/>
          <a:lstStyle/>
          <a:p>
            <a:r>
              <a:rPr lang="en-US" altLang="zh-TW" dirty="0"/>
              <a:t>7</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1524191F-B597-4D09-8933-CC8555363749}"/>
                  </a:ext>
                </a:extLst>
              </p:cNvPr>
              <p:cNvSpPr>
                <a:spLocks noGrp="1"/>
              </p:cNvSpPr>
              <p:nvPr>
                <p:ph type="body" sz="quarter" idx="13"/>
              </p:nvPr>
            </p:nvSpPr>
            <p:spPr>
              <a:xfrm>
                <a:off x="720796" y="688489"/>
                <a:ext cx="10500448" cy="1192864"/>
              </a:xfrm>
            </p:spPr>
            <p:txBody>
              <a:bodyPr/>
              <a:lstStyle/>
              <a:p>
                <a:r>
                  <a:rPr lang="zh-TW" altLang="zh-TW" sz="3200" dirty="0"/>
                  <a:t>解二元一次聯立方程式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8 </m:t>
                            </m:r>
                            <m:r>
                              <m:rPr>
                                <m:nor/>
                              </m:rPr>
                              <a:rPr lang="zh-TW" altLang="zh-TW" sz="3200">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①</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7 </m:t>
                            </m:r>
                            <m:r>
                              <m:rPr>
                                <m:nor/>
                              </m:rPr>
                              <a:rPr lang="zh-TW" altLang="zh-TW" sz="3200">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②</m:t>
                            </m:r>
                          </m:e>
                        </m:eqArr>
                      </m:e>
                    </m:d>
                    <m:r>
                      <a:rPr lang="zh-TW" altLang="zh-TW" sz="3200" i="1">
                        <a:latin typeface="Cambria Math" panose="02040503050406030204" pitchFamily="18" charset="0"/>
                      </a:rPr>
                      <m:t> </m:t>
                    </m:r>
                  </m:oMath>
                </a14:m>
                <a:r>
                  <a:rPr lang="zh-TW" altLang="zh-TW" sz="3200" dirty="0"/>
                  <a:t>。</a:t>
                </a:r>
                <a:endParaRPr lang="zh-TW" altLang="en-US" sz="3200" dirty="0"/>
              </a:p>
            </p:txBody>
          </p:sp>
        </mc:Choice>
        <mc:Fallback xmlns="">
          <p:sp>
            <p:nvSpPr>
              <p:cNvPr id="6" name="文字版面配置區 5">
                <a:extLst>
                  <a:ext uri="{FF2B5EF4-FFF2-40B4-BE49-F238E27FC236}">
                    <a16:creationId xmlns:a16="http://schemas.microsoft.com/office/drawing/2014/main" id="{1524191F-B597-4D09-8933-CC8555363749}"/>
                  </a:ext>
                </a:extLst>
              </p:cNvPr>
              <p:cNvSpPr>
                <a:spLocks noGrp="1" noRot="1" noChangeAspect="1" noMove="1" noResize="1" noEditPoints="1" noAdjustHandles="1" noChangeArrowheads="1" noChangeShapeType="1" noTextEdit="1"/>
              </p:cNvSpPr>
              <p:nvPr>
                <p:ph type="body" sz="quarter" idx="13"/>
              </p:nvPr>
            </p:nvSpPr>
            <p:spPr>
              <a:xfrm>
                <a:off x="720796" y="688489"/>
                <a:ext cx="10500448" cy="1192864"/>
              </a:xfrm>
              <a:blipFill>
                <a:blip r:embed="rId2"/>
                <a:stretch>
                  <a:fillRect l="-1451"/>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E5E20B3B-DBB8-4FFE-B5A9-EA5196CA71F7}"/>
              </a:ext>
            </a:extLst>
          </p:cNvPr>
          <p:cNvSpPr/>
          <p:nvPr/>
        </p:nvSpPr>
        <p:spPr>
          <a:xfrm>
            <a:off x="114300" y="191221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grpSp>
        <p:nvGrpSpPr>
          <p:cNvPr id="9" name="群組 8">
            <a:extLst>
              <a:ext uri="{FF2B5EF4-FFF2-40B4-BE49-F238E27FC236}">
                <a16:creationId xmlns:a16="http://schemas.microsoft.com/office/drawing/2014/main" id="{177B29DA-22A2-4243-BD85-7A302617C867}"/>
              </a:ext>
            </a:extLst>
          </p:cNvPr>
          <p:cNvGrpSpPr/>
          <p:nvPr/>
        </p:nvGrpSpPr>
        <p:grpSpPr>
          <a:xfrm>
            <a:off x="7860593" y="1811060"/>
            <a:ext cx="3461742" cy="2255551"/>
            <a:chOff x="2812648" y="962472"/>
            <a:chExt cx="3461742" cy="2255551"/>
          </a:xfrm>
        </p:grpSpPr>
        <p:grpSp>
          <p:nvGrpSpPr>
            <p:cNvPr id="10" name="群組 9">
              <a:extLst>
                <a:ext uri="{FF2B5EF4-FFF2-40B4-BE49-F238E27FC236}">
                  <a16:creationId xmlns:a16="http://schemas.microsoft.com/office/drawing/2014/main" id="{F6FF1461-5749-4C4B-9B79-D9806527E96B}"/>
                </a:ext>
              </a:extLst>
            </p:cNvPr>
            <p:cNvGrpSpPr/>
            <p:nvPr/>
          </p:nvGrpSpPr>
          <p:grpSpPr>
            <a:xfrm>
              <a:off x="2812648" y="1419588"/>
              <a:ext cx="3461742" cy="1798435"/>
              <a:chOff x="2812648" y="1419588"/>
              <a:chExt cx="3461742" cy="1798435"/>
            </a:xfrm>
          </p:grpSpPr>
          <p:sp>
            <p:nvSpPr>
              <p:cNvPr id="12" name="矩形 11">
                <a:extLst>
                  <a:ext uri="{FF2B5EF4-FFF2-40B4-BE49-F238E27FC236}">
                    <a16:creationId xmlns:a16="http://schemas.microsoft.com/office/drawing/2014/main" id="{E20C0C8E-97D8-4E64-ADE4-8E603DF2EE14}"/>
                  </a:ext>
                </a:extLst>
              </p:cNvPr>
              <p:cNvSpPr/>
              <p:nvPr/>
            </p:nvSpPr>
            <p:spPr>
              <a:xfrm>
                <a:off x="2997844" y="1742754"/>
                <a:ext cx="3276546" cy="147526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也可以利用</a:t>
                </a: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①</a:t>
                </a:r>
                <a:r>
                  <a:rPr lang="en-US" altLang="zh-TW"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×3</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－②</a:t>
                </a:r>
                <a:r>
                  <a:rPr lang="en-US" altLang="zh-TW"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×5</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消去 </a:t>
                </a:r>
                <a:r>
                  <a:rPr lang="en-US" altLang="zh-TW" sz="28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y</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p>
            </p:txBody>
          </p:sp>
          <p:sp>
            <p:nvSpPr>
              <p:cNvPr id="13" name="矩形: 圓角 16">
                <a:extLst>
                  <a:ext uri="{FF2B5EF4-FFF2-40B4-BE49-F238E27FC236}">
                    <a16:creationId xmlns:a16="http://schemas.microsoft.com/office/drawing/2014/main" id="{C799739F-05BC-4B0D-B309-13DB708C2C13}"/>
                  </a:ext>
                </a:extLst>
              </p:cNvPr>
              <p:cNvSpPr/>
              <p:nvPr/>
            </p:nvSpPr>
            <p:spPr>
              <a:xfrm>
                <a:off x="2812648" y="1419588"/>
                <a:ext cx="1778000" cy="64633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dirty="0">
                    <a:solidFill>
                      <a:schemeClr val="accent1"/>
                    </a:solidFill>
                    <a:latin typeface="微軟正黑體" panose="020B0604030504040204" pitchFamily="34" charset="-120"/>
                    <a:ea typeface="微軟正黑體" panose="020B0604030504040204" pitchFamily="34" charset="-120"/>
                  </a:rPr>
                  <a:t>Hint</a:t>
                </a:r>
              </a:p>
            </p:txBody>
          </p:sp>
        </p:grpSp>
        <p:pic>
          <p:nvPicPr>
            <p:cNvPr id="11" name="圖片 10">
              <a:extLst>
                <a:ext uri="{FF2B5EF4-FFF2-40B4-BE49-F238E27FC236}">
                  <a16:creationId xmlns:a16="http://schemas.microsoft.com/office/drawing/2014/main" id="{F0306B3B-66F1-4662-8337-9019B9EEC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99132">
              <a:off x="4135171" y="962472"/>
              <a:ext cx="910952" cy="910952"/>
            </a:xfrm>
            <a:prstGeom prst="rect">
              <a:avLst/>
            </a:prstGeom>
          </p:spPr>
        </p:pic>
      </p:grpSp>
      <p:sp>
        <p:nvSpPr>
          <p:cNvPr id="15" name="矩形 14">
            <a:extLst>
              <a:ext uri="{FF2B5EF4-FFF2-40B4-BE49-F238E27FC236}">
                <a16:creationId xmlns:a16="http://schemas.microsoft.com/office/drawing/2014/main" id="{BDEFD8DE-3FB7-4282-8FAC-568FFE97A100}"/>
              </a:ext>
            </a:extLst>
          </p:cNvPr>
          <p:cNvSpPr/>
          <p:nvPr/>
        </p:nvSpPr>
        <p:spPr>
          <a:xfrm>
            <a:off x="1551434" y="2348546"/>
            <a:ext cx="828000" cy="10274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3">
            <a:extLst>
              <a:ext uri="{FF2B5EF4-FFF2-40B4-BE49-F238E27FC236}">
                <a16:creationId xmlns:a16="http://schemas.microsoft.com/office/drawing/2014/main" id="{D8B7808C-7D88-4FCA-AA91-56E86E811A71}"/>
              </a:ext>
            </a:extLst>
          </p:cNvPr>
          <p:cNvCxnSpPr>
            <a:cxnSpLocks/>
          </p:cNvCxnSpPr>
          <p:nvPr/>
        </p:nvCxnSpPr>
        <p:spPr>
          <a:xfrm rot="10800000" flipV="1">
            <a:off x="1990687" y="2103500"/>
            <a:ext cx="777494" cy="252000"/>
          </a:xfrm>
          <a:prstGeom prst="bentConnector3">
            <a:avLst>
              <a:gd name="adj1" fmla="val 100092"/>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AEFD0D46-E164-4667-B948-5B11DE384169}"/>
              </a:ext>
            </a:extLst>
          </p:cNvPr>
          <p:cNvSpPr/>
          <p:nvPr/>
        </p:nvSpPr>
        <p:spPr>
          <a:xfrm>
            <a:off x="2768181" y="1782099"/>
            <a:ext cx="3890203" cy="523220"/>
          </a:xfrm>
          <a:prstGeom prst="rect">
            <a:avLst/>
          </a:prstGeom>
        </p:spPr>
        <p:txBody>
          <a:bodyPr wrap="square">
            <a:spAutoFit/>
          </a:bodyPr>
          <a:lstStyle/>
          <a:p>
            <a:pPr>
              <a:spcAft>
                <a:spcPts val="0"/>
              </a:spcAft>
            </a:pPr>
            <a:r>
              <a:rPr lang="en-US" altLang="zh-TW" sz="2800" kern="100" dirty="0">
                <a:solidFill>
                  <a:srgbClr val="FF0000"/>
                </a:solidFill>
                <a:latin typeface="Times New Roman" panose="02020603050405020304" pitchFamily="18" charset="0"/>
              </a:rPr>
              <a:t>12</a:t>
            </a:r>
            <a:r>
              <a:rPr lang="en-US" altLang="zh-TW" sz="2800" i="1" kern="100" dirty="0">
                <a:solidFill>
                  <a:srgbClr val="FF0000"/>
                </a:solidFill>
                <a:latin typeface="Times New Roman" panose="02020603050405020304" pitchFamily="18" charset="0"/>
              </a:rPr>
              <a:t>x </a:t>
            </a:r>
            <a:r>
              <a:rPr lang="zh-TW" altLang="en-US" sz="2800" kern="100" dirty="0">
                <a:solidFill>
                  <a:srgbClr val="FF0000"/>
                </a:solidFill>
                <a:latin typeface="Times New Roman" panose="02020603050405020304" pitchFamily="18" charset="0"/>
              </a:rPr>
              <a:t>與 </a:t>
            </a:r>
            <a:r>
              <a:rPr lang="en-US" altLang="zh-TW" sz="2800" kern="100" dirty="0">
                <a:solidFill>
                  <a:srgbClr val="FF0000"/>
                </a:solidFill>
                <a:latin typeface="Times New Roman" panose="02020603050405020304" pitchFamily="18" charset="0"/>
              </a:rPr>
              <a:t>12</a:t>
            </a:r>
            <a:r>
              <a:rPr lang="en-US" altLang="zh-TW" sz="2800" i="1" kern="100" dirty="0">
                <a:solidFill>
                  <a:srgbClr val="FF0000"/>
                </a:solidFill>
                <a:latin typeface="Times New Roman" panose="02020603050405020304" pitchFamily="18" charset="0"/>
              </a:rPr>
              <a:t>x</a:t>
            </a:r>
            <a:r>
              <a:rPr lang="en-US" altLang="zh-TW" sz="2800" kern="100" dirty="0">
                <a:solidFill>
                  <a:srgbClr val="FF0000"/>
                </a:solidFill>
                <a:latin typeface="Times New Roman" panose="02020603050405020304" pitchFamily="18" charset="0"/>
              </a:rPr>
              <a:t> </a:t>
            </a:r>
            <a:r>
              <a:rPr lang="zh-TW" altLang="en-US" sz="2800" kern="100" dirty="0">
                <a:solidFill>
                  <a:srgbClr val="FF0000"/>
                </a:solidFill>
                <a:latin typeface="Times New Roman" panose="02020603050405020304" pitchFamily="18" charset="0"/>
              </a:rPr>
              <a:t>相減，消去 </a:t>
            </a:r>
            <a:r>
              <a:rPr lang="en-US" altLang="zh-TW" sz="2800" i="1" kern="100" dirty="0">
                <a:solidFill>
                  <a:srgbClr val="FF0000"/>
                </a:solidFill>
                <a:latin typeface="Times New Roman" panose="02020603050405020304" pitchFamily="18" charset="0"/>
              </a:rPr>
              <a:t>x</a:t>
            </a:r>
            <a:endParaRPr lang="zh-TW" altLang="zh-TW" sz="2800" i="1" kern="100" dirty="0">
              <a:latin typeface="Times New Roman" panose="02020603050405020304" pitchFamily="18" charset="0"/>
            </a:endParaRPr>
          </a:p>
        </p:txBody>
      </p:sp>
      <p:sp>
        <p:nvSpPr>
          <p:cNvPr id="18" name="文字方塊 17">
            <a:extLst>
              <a:ext uri="{FF2B5EF4-FFF2-40B4-BE49-F238E27FC236}">
                <a16:creationId xmlns:a16="http://schemas.microsoft.com/office/drawing/2014/main" id="{4DC12B79-5002-902B-6392-DD31AC4ACBED}"/>
              </a:ext>
            </a:extLst>
          </p:cNvPr>
          <p:cNvSpPr txBox="1"/>
          <p:nvPr/>
        </p:nvSpPr>
        <p:spPr>
          <a:xfrm>
            <a:off x="742260" y="1853253"/>
            <a:ext cx="9484306" cy="523220"/>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1349375" algn="l"/>
                <a:tab pos="2868613" algn="l"/>
              </a:tabLst>
              <a:defRPr/>
            </a:pPr>
            <a:endParaRPr kumimoji="1" lang="en-US" altLang="zh-TW" sz="28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FB59B026-1DC2-CEEE-6A94-2781702846D6}"/>
                  </a:ext>
                </a:extLst>
              </p:cNvPr>
              <p:cNvSpPr txBox="1"/>
              <p:nvPr/>
            </p:nvSpPr>
            <p:spPr>
              <a:xfrm>
                <a:off x="742260" y="2376473"/>
                <a:ext cx="9484306" cy="1077218"/>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893763" algn="l"/>
                    <a:tab pos="1344613" algn="l"/>
                    <a:tab pos="2511425" algn="l"/>
                  </a:tabLst>
                  <a:defRPr/>
                </a:pP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12</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20</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32 </a:t>
                </a:r>
                <a14:m>
                  <m:oMath xmlns:m="http://schemas.openxmlformats.org/officeDocument/2006/math">
                    <m:r>
                      <m:rPr>
                        <m:nor/>
                      </m:rPr>
                      <a:rPr kumimoji="1" lang="zh-TW" altLang="zh-TW" sz="32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m:t>……</m:t>
                    </m:r>
                  </m:oMath>
                </a14:m>
                <a:r>
                  <a:rPr kumimoji="1" lang="zh-TW"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rPr>
                  <a:t>③</a:t>
                </a:r>
                <a:b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br>
                <a:r>
                  <a:rPr kumimoji="1" lang="en-US"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en-US"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12</a:t>
                </a:r>
                <a:r>
                  <a:rPr kumimoji="1" lang="en-US" altLang="zh-TW" sz="3200" b="0" i="1"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9</a:t>
                </a:r>
                <a:r>
                  <a:rPr kumimoji="1" lang="en-US" altLang="zh-TW" sz="3200" b="0" i="1"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y	</a:t>
                </a:r>
                <a:r>
                  <a:rPr kumimoji="1" lang="zh-TW"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sng"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21 </a:t>
                </a:r>
                <a14:m>
                  <m:oMath xmlns:m="http://schemas.openxmlformats.org/officeDocument/2006/math">
                    <m:r>
                      <m:rPr>
                        <m:nor/>
                      </m:rPr>
                      <a:rPr kumimoji="1" lang="zh-TW" altLang="zh-TW" sz="32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m:t>……</m:t>
                    </m:r>
                  </m:oMath>
                </a14:m>
                <a:r>
                  <a:rPr kumimoji="1" lang="zh-TW" altLang="zh-TW" sz="3200" b="0" i="0" u="none" strike="noStrike" kern="100" cap="none" spc="0" normalizeH="0" baseline="0" noProof="0" dirty="0">
                    <a:ln>
                      <a:noFill/>
                    </a:ln>
                    <a:solidFill>
                      <a:prstClr val="black"/>
                    </a:solidFill>
                    <a:effectLst/>
                    <a:uLnTx/>
                    <a:uFillTx/>
                    <a:latin typeface="Calibri" pitchFamily="34" charset="0"/>
                    <a:ea typeface="新細明體" pitchFamily="18" charset="-120"/>
                    <a:cs typeface="新細明體" panose="02020500000000000000" pitchFamily="18" charset="-120"/>
                  </a:rPr>
                  <a:t>④ </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Choice>
        <mc:Fallback xmlns="">
          <p:sp>
            <p:nvSpPr>
              <p:cNvPr id="19" name="文字方塊 18">
                <a:extLst>
                  <a:ext uri="{FF2B5EF4-FFF2-40B4-BE49-F238E27FC236}">
                    <a16:creationId xmlns:a16="http://schemas.microsoft.com/office/drawing/2014/main" id="{FB59B026-1DC2-CEEE-6A94-2781702846D6}"/>
                  </a:ext>
                </a:extLst>
              </p:cNvPr>
              <p:cNvSpPr txBox="1">
                <a:spLocks noRot="1" noChangeAspect="1" noMove="1" noResize="1" noEditPoints="1" noAdjustHandles="1" noChangeArrowheads="1" noChangeShapeType="1" noTextEdit="1"/>
              </p:cNvSpPr>
              <p:nvPr/>
            </p:nvSpPr>
            <p:spPr>
              <a:xfrm>
                <a:off x="742260" y="2376473"/>
                <a:ext cx="9484306" cy="1077218"/>
              </a:xfrm>
              <a:prstGeom prst="rect">
                <a:avLst/>
              </a:prstGeom>
              <a:blipFill>
                <a:blip r:embed="rId4"/>
                <a:stretch>
                  <a:fillRect l="-578" t="-7910" b="-16949"/>
                </a:stretch>
              </a:blipFill>
            </p:spPr>
            <p:txBody>
              <a:bodyPr/>
              <a:lstStyle/>
              <a:p>
                <a:r>
                  <a:rPr lang="zh-TW" altLang="en-US">
                    <a:noFill/>
                  </a:rPr>
                  <a:t> </a:t>
                </a:r>
              </a:p>
            </p:txBody>
          </p:sp>
        </mc:Fallback>
      </mc:AlternateContent>
      <p:sp>
        <p:nvSpPr>
          <p:cNvPr id="20" name="文字方塊 19">
            <a:extLst>
              <a:ext uri="{FF2B5EF4-FFF2-40B4-BE49-F238E27FC236}">
                <a16:creationId xmlns:a16="http://schemas.microsoft.com/office/drawing/2014/main" id="{D03E98C7-9822-F7D5-7197-D37D773CB948}"/>
              </a:ext>
            </a:extLst>
          </p:cNvPr>
          <p:cNvSpPr txBox="1"/>
          <p:nvPr/>
        </p:nvSpPr>
        <p:spPr>
          <a:xfrm>
            <a:off x="742260" y="3453691"/>
            <a:ext cx="9484306"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1349375" algn="l"/>
                <a:tab pos="2511425" algn="l"/>
              </a:tabLst>
              <a:defRPr/>
            </a:pP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11</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11</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21" name="文字方塊 20">
            <a:extLst>
              <a:ext uri="{FF2B5EF4-FFF2-40B4-BE49-F238E27FC236}">
                <a16:creationId xmlns:a16="http://schemas.microsoft.com/office/drawing/2014/main" id="{BB27636D-D992-6635-1333-6C852DE62453}"/>
              </a:ext>
            </a:extLst>
          </p:cNvPr>
          <p:cNvSpPr txBox="1"/>
          <p:nvPr/>
        </p:nvSpPr>
        <p:spPr>
          <a:xfrm>
            <a:off x="1138500" y="4038466"/>
            <a:ext cx="9484306" cy="584775"/>
          </a:xfrm>
          <a:prstGeom prst="rect">
            <a:avLst/>
          </a:prstGeom>
          <a:noFill/>
        </p:spPr>
        <p:txBody>
          <a:bodyPr vert="horz" rtlCol="0">
            <a:spAutoFit/>
          </a:bodyPr>
          <a:lstStyle/>
          <a:p>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y</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1</a:t>
            </a:r>
            <a:endParaRPr lang="zh-TW" altLang="en-US" dirty="0"/>
          </a:p>
        </p:txBody>
      </p:sp>
      <p:sp>
        <p:nvSpPr>
          <p:cNvPr id="22" name="文字方塊 21">
            <a:extLst>
              <a:ext uri="{FF2B5EF4-FFF2-40B4-BE49-F238E27FC236}">
                <a16:creationId xmlns:a16="http://schemas.microsoft.com/office/drawing/2014/main" id="{94CD4DF1-F020-9265-5BEC-5CD2A70D9EB7}"/>
              </a:ext>
            </a:extLst>
          </p:cNvPr>
          <p:cNvSpPr txBox="1"/>
          <p:nvPr/>
        </p:nvSpPr>
        <p:spPr>
          <a:xfrm>
            <a:off x="742259" y="4693191"/>
            <a:ext cx="10020333"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代入</a:t>
            </a:r>
            <a:r>
              <a:rPr kumimoji="1" lang="zh-TW" altLang="zh-TW" sz="3200" b="0" i="0" u="none" strike="noStrike" kern="100" cap="none" spc="0" normalizeH="0" baseline="0" noProof="0">
                <a:ln>
                  <a:noFill/>
                </a:ln>
                <a:solidFill>
                  <a:prstClr val="black"/>
                </a:solidFill>
                <a:effectLst/>
                <a:uLnTx/>
                <a:uFillTx/>
                <a:latin typeface="Calibri" pitchFamily="34"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式，得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5</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8</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0E89C6E6-6D58-B493-3812-2CD7D854D210}"/>
                  </a:ext>
                </a:extLst>
              </p:cNvPr>
              <p:cNvSpPr txBox="1"/>
              <p:nvPr/>
            </p:nvSpPr>
            <p:spPr>
              <a:xfrm>
                <a:off x="742259" y="5277966"/>
                <a:ext cx="10020333"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prstClr val="black"/>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1</m:t>
                            </m:r>
                          </m:e>
                          <m:e>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1</m:t>
                            </m:r>
                          </m:e>
                        </m:eqArr>
                      </m:e>
                    </m:d>
                  </m:oMath>
                </a14:m>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23" name="文字方塊 22">
                <a:extLst>
                  <a:ext uri="{FF2B5EF4-FFF2-40B4-BE49-F238E27FC236}">
                    <a16:creationId xmlns:a16="http://schemas.microsoft.com/office/drawing/2014/main" id="{0E89C6E6-6D58-B493-3812-2CD7D854D210}"/>
                  </a:ext>
                </a:extLst>
              </p:cNvPr>
              <p:cNvSpPr txBox="1">
                <a:spLocks noRot="1" noChangeAspect="1" noMove="1" noResize="1" noEditPoints="1" noAdjustHandles="1" noChangeArrowheads="1" noChangeShapeType="1" noTextEdit="1"/>
              </p:cNvSpPr>
              <p:nvPr/>
            </p:nvSpPr>
            <p:spPr>
              <a:xfrm>
                <a:off x="742259" y="5277966"/>
                <a:ext cx="10020333" cy="1190839"/>
              </a:xfrm>
              <a:prstGeom prst="rect">
                <a:avLst/>
              </a:prstGeom>
              <a:blipFill>
                <a:blip r:embed="rId5"/>
                <a:stretch>
                  <a:fillRect l="-158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8850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9" grpId="0"/>
      <p:bldP spid="20" grpId="0"/>
      <p:bldP spid="21"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32</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688488"/>
                <a:ext cx="10648611" cy="1865526"/>
              </a:xfrm>
            </p:spPr>
            <p:txBody>
              <a:bodyPr/>
              <a:lstStyle/>
              <a:p>
                <a:r>
                  <a:rPr lang="zh-TW" altLang="en-US" sz="3200" dirty="0">
                    <a:latin typeface="Times New Roman" panose="02020603050405020304" pitchFamily="18" charset="0"/>
                    <a:cs typeface="Times New Roman" panose="02020603050405020304" pitchFamily="18" charset="0"/>
                  </a:rPr>
                  <a:t>解下列各二元一次聯立方程式。</a:t>
                </a:r>
                <a:endParaRPr lang="en-US" altLang="zh-TW" sz="3200" dirty="0">
                  <a:latin typeface="Times New Roman" panose="02020603050405020304" pitchFamily="18" charset="0"/>
                  <a:cs typeface="Times New Roman" panose="02020603050405020304" pitchFamily="18" charset="0"/>
                </a:endParaRPr>
              </a:p>
              <a:p>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⑴</a:t>
                </a:r>
                <a:r>
                  <a:rPr lang="zh-TW" altLang="en-US" sz="3200" dirty="0">
                    <a:latin typeface="Times New Roman" panose="02020603050405020304" pitchFamily="18" charset="0"/>
                    <a:ea typeface="新細明體" panose="02020500000000000000" pitchFamily="18" charset="-120"/>
                    <a:cs typeface="Times New Roman" panose="02020603050405020304" pitchFamily="18" charset="0"/>
                  </a:rPr>
                  <a:t> </a:t>
                </a:r>
                <a14:m>
                  <m:oMath xmlns:m="http://schemas.openxmlformats.org/officeDocument/2006/math">
                    <m:d>
                      <m:dPr>
                        <m:begChr m:val="{"/>
                        <m:endChr m:val=""/>
                        <m:ctrlPr>
                          <a:rPr lang="zh-TW" altLang="zh-TW" sz="3200" i="1">
                            <a:latin typeface="Cambria Math" panose="02040503050406030204" pitchFamily="18" charset="0"/>
                            <a:ea typeface="Cambria Math" panose="02040503050406030204" pitchFamily="18" charset="0"/>
                          </a:rPr>
                        </m:ctrlPr>
                      </m:dPr>
                      <m:e>
                        <m:eqArr>
                          <m:eqArrPr>
                            <m:ctrlPr>
                              <a:rPr lang="zh-TW" altLang="zh-TW" sz="3200" i="1" smtClean="0">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rPr>
                              <m:t>3</m:t>
                            </m:r>
                            <m:r>
                              <m:rPr>
                                <m:nor/>
                              </m:rPr>
                              <a:rPr lang="en-US" altLang="zh-TW" sz="3200" i="1">
                                <a:latin typeface="Times New Roman" panose="02020603050405020304" pitchFamily="18" charset="0"/>
                                <a:ea typeface="新細明體" panose="02020500000000000000" pitchFamily="18" charset="-12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rPr>
                              <m:t>4</m:t>
                            </m:r>
                            <m:r>
                              <m:rPr>
                                <m:nor/>
                              </m:rPr>
                              <a:rPr lang="en-US" altLang="zh-TW" sz="3200" i="1">
                                <a:latin typeface="Times New Roman" panose="02020603050405020304" pitchFamily="18" charset="0"/>
                                <a:ea typeface="新細明體" panose="02020500000000000000" pitchFamily="18" charset="-12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rPr>
                              <m:t>3</m:t>
                            </m:r>
                            <m:r>
                              <m:rPr>
                                <m:nor/>
                              </m:rPr>
                              <a:rPr lang="en-US" altLang="zh-TW" sz="3200">
                                <a:latin typeface="Cambria Math" panose="02040503050406030204" pitchFamily="18" charset="0"/>
                                <a:ea typeface="新細明體" panose="02020500000000000000" pitchFamily="18" charset="-120"/>
                                <a:cs typeface="Times New Roman" panose="02020603050405020304" pitchFamily="18" charset="0"/>
                              </a:rPr>
                              <m:t>     </m:t>
                            </m:r>
                            <m:r>
                              <m:rPr>
                                <m:nor/>
                              </m:rPr>
                              <a:rPr lang="en-US" altLang="zh-TW" sz="3200" smtClean="0">
                                <a:latin typeface="Cambria Math" panose="02040503050406030204" pitchFamily="18" charset="0"/>
                                <a:ea typeface="新細明體" panose="02020500000000000000" pitchFamily="18" charset="-120"/>
                                <a:cs typeface="Times New Roman" panose="02020603050405020304" pitchFamily="18" charset="0"/>
                              </a:rPr>
                              <m:t> </m:t>
                            </m:r>
                          </m:e>
                          <m:e>
                            <m:r>
                              <m:rPr>
                                <m:nor/>
                              </m:rPr>
                              <a:rPr lang="en-US" altLang="zh-TW" sz="3200">
                                <a:latin typeface="Times New Roman" panose="02020603050405020304" pitchFamily="18" charset="0"/>
                                <a:ea typeface="新細明體" panose="02020500000000000000" pitchFamily="18" charset="-120"/>
                              </a:rPr>
                              <m:t>2</m:t>
                            </m:r>
                            <m:r>
                              <m:rPr>
                                <m:nor/>
                              </m:rPr>
                              <a:rPr lang="en-US" altLang="zh-TW" sz="3200" i="1">
                                <a:latin typeface="Times New Roman" panose="02020603050405020304" pitchFamily="18" charset="0"/>
                                <a:ea typeface="新細明體" panose="02020500000000000000" pitchFamily="18" charset="-120"/>
                              </a:rPr>
                              <m:t>x</m:t>
                            </m:r>
                            <m:r>
                              <m:rPr>
                                <m:nor/>
                              </m:rPr>
                              <a:rPr lang="zh-TW" altLang="zh-TW" sz="3200">
                                <a:latin typeface="Cambria Math" panose="020405030504060302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rPr>
                              <m:t>5</m:t>
                            </m:r>
                            <m:r>
                              <m:rPr>
                                <m:nor/>
                              </m:rPr>
                              <a:rPr lang="en-US" altLang="zh-TW" sz="3200" i="1">
                                <a:latin typeface="Times New Roman" panose="02020603050405020304" pitchFamily="18" charset="0"/>
                                <a:ea typeface="新細明體" panose="02020500000000000000" pitchFamily="18" charset="-12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zh-TW" altLang="zh-TW" sz="3200">
                                <a:latin typeface="Cambria Math" panose="020405030504060302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rPr>
                              <m:t>5</m:t>
                            </m:r>
                            <m:r>
                              <m:rPr>
                                <m:nor/>
                              </m:rPr>
                              <a:rPr lang="en-US" altLang="zh-TW" sz="3200" kern="100" smtClean="0">
                                <a:latin typeface="Cambria Math" panose="02040503050406030204" pitchFamily="18" charset="0"/>
                                <a:ea typeface="新細明體" panose="02020500000000000000" pitchFamily="18" charset="-120"/>
                                <a:cs typeface="新細明體" panose="02020500000000000000" pitchFamily="18" charset="-120"/>
                              </a:rPr>
                              <m:t> </m:t>
                            </m:r>
                          </m:e>
                        </m:eqArr>
                      </m:e>
                    </m:d>
                  </m:oMath>
                </a14:m>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xmlns:a14="http://schemas.microsoft.com/office/drawing/2010/main" xmlns=""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688488"/>
                <a:ext cx="10648611" cy="1865526"/>
              </a:xfrm>
              <a:blipFill rotWithShape="1">
                <a:blip r:embed="rId2"/>
                <a:stretch>
                  <a:fillRect l="-1431" t="-7190"/>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2427207"/>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3745FE3F-753D-407D-8932-E92B928AB331}"/>
                  </a:ext>
                </a:extLst>
              </p:cNvPr>
              <p:cNvSpPr/>
              <p:nvPr/>
            </p:nvSpPr>
            <p:spPr>
              <a:xfrm>
                <a:off x="3505213" y="1186748"/>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13" name="矩形 12">
                <a:extLst>
                  <a:ext uri="{FF2B5EF4-FFF2-40B4-BE49-F238E27FC236}">
                    <a16:creationId xmlns:a16="http://schemas.microsoft.com/office/drawing/2014/main" id="{3745FE3F-753D-407D-8932-E92B928AB331}"/>
                  </a:ext>
                </a:extLst>
              </p:cNvPr>
              <p:cNvSpPr>
                <a:spLocks noRot="1" noChangeAspect="1" noMove="1" noResize="1" noEditPoints="1" noAdjustHandles="1" noChangeArrowheads="1" noChangeShapeType="1" noTextEdit="1"/>
              </p:cNvSpPr>
              <p:nvPr/>
            </p:nvSpPr>
            <p:spPr>
              <a:xfrm>
                <a:off x="3505213" y="1186748"/>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8" name="矩形: 圓角 37">
            <a:extLst>
              <a:ext uri="{FF2B5EF4-FFF2-40B4-BE49-F238E27FC236}">
                <a16:creationId xmlns:a16="http://schemas.microsoft.com/office/drawing/2014/main" id="{E2619836-EC33-48EC-8078-8E3F061EB46A}"/>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20">
            <a:hlinkClick r:id="rId4" action="ppaction://hlinksldjump"/>
            <a:extLst>
              <a:ext uri="{FF2B5EF4-FFF2-40B4-BE49-F238E27FC236}">
                <a16:creationId xmlns:a16="http://schemas.microsoft.com/office/drawing/2014/main" id="{311E951F-7912-43CB-AD91-01E292BA750E}"/>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31">
            <a:hlinkClick r:id="rId5" action="ppaction://hlinksldjump"/>
            <a:extLst>
              <a:ext uri="{FF2B5EF4-FFF2-40B4-BE49-F238E27FC236}">
                <a16:creationId xmlns:a16="http://schemas.microsoft.com/office/drawing/2014/main" id="{48E8F3B6-A31A-476B-9726-CFC0EADAB49D}"/>
              </a:ext>
            </a:extLst>
          </p:cNvPr>
          <p:cNvSpPr/>
          <p:nvPr/>
        </p:nvSpPr>
        <p:spPr>
          <a:xfrm>
            <a:off x="3128319" y="42865"/>
            <a:ext cx="573088" cy="560387"/>
          </a:xfrm>
          <a:prstGeom prst="roundRect">
            <a:avLst>
              <a:gd name="adj" fmla="val 50000"/>
            </a:avLst>
          </a:prstGeom>
          <a:solidFill>
            <a:schemeClr val="accent4">
              <a:lumMod val="60000"/>
              <a:lumOff val="4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圓角 32">
            <a:extLst>
              <a:ext uri="{FF2B5EF4-FFF2-40B4-BE49-F238E27FC236}">
                <a16:creationId xmlns:a16="http://schemas.microsoft.com/office/drawing/2014/main" id="{4818273A-7329-4E7B-B54D-27DC66677470}"/>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2639A1E4-C302-A2F6-C6AF-FBC31886CF2B}"/>
              </a:ext>
            </a:extLst>
          </p:cNvPr>
          <p:cNvSpPr txBox="1"/>
          <p:nvPr/>
        </p:nvSpPr>
        <p:spPr>
          <a:xfrm>
            <a:off x="1208689" y="2206542"/>
            <a:ext cx="8692055" cy="635000"/>
          </a:xfrm>
          <a:prstGeom prst="rect">
            <a:avLst/>
          </a:prstGeom>
          <a:noFill/>
        </p:spPr>
        <p:txBody>
          <a:bodyPr vert="horz" rtlCol="0">
            <a:spAutoFit/>
          </a:bodyPr>
          <a:lstStyle/>
          <a:p>
            <a:pPr marL="247650" marR="0" lvl="0" indent="-247650" algn="l" defTabSz="914400" rtl="0" eaLnBrk="1" fontAlgn="base" latinLnBrk="0" hangingPunct="1">
              <a:lnSpc>
                <a:spcPct val="120000"/>
              </a:lnSpc>
              <a:spcBef>
                <a:spcPct val="0"/>
              </a:spcBef>
              <a:spcAft>
                <a:spcPct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想消去</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7565FF8D-847B-A960-B982-EB303F326BF2}"/>
                  </a:ext>
                </a:extLst>
              </p:cNvPr>
              <p:cNvSpPr txBox="1"/>
              <p:nvPr/>
            </p:nvSpPr>
            <p:spPr>
              <a:xfrm>
                <a:off x="1208689" y="2811062"/>
                <a:ext cx="8692055" cy="1410514"/>
              </a:xfrm>
              <a:prstGeom prst="rect">
                <a:avLst/>
              </a:prstGeom>
              <a:noFill/>
            </p:spPr>
            <p:txBody>
              <a:bodyPr vert="horz" rtlCol="0">
                <a:spAutoFit/>
              </a:bodyPr>
              <a:lstStyle/>
              <a:p>
                <a:pPr marL="247650" marR="0" lvl="0" indent="-247650" algn="l" defTabSz="914400" rtl="0" eaLnBrk="1" fontAlgn="base" latinLnBrk="0" hangingPunct="1">
                  <a:lnSpc>
                    <a:spcPct val="120000"/>
                  </a:lnSpc>
                  <a:spcBef>
                    <a:spcPct val="0"/>
                  </a:spcBef>
                  <a:spcAft>
                    <a:spcPct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得 </a:t>
                </a:r>
                <a14:m>
                  <m:oMath xmlns:m="http://schemas.openxmlformats.org/officeDocument/2006/math">
                    <m:d>
                      <m:dPr>
                        <m:begChr m:val="{"/>
                        <m:endChr m:val=""/>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6</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8</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6</m:t>
                            </m:r>
                            <m:r>
                              <m:rPr>
                                <m:nor/>
                              </m:rPr>
                              <a:rPr kumimoji="1" lang="en-US" altLang="zh-TW" sz="3200" b="0" i="0" u="none" strike="noStrike" kern="0" cap="none" spc="0" normalizeH="0" baseline="0" noProof="0">
                                <a:ln>
                                  <a:noFill/>
                                </a:ln>
                                <a:solidFill>
                                  <a:srgbClr val="E4007F"/>
                                </a:solidFill>
                                <a:effectLst/>
                                <a:uLnTx/>
                                <a:uFillTx/>
                                <a:latin typeface="Cambria Math" panose="02040503050406030204" pitchFamily="18" charset="0"/>
                                <a:ea typeface="新細明體" pitchFamily="18" charset="-120"/>
                                <a:cs typeface="+mn-cs"/>
                              </a:rPr>
                              <m:t>          </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cs typeface="新細明體" panose="02020500000000000000" pitchFamily="18" charset="-120"/>
                              </a:rPr>
                              <m:t>③</m:t>
                            </m:r>
                          </m:e>
                          <m:e>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6</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0" cap="none" spc="0" normalizeH="0" baseline="0" noProof="0">
                                <a:ln>
                                  <a:noFill/>
                                </a:ln>
                                <a:solidFill>
                                  <a:srgbClr val="E4007F"/>
                                </a:solidFill>
                                <a:effectLst/>
                                <a:uLnTx/>
                                <a:uFillTx/>
                                <a:latin typeface="Cambria Math" panose="020405030504060302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15</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zh-TW" altLang="zh-TW" sz="3200" b="0" i="0" u="none" strike="noStrike" kern="0" cap="none" spc="0" normalizeH="0" baseline="0" noProof="0">
                                <a:ln>
                                  <a:noFill/>
                                </a:ln>
                                <a:solidFill>
                                  <a:srgbClr val="E4007F"/>
                                </a:solidFill>
                                <a:effectLst/>
                                <a:uLnTx/>
                                <a:uFillTx/>
                                <a:latin typeface="Cambria Math" panose="020405030504060302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15</m:t>
                            </m:r>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新細明體" panose="02020500000000000000" pitchFamily="18" charset="-120"/>
                              </a:rPr>
                              <m:t> </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cs typeface="新細明體" panose="02020500000000000000" pitchFamily="18" charset="-120"/>
                              </a:rPr>
                              <m:t>④</m:t>
                            </m:r>
                          </m:e>
                        </m:eqArr>
                      </m:e>
                    </m:d>
                  </m:oMath>
                </a14:m>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endParaRPr>
              </a:p>
            </p:txBody>
          </p:sp>
        </mc:Choice>
        <mc:Fallback xmlns="">
          <p:sp>
            <p:nvSpPr>
              <p:cNvPr id="4" name="文字方塊 3">
                <a:extLst>
                  <a:ext uri="{FF2B5EF4-FFF2-40B4-BE49-F238E27FC236}">
                    <a16:creationId xmlns:a16="http://schemas.microsoft.com/office/drawing/2014/main" id="{7565FF8D-847B-A960-B982-EB303F326BF2}"/>
                  </a:ext>
                </a:extLst>
              </p:cNvPr>
              <p:cNvSpPr txBox="1">
                <a:spLocks noRot="1" noChangeAspect="1" noMove="1" noResize="1" noEditPoints="1" noAdjustHandles="1" noChangeArrowheads="1" noChangeShapeType="1" noTextEdit="1"/>
              </p:cNvSpPr>
              <p:nvPr/>
            </p:nvSpPr>
            <p:spPr>
              <a:xfrm>
                <a:off x="1208689" y="2811062"/>
                <a:ext cx="8692055" cy="1410514"/>
              </a:xfrm>
              <a:prstGeom prst="rect">
                <a:avLst/>
              </a:prstGeom>
              <a:blipFill>
                <a:blip r:embed="rId6"/>
                <a:stretch>
                  <a:fillRect l="-1753"/>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7A5591BD-48DC-EC7F-6111-8E949D351323}"/>
              </a:ext>
            </a:extLst>
          </p:cNvPr>
          <p:cNvSpPr txBox="1"/>
          <p:nvPr/>
        </p:nvSpPr>
        <p:spPr>
          <a:xfrm>
            <a:off x="1208689" y="4191096"/>
            <a:ext cx="8692055" cy="635000"/>
          </a:xfrm>
          <a:prstGeom prst="rect">
            <a:avLst/>
          </a:prstGeom>
          <a:noFill/>
        </p:spPr>
        <p:txBody>
          <a:bodyPr vert="horz" rtlCol="0">
            <a:spAutoFit/>
          </a:bodyPr>
          <a:lstStyle/>
          <a:p>
            <a:pPr marL="247650" marR="0" lvl="0" indent="-247650" algn="l" defTabSz="914400" rtl="0" eaLnBrk="1" fontAlgn="base" latinLnBrk="0" hangingPunct="1">
              <a:lnSpc>
                <a:spcPct val="120000"/>
              </a:lnSpc>
              <a:spcBef>
                <a:spcPct val="0"/>
              </a:spcBef>
              <a:spcAft>
                <a:spcPct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④</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7</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21</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4" name="文字方塊 13">
            <a:extLst>
              <a:ext uri="{FF2B5EF4-FFF2-40B4-BE49-F238E27FC236}">
                <a16:creationId xmlns:a16="http://schemas.microsoft.com/office/drawing/2014/main" id="{5361CF33-E390-34C3-DDDC-2379E4E815BA}"/>
              </a:ext>
            </a:extLst>
          </p:cNvPr>
          <p:cNvSpPr txBox="1"/>
          <p:nvPr/>
        </p:nvSpPr>
        <p:spPr>
          <a:xfrm>
            <a:off x="1208689" y="4795616"/>
            <a:ext cx="8692055" cy="635000"/>
          </a:xfrm>
          <a:prstGeom prst="rect">
            <a:avLst/>
          </a:prstGeom>
          <a:noFill/>
        </p:spPr>
        <p:txBody>
          <a:bodyPr vert="horz" rtlCol="0">
            <a:spAutoFit/>
          </a:bodyPr>
          <a:lstStyle/>
          <a:p>
            <a:pPr marL="247650" marR="0" lvl="0" indent="-247650" algn="l" defTabSz="914400" rtl="0" eaLnBrk="1" fontAlgn="base" latinLnBrk="0" hangingPunct="1">
              <a:lnSpc>
                <a:spcPct val="120000"/>
              </a:lnSpc>
              <a:spcBef>
                <a:spcPct val="0"/>
              </a:spcBef>
              <a:spcAft>
                <a:spcPct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DD295CE4-5BA2-128E-B6B7-F7EEEC9FBB9F}"/>
                  </a:ext>
                </a:extLst>
              </p:cNvPr>
              <p:cNvSpPr txBox="1"/>
              <p:nvPr/>
            </p:nvSpPr>
            <p:spPr>
              <a:xfrm>
                <a:off x="1208689" y="5400136"/>
                <a:ext cx="8692055" cy="1371337"/>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所以 </a:t>
                </a:r>
                <a14:m>
                  <m:oMath xmlns:m="http://schemas.openxmlformats.org/officeDocument/2006/math">
                    <m:d>
                      <m:dPr>
                        <m:begChr m:val="{"/>
                        <m:endChr m:val=""/>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5</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e>
                        </m:eqArr>
                      </m:e>
                    </m:d>
                    <m:r>
                      <a:rPr kumimoji="1" lang="en-US" altLang="zh-TW" sz="3200" b="0" i="0" u="none" strike="noStrike" kern="100" cap="none" spc="0" normalizeH="0" baseline="0" noProof="0" smtClean="0">
                        <a:ln>
                          <a:noFill/>
                        </a:ln>
                        <a:solidFill>
                          <a:srgbClr val="E4007F"/>
                        </a:solidFill>
                        <a:effectLst/>
                        <a:uLnTx/>
                        <a:uFillTx/>
                        <a:latin typeface="Cambria Math" panose="02040503050406030204" pitchFamily="18" charset="0"/>
                        <a:cs typeface="+mn-cs"/>
                      </a:rPr>
                      <m:t> </m:t>
                    </m:r>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是此二元一次聯立方程式的解</a:t>
                </a:r>
                <a:endParaRPr lang="zh-TW" altLang="en-US" dirty="0"/>
              </a:p>
            </p:txBody>
          </p:sp>
        </mc:Choice>
        <mc:Fallback xmlns="">
          <p:sp>
            <p:nvSpPr>
              <p:cNvPr id="15" name="文字方塊 14">
                <a:extLst>
                  <a:ext uri="{FF2B5EF4-FFF2-40B4-BE49-F238E27FC236}">
                    <a16:creationId xmlns:a16="http://schemas.microsoft.com/office/drawing/2014/main" id="{DD295CE4-5BA2-128E-B6B7-F7EEEC9FBB9F}"/>
                  </a:ext>
                </a:extLst>
              </p:cNvPr>
              <p:cNvSpPr txBox="1">
                <a:spLocks noRot="1" noChangeAspect="1" noMove="1" noResize="1" noEditPoints="1" noAdjustHandles="1" noChangeArrowheads="1" noChangeShapeType="1" noTextEdit="1"/>
              </p:cNvSpPr>
              <p:nvPr/>
            </p:nvSpPr>
            <p:spPr>
              <a:xfrm>
                <a:off x="1208689" y="5400136"/>
                <a:ext cx="8692055" cy="1371337"/>
              </a:xfrm>
              <a:prstGeom prst="rect">
                <a:avLst/>
              </a:prstGeom>
              <a:blipFill>
                <a:blip r:embed="rId7"/>
                <a:stretch>
                  <a:fillRect l="-175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5162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4" grpId="0"/>
      <p:bldP spid="5"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32</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688488"/>
                <a:ext cx="10648611" cy="1865526"/>
              </a:xfrm>
            </p:spPr>
            <p:txBody>
              <a:bodyPr/>
              <a:lstStyle/>
              <a:p>
                <a:r>
                  <a:rPr lang="zh-TW" altLang="en-US" sz="3200" dirty="0">
                    <a:latin typeface="Times New Roman" panose="02020603050405020304" pitchFamily="18" charset="0"/>
                    <a:cs typeface="Times New Roman" panose="02020603050405020304" pitchFamily="18" charset="0"/>
                  </a:rPr>
                  <a:t>解下列各二元一次聯立方程式。</a:t>
                </a:r>
                <a:endParaRPr lang="en-US" altLang="zh-TW" sz="3200" dirty="0">
                  <a:latin typeface="Times New Roman" panose="02020603050405020304" pitchFamily="18" charset="0"/>
                  <a:cs typeface="Times New Roman" panose="02020603050405020304" pitchFamily="18" charset="0"/>
                </a:endParaRPr>
              </a:p>
              <a:p>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⑵</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5</m:t>
                            </m:r>
                            <m:r>
                              <m:rPr>
                                <m:nor/>
                              </m:rPr>
                              <a:rPr lang="zh-TW" altLang="en-US"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6</m:t>
                            </m:r>
                            <m:r>
                              <m:rPr>
                                <m:nor/>
                              </m:rPr>
                              <a:rPr lang="zh-TW" altLang="en-US"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4</m:t>
                            </m:r>
                          </m:e>
                          <m:e>
                            <m:r>
                              <m:rPr>
                                <m:nor/>
                              </m:rPr>
                              <a:rPr lang="zh-TW" altLang="en-US" sz="3200">
                                <a:latin typeface="Times New Roman" panose="02020603050405020304" pitchFamily="18" charset="0"/>
                                <a:cs typeface="Times New Roman" panose="02020603050405020304" pitchFamily="18" charset="0"/>
                              </a:rPr>
                              <m:t>3</m:t>
                            </m:r>
                            <m:r>
                              <m:rPr>
                                <m:nor/>
                              </m:rPr>
                              <a:rPr lang="zh-TW" altLang="en-US" sz="3200" i="1">
                                <a:latin typeface="Times New Roman" panose="02020603050405020304" pitchFamily="18" charset="0"/>
                                <a:cs typeface="Times New Roman" panose="02020603050405020304" pitchFamily="18" charset="0"/>
                              </a:rPr>
                              <m:t>x</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4</m:t>
                            </m:r>
                            <m:r>
                              <m:rPr>
                                <m:nor/>
                              </m:rPr>
                              <a:rPr lang="zh-TW" altLang="en-US"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en-US"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zh-TW" altLang="en-US" sz="3200">
                                <a:latin typeface="Times New Roman" panose="02020603050405020304" pitchFamily="18" charset="0"/>
                                <a:cs typeface="Times New Roman" panose="02020603050405020304" pitchFamily="18" charset="0"/>
                              </a:rPr>
                              <m:t>9</m:t>
                            </m:r>
                            <m:r>
                              <m:rPr>
                                <m:nor/>
                              </m:rPr>
                              <a:rPr lang="en-US" altLang="zh-TW" sz="3200" b="0" i="0" smtClean="0">
                                <a:latin typeface="Times New Roman" panose="02020603050405020304" pitchFamily="18" charset="0"/>
                                <a:cs typeface="Times New Roman" panose="02020603050405020304" pitchFamily="18" charset="0"/>
                              </a:rPr>
                              <m:t>    </m:t>
                            </m:r>
                          </m:e>
                        </m:eqArr>
                      </m:e>
                    </m:d>
                  </m:oMath>
                </a14:m>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688488"/>
                <a:ext cx="10648611" cy="1865526"/>
              </a:xfrm>
              <a:blipFill>
                <a:blip r:embed="rId2"/>
                <a:stretch>
                  <a:fillRect l="-1431" t="-7190"/>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2427207"/>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3745FE3F-753D-407D-8932-E92B928AB331}"/>
                  </a:ext>
                </a:extLst>
              </p:cNvPr>
              <p:cNvSpPr/>
              <p:nvPr/>
            </p:nvSpPr>
            <p:spPr>
              <a:xfrm>
                <a:off x="3623024" y="1185856"/>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13" name="矩形 12">
                <a:extLst>
                  <a:ext uri="{FF2B5EF4-FFF2-40B4-BE49-F238E27FC236}">
                    <a16:creationId xmlns:a16="http://schemas.microsoft.com/office/drawing/2014/main" id="{3745FE3F-753D-407D-8932-E92B928AB331}"/>
                  </a:ext>
                </a:extLst>
              </p:cNvPr>
              <p:cNvSpPr>
                <a:spLocks noRot="1" noChangeAspect="1" noMove="1" noResize="1" noEditPoints="1" noAdjustHandles="1" noChangeArrowheads="1" noChangeShapeType="1" noTextEdit="1"/>
              </p:cNvSpPr>
              <p:nvPr/>
            </p:nvSpPr>
            <p:spPr>
              <a:xfrm>
                <a:off x="3623024" y="1185856"/>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90EE0F10-FD90-1BF2-6056-67F0823EFB90}"/>
              </a:ext>
            </a:extLst>
          </p:cNvPr>
          <p:cNvSpPr txBox="1"/>
          <p:nvPr/>
        </p:nvSpPr>
        <p:spPr>
          <a:xfrm>
            <a:off x="1166648" y="2349175"/>
            <a:ext cx="8534399"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想消去</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1EBD79CC-6394-08C0-5970-3B80F1EDD80F}"/>
                  </a:ext>
                </a:extLst>
              </p:cNvPr>
              <p:cNvSpPr txBox="1"/>
              <p:nvPr/>
            </p:nvSpPr>
            <p:spPr>
              <a:xfrm>
                <a:off x="1166648" y="2834890"/>
                <a:ext cx="8534399" cy="1190839"/>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得 </a:t>
                </a:r>
                <a14:m>
                  <m:oMath xmlns:m="http://schemas.openxmlformats.org/officeDocument/2006/math">
                    <m:d>
                      <m:dPr>
                        <m:begChr m:val="{"/>
                        <m:endChr m:val=""/>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10</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12</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8</m:t>
                            </m:r>
                            <m:r>
                              <m:rPr>
                                <m:nor/>
                              </m:rP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m:t>……</m:t>
                            </m:r>
                            <m: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cs typeface="新細明體" panose="02020500000000000000" pitchFamily="18" charset="-120"/>
                              </a:rPr>
                              <m:t>③</m:t>
                            </m:r>
                          </m:e>
                          <m:e>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9</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12</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27</m:t>
                            </m:r>
                            <m:r>
                              <m:rPr>
                                <m:nor/>
                              </m:rPr>
                              <a:rPr kumimoji="1" lang="en-US" altLang="zh-TW" sz="3200" b="0" i="0" u="none" strike="noStrike" kern="0" cap="none" spc="0" normalizeH="0" baseline="0" noProof="0">
                                <a:ln>
                                  <a:noFill/>
                                </a:ln>
                                <a:solidFill>
                                  <a:srgbClr val="E4007F"/>
                                </a:solidFill>
                                <a:effectLst/>
                                <a:uLnTx/>
                                <a:uFillTx/>
                                <a:latin typeface="Cambria Math" panose="02040503050406030204" pitchFamily="18" charset="0"/>
                                <a:ea typeface="新細明體" pitchFamily="18" charset="-120"/>
                                <a:cs typeface="+mn-cs"/>
                              </a:rPr>
                              <m:t>   </m:t>
                            </m:r>
                            <m:r>
                              <m:rPr>
                                <m:nor/>
                              </m:rPr>
                              <a:rPr kumimoji="1" lang="zh-TW" altLang="zh-TW" sz="3200" b="0" i="0" u="none" strike="noStrike" kern="100" cap="none" spc="0" normalizeH="0" baseline="0" noProof="0">
                                <a:ln>
                                  <a:noFill/>
                                </a:ln>
                                <a:solidFill>
                                  <a:srgbClr val="E4007F"/>
                                </a:solidFill>
                                <a:effectLst/>
                                <a:uLnTx/>
                                <a:uFillTx/>
                                <a:latin typeface="新細明體" panose="02020500000000000000" pitchFamily="18" charset="-120"/>
                                <a:ea typeface="新細明體" pitchFamily="18" charset="-120"/>
                                <a:cs typeface="+mn-cs"/>
                              </a:rPr>
                              <m:t>……</m:t>
                            </m:r>
                            <m: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cs typeface="新細明體" panose="02020500000000000000" pitchFamily="18" charset="-120"/>
                              </a:rPr>
                              <m:t>④</m:t>
                            </m:r>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Choice>
        <mc:Fallback xmlns="">
          <p:sp>
            <p:nvSpPr>
              <p:cNvPr id="3" name="文字方塊 2">
                <a:extLst>
                  <a:ext uri="{FF2B5EF4-FFF2-40B4-BE49-F238E27FC236}">
                    <a16:creationId xmlns:a16="http://schemas.microsoft.com/office/drawing/2014/main" id="{1EBD79CC-6394-08C0-5970-3B80F1EDD80F}"/>
                  </a:ext>
                </a:extLst>
              </p:cNvPr>
              <p:cNvSpPr txBox="1">
                <a:spLocks noRot="1" noChangeAspect="1" noMove="1" noResize="1" noEditPoints="1" noAdjustHandles="1" noChangeArrowheads="1" noChangeShapeType="1" noTextEdit="1"/>
              </p:cNvSpPr>
              <p:nvPr/>
            </p:nvSpPr>
            <p:spPr>
              <a:xfrm>
                <a:off x="1166648" y="2834890"/>
                <a:ext cx="8534399" cy="1190839"/>
              </a:xfrm>
              <a:prstGeom prst="rect">
                <a:avLst/>
              </a:prstGeom>
              <a:blipFill>
                <a:blip r:embed="rId4"/>
                <a:stretch>
                  <a:fillRect l="-1786"/>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D09A6CB2-23A6-F7A8-0F4B-8B153FDB911E}"/>
              </a:ext>
            </a:extLst>
          </p:cNvPr>
          <p:cNvSpPr txBox="1"/>
          <p:nvPr/>
        </p:nvSpPr>
        <p:spPr>
          <a:xfrm>
            <a:off x="1166648" y="3926669"/>
            <a:ext cx="8534399"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④</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19</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19</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436BD062-AB35-7CF2-52BC-C6C03C53D42F}"/>
                  </a:ext>
                </a:extLst>
              </p:cNvPr>
              <p:cNvSpPr txBox="1"/>
              <p:nvPr/>
            </p:nvSpPr>
            <p:spPr>
              <a:xfrm>
                <a:off x="1166648" y="4412384"/>
                <a:ext cx="8534399" cy="876650"/>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1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14:m>
                  <m:oMath xmlns:m="http://schemas.openxmlformats.org/officeDocument/2006/math">
                    <m:f>
                      <m:f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fPr>
                      <m:num>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3 </m:t>
                        </m:r>
                      </m:num>
                      <m:den>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den>
                    </m:f>
                  </m:oMath>
                </a14:m>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mc:Choice>
        <mc:Fallback xmlns="">
          <p:sp>
            <p:nvSpPr>
              <p:cNvPr id="8" name="文字方塊 7">
                <a:extLst>
                  <a:ext uri="{FF2B5EF4-FFF2-40B4-BE49-F238E27FC236}">
                    <a16:creationId xmlns:a16="http://schemas.microsoft.com/office/drawing/2014/main" id="{436BD062-AB35-7CF2-52BC-C6C03C53D42F}"/>
                  </a:ext>
                </a:extLst>
              </p:cNvPr>
              <p:cNvSpPr txBox="1">
                <a:spLocks noRot="1" noChangeAspect="1" noMove="1" noResize="1" noEditPoints="1" noAdjustHandles="1" noChangeArrowheads="1" noChangeShapeType="1" noTextEdit="1"/>
              </p:cNvSpPr>
              <p:nvPr/>
            </p:nvSpPr>
            <p:spPr>
              <a:xfrm>
                <a:off x="1166648" y="4412384"/>
                <a:ext cx="8534399" cy="876650"/>
              </a:xfrm>
              <a:prstGeom prst="rect">
                <a:avLst/>
              </a:prstGeom>
              <a:blipFill>
                <a:blip r:embed="rId5"/>
                <a:stretch>
                  <a:fillRect l="-1786" b="-97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77A84E0-E04D-CB84-D9A5-4A8E75180ED1}"/>
                  </a:ext>
                </a:extLst>
              </p:cNvPr>
              <p:cNvSpPr txBox="1"/>
              <p:nvPr/>
            </p:nvSpPr>
            <p:spPr>
              <a:xfrm>
                <a:off x="1166648" y="5189974"/>
                <a:ext cx="8534399" cy="1664495"/>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1</m:t>
                            </m:r>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r>
                              <a:rPr kumimoji="1" lang="en-US" altLang="zh-TW" sz="3200" b="0" i="1" u="none" strike="noStrike" kern="100" cap="none" spc="0" normalizeH="0" baseline="0" noProof="0" smtClean="0">
                                <a:ln>
                                  <a:noFill/>
                                </a:ln>
                                <a:solidFill>
                                  <a:srgbClr val="E4007F"/>
                                </a:solidFill>
                                <a:effectLst/>
                                <a:uLnTx/>
                                <a:uFillTx/>
                                <a:latin typeface="Cambria Math" panose="02040503050406030204" pitchFamily="18" charset="0"/>
                                <a:cs typeface="Times New Roman" panose="02020603050405020304" pitchFamily="18" charset="0"/>
                              </a:rPr>
                              <m:t>  </m:t>
                            </m:r>
                          </m:e>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f>
                              <m:f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fPr>
                              <m:num>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3 </m:t>
                                </m:r>
                              </m:num>
                              <m:den>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den>
                            </m:f>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dirty="0"/>
              </a:p>
            </p:txBody>
          </p:sp>
        </mc:Choice>
        <mc:Fallback xmlns="">
          <p:sp>
            <p:nvSpPr>
              <p:cNvPr id="10" name="文字方塊 9">
                <a:extLst>
                  <a:ext uri="{FF2B5EF4-FFF2-40B4-BE49-F238E27FC236}">
                    <a16:creationId xmlns:a16="http://schemas.microsoft.com/office/drawing/2014/main" id="{F77A84E0-E04D-CB84-D9A5-4A8E75180ED1}"/>
                  </a:ext>
                </a:extLst>
              </p:cNvPr>
              <p:cNvSpPr txBox="1">
                <a:spLocks noRot="1" noChangeAspect="1" noMove="1" noResize="1" noEditPoints="1" noAdjustHandles="1" noChangeArrowheads="1" noChangeShapeType="1" noTextEdit="1"/>
              </p:cNvSpPr>
              <p:nvPr/>
            </p:nvSpPr>
            <p:spPr>
              <a:xfrm>
                <a:off x="1166648" y="5189974"/>
                <a:ext cx="8534399" cy="1664495"/>
              </a:xfrm>
              <a:prstGeom prst="rect">
                <a:avLst/>
              </a:prstGeom>
              <a:blipFill>
                <a:blip r:embed="rId6"/>
                <a:stretch>
                  <a:fillRect l="-178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19619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5" grpId="0"/>
      <p:bldP spid="8"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F1AD85A-8D62-411A-8AD1-CCC86DBBA47D}"/>
              </a:ext>
            </a:extLst>
          </p:cNvPr>
          <p:cNvSpPr/>
          <p:nvPr/>
        </p:nvSpPr>
        <p:spPr>
          <a:xfrm>
            <a:off x="0" y="688489"/>
            <a:ext cx="12192000" cy="11468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72EE1D9B-46F0-4BF3-AEE9-B3DE73B05A24}"/>
              </a:ext>
            </a:extLst>
          </p:cNvPr>
          <p:cNvSpPr>
            <a:spLocks noGrp="1"/>
          </p:cNvSpPr>
          <p:nvPr>
            <p:ph type="subTitle" idx="1"/>
          </p:nvPr>
        </p:nvSpPr>
        <p:spPr/>
        <p:txBody>
          <a:bodyPr/>
          <a:lstStyle/>
          <a:p>
            <a:r>
              <a:rPr lang="en-US" altLang="zh-TW" dirty="0"/>
              <a:t>33</a:t>
            </a:r>
            <a:endParaRPr lang="zh-TW" altLang="en-US" dirty="0"/>
          </a:p>
        </p:txBody>
      </p:sp>
      <p:sp>
        <p:nvSpPr>
          <p:cNvPr id="3" name="標題 2">
            <a:extLst>
              <a:ext uri="{FF2B5EF4-FFF2-40B4-BE49-F238E27FC236}">
                <a16:creationId xmlns:a16="http://schemas.microsoft.com/office/drawing/2014/main" id="{53596C54-CC9F-4476-A378-5FE624CE64C9}"/>
              </a:ext>
            </a:extLst>
          </p:cNvPr>
          <p:cNvSpPr>
            <a:spLocks noGrp="1"/>
          </p:cNvSpPr>
          <p:nvPr>
            <p:ph type="title"/>
          </p:nvPr>
        </p:nvSpPr>
        <p:spPr>
          <a:xfrm>
            <a:off x="1455275" y="-134350"/>
            <a:ext cx="7142187"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A269673A-B9AA-4A0C-9F05-D9393772C49B}"/>
              </a:ext>
            </a:extLst>
          </p:cNvPr>
          <p:cNvSpPr>
            <a:spLocks noGrp="1"/>
          </p:cNvSpPr>
          <p:nvPr>
            <p:ph type="body" sz="quarter" idx="10"/>
          </p:nvPr>
        </p:nvSpPr>
        <p:spPr/>
        <p:txBody>
          <a:bodyPr/>
          <a:lstStyle/>
          <a:p>
            <a:r>
              <a:rPr lang="en-US" altLang="zh-TW" dirty="0"/>
              <a:t>8</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1524191F-B597-4D09-8933-CC8555363749}"/>
                  </a:ext>
                </a:extLst>
              </p:cNvPr>
              <p:cNvSpPr>
                <a:spLocks noGrp="1"/>
              </p:cNvSpPr>
              <p:nvPr>
                <p:ph type="body" sz="quarter" idx="13"/>
              </p:nvPr>
            </p:nvSpPr>
            <p:spPr>
              <a:xfrm>
                <a:off x="720796" y="688489"/>
                <a:ext cx="10500448" cy="1192864"/>
              </a:xfrm>
            </p:spPr>
            <p:txBody>
              <a:bodyPr/>
              <a:lstStyle/>
              <a:p>
                <a:r>
                  <a:rPr lang="zh-TW" altLang="zh-TW" sz="3200" dirty="0"/>
                  <a:t>解二元一次聯立方程式</a:t>
                </a:r>
                <a14:m>
                  <m:oMath xmlns:m="http://schemas.openxmlformats.org/officeDocument/2006/math">
                    <m:d>
                      <m:dPr>
                        <m:begChr m:val="{"/>
                        <m:endChr m:val=""/>
                        <m:ctrlPr>
                          <a:rPr lang="zh-TW" altLang="zh-TW" i="1">
                            <a:latin typeface="Cambria Math" panose="02040503050406030204" pitchFamily="18" charset="0"/>
                          </a:rPr>
                        </m:ctrlPr>
                      </m:dPr>
                      <m:e>
                        <m:eqArr>
                          <m:eqArrPr>
                            <m:ctrlPr>
                              <a:rPr lang="zh-TW" altLang="zh-TW" i="1">
                                <a:latin typeface="Cambria Math" panose="02040503050406030204" pitchFamily="18" charset="0"/>
                              </a:rPr>
                            </m:ctrlPr>
                          </m:eqArrPr>
                          <m:e>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1</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r>
                              <m:rPr>
                                <m:nor/>
                              </m:rPr>
                              <a:rPr lang="zh-TW" altLang="zh-TW">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①</m:t>
                            </m:r>
                          </m:e>
                          <m:e>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13</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0     </m:t>
                            </m:r>
                            <m:r>
                              <m:rPr>
                                <m:nor/>
                              </m:rPr>
                              <a:rPr lang="zh-TW" altLang="zh-TW">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②</m:t>
                            </m:r>
                          </m:e>
                        </m:eqArr>
                      </m:e>
                    </m:d>
                  </m:oMath>
                </a14:m>
                <a:r>
                  <a:rPr lang="zh-TW" altLang="zh-TW" sz="3200" dirty="0"/>
                  <a:t>。</a:t>
                </a:r>
                <a:endParaRPr lang="zh-TW" altLang="en-US" sz="3200" dirty="0"/>
              </a:p>
            </p:txBody>
          </p:sp>
        </mc:Choice>
        <mc:Fallback xmlns="">
          <p:sp>
            <p:nvSpPr>
              <p:cNvPr id="6" name="文字版面配置區 5">
                <a:extLst>
                  <a:ext uri="{FF2B5EF4-FFF2-40B4-BE49-F238E27FC236}">
                    <a16:creationId xmlns:a16="http://schemas.microsoft.com/office/drawing/2014/main" id="{1524191F-B597-4D09-8933-CC8555363749}"/>
                  </a:ext>
                </a:extLst>
              </p:cNvPr>
              <p:cNvSpPr>
                <a:spLocks noGrp="1" noRot="1" noChangeAspect="1" noMove="1" noResize="1" noEditPoints="1" noAdjustHandles="1" noChangeArrowheads="1" noChangeShapeType="1" noTextEdit="1"/>
              </p:cNvSpPr>
              <p:nvPr>
                <p:ph type="body" sz="quarter" idx="13"/>
              </p:nvPr>
            </p:nvSpPr>
            <p:spPr>
              <a:xfrm>
                <a:off x="720796" y="688489"/>
                <a:ext cx="10500448" cy="1192864"/>
              </a:xfrm>
              <a:blipFill>
                <a:blip r:embed="rId2"/>
                <a:stretch>
                  <a:fillRect l="-1451"/>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E5E20B3B-DBB8-4FFE-B5A9-EA5196CA71F7}"/>
              </a:ext>
            </a:extLst>
          </p:cNvPr>
          <p:cNvSpPr/>
          <p:nvPr/>
        </p:nvSpPr>
        <p:spPr>
          <a:xfrm>
            <a:off x="114300" y="191221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9" name="文字方塊 8">
            <a:extLst>
              <a:ext uri="{FF2B5EF4-FFF2-40B4-BE49-F238E27FC236}">
                <a16:creationId xmlns:a16="http://schemas.microsoft.com/office/drawing/2014/main" id="{F1943100-5066-F02B-3C3E-803D406BDD45}"/>
              </a:ext>
            </a:extLst>
          </p:cNvPr>
          <p:cNvSpPr txBox="1"/>
          <p:nvPr/>
        </p:nvSpPr>
        <p:spPr>
          <a:xfrm>
            <a:off x="742260" y="1835299"/>
            <a:ext cx="6096000"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tab pos="990600"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整理</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兩個原方程式，</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A670B9C-E46C-28D4-CD10-C2BA1835A5AF}"/>
                  </a:ext>
                </a:extLst>
              </p:cNvPr>
              <p:cNvSpPr txBox="1"/>
              <p:nvPr/>
            </p:nvSpPr>
            <p:spPr>
              <a:xfrm>
                <a:off x="742260" y="2470299"/>
                <a:ext cx="6096000" cy="1410514"/>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tab pos="990600" algn="l"/>
                  </a:tabLst>
                  <a:defRPr/>
                </a:pP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可得 </a:t>
                </a:r>
                <a14:m>
                  <m:oMath xmlns:m="http://schemas.openxmlformats.org/officeDocument/2006/math">
                    <m:d>
                      <m:dPr>
                        <m:begChr m:val="{"/>
                        <m:endChr m:val=""/>
                        <m:ctrlPr>
                          <a:rPr kumimoji="1" lang="zh-TW" altLang="zh-TW" sz="3200" b="0" i="1" u="none" strike="noStrike" kern="1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2</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1</m:t>
                            </m:r>
                            <m:r>
                              <m:rPr>
                                <m:nor/>
                              </m:rP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m:t>……</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m:t>③</m:t>
                            </m:r>
                          </m:e>
                          <m:e>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3</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2</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13</m:t>
                            </m:r>
                            <m:r>
                              <a:rPr kumimoji="1" lang="zh-TW" altLang="en-US" sz="3200" b="0" i="1" u="none" strike="noStrike" kern="100" cap="none" spc="0" normalizeH="0" baseline="0" noProof="0" smtClean="0">
                                <a:ln>
                                  <a:noFill/>
                                </a:ln>
                                <a:solidFill>
                                  <a:prstClr val="black"/>
                                </a:solidFill>
                                <a:effectLst/>
                                <a:uLnTx/>
                                <a:uFillTx/>
                                <a:latin typeface="Cambria Math"/>
                                <a:cs typeface="+mn-cs"/>
                              </a:rPr>
                              <m:t> </m:t>
                            </m:r>
                            <m:r>
                              <m:rPr>
                                <m:nor/>
                              </m:rP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m:t>……</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m:t>④</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Cambria Math" panose="02040503050406030204" pitchFamily="18" charset="0"/>
                                <a:cs typeface="+mn-cs"/>
                              </a:rPr>
                              <m:t> </m:t>
                            </m:r>
                          </m:e>
                        </m:eqArr>
                      </m:e>
                    </m:d>
                  </m:oMath>
                </a14:m>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Cambria Math" panose="02040503050406030204" pitchFamily="18" charset="0"/>
                  <a:cs typeface="+mn-cs"/>
                </a:endParaRPr>
              </a:p>
            </p:txBody>
          </p:sp>
        </mc:Choice>
        <mc:Fallback xmlns="">
          <p:sp>
            <p:nvSpPr>
              <p:cNvPr id="10" name="文字方塊 9">
                <a:extLst>
                  <a:ext uri="{FF2B5EF4-FFF2-40B4-BE49-F238E27FC236}">
                    <a16:creationId xmlns:a16="http://schemas.microsoft.com/office/drawing/2014/main" id="{FA670B9C-E46C-28D4-CD10-C2BA1835A5AF}"/>
                  </a:ext>
                </a:extLst>
              </p:cNvPr>
              <p:cNvSpPr txBox="1">
                <a:spLocks noRot="1" noChangeAspect="1" noMove="1" noResize="1" noEditPoints="1" noAdjustHandles="1" noChangeArrowheads="1" noChangeShapeType="1" noTextEdit="1"/>
              </p:cNvSpPr>
              <p:nvPr/>
            </p:nvSpPr>
            <p:spPr>
              <a:xfrm>
                <a:off x="742260" y="2470299"/>
                <a:ext cx="6096000" cy="1410514"/>
              </a:xfrm>
              <a:prstGeom prst="rect">
                <a:avLst/>
              </a:prstGeom>
              <a:blipFill>
                <a:blip r:embed="rId3"/>
                <a:stretch>
                  <a:fillRect l="-2600"/>
                </a:stretch>
              </a:blipFill>
            </p:spPr>
            <p:txBody>
              <a:bodyPr/>
              <a:lstStyle/>
              <a:p>
                <a:r>
                  <a:rPr lang="zh-TW" altLang="en-US">
                    <a:noFill/>
                  </a:rPr>
                  <a:t> </a:t>
                </a:r>
              </a:p>
            </p:txBody>
          </p:sp>
        </mc:Fallback>
      </mc:AlternateContent>
      <p:sp>
        <p:nvSpPr>
          <p:cNvPr id="11" name="文字方塊 10">
            <a:extLst>
              <a:ext uri="{FF2B5EF4-FFF2-40B4-BE49-F238E27FC236}">
                <a16:creationId xmlns:a16="http://schemas.microsoft.com/office/drawing/2014/main" id="{F4FC0658-7E18-1B83-E9C9-A181C8386CB0}"/>
              </a:ext>
            </a:extLst>
          </p:cNvPr>
          <p:cNvSpPr txBox="1"/>
          <p:nvPr/>
        </p:nvSpPr>
        <p:spPr>
          <a:xfrm>
            <a:off x="742260" y="3880813"/>
            <a:ext cx="6096000"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tab pos="990600"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a:t>④</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4</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12</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2" name="文字方塊 11">
            <a:extLst>
              <a:ext uri="{FF2B5EF4-FFF2-40B4-BE49-F238E27FC236}">
                <a16:creationId xmlns:a16="http://schemas.microsoft.com/office/drawing/2014/main" id="{EA887E9B-F883-1AB2-7FE1-121D6D6FE430}"/>
              </a:ext>
            </a:extLst>
          </p:cNvPr>
          <p:cNvSpPr txBox="1"/>
          <p:nvPr/>
        </p:nvSpPr>
        <p:spPr>
          <a:xfrm>
            <a:off x="894660" y="4515813"/>
            <a:ext cx="6096000" cy="584775"/>
          </a:xfrm>
          <a:prstGeom prst="rect">
            <a:avLst/>
          </a:prstGeom>
          <a:noFill/>
        </p:spPr>
        <p:txBody>
          <a:bodyPr vert="horz" rtlCol="0">
            <a:spAutoFit/>
          </a:bodyPr>
          <a:lstStyle/>
          <a:p>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x</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3</a:t>
            </a:r>
            <a:endParaRPr lang="zh-TW" altLang="en-US" dirty="0"/>
          </a:p>
        </p:txBody>
      </p:sp>
    </p:spTree>
    <p:extLst>
      <p:ext uri="{BB962C8B-B14F-4D97-AF65-F5344CB8AC3E}">
        <p14:creationId xmlns:p14="http://schemas.microsoft.com/office/powerpoint/2010/main" val="189280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69E5D04A-6B1B-49E9-A1DC-973BD796278A}"/>
              </a:ext>
            </a:extLst>
          </p:cNvPr>
          <p:cNvSpPr>
            <a:spLocks noGrp="1"/>
          </p:cNvSpPr>
          <p:nvPr>
            <p:ph type="subTitle" idx="1"/>
          </p:nvPr>
        </p:nvSpPr>
        <p:spPr/>
        <p:txBody>
          <a:bodyPr/>
          <a:lstStyle/>
          <a:p>
            <a:r>
              <a:rPr lang="en-US" altLang="zh-TW" dirty="0"/>
              <a:t>22</a:t>
            </a:r>
            <a:endParaRPr lang="zh-TW" altLang="en-US" dirty="0"/>
          </a:p>
        </p:txBody>
      </p:sp>
      <p:grpSp>
        <p:nvGrpSpPr>
          <p:cNvPr id="3" name="群組 2">
            <a:extLst>
              <a:ext uri="{FF2B5EF4-FFF2-40B4-BE49-F238E27FC236}">
                <a16:creationId xmlns:a16="http://schemas.microsoft.com/office/drawing/2014/main" id="{BA3C27EC-0EA2-41F7-B723-CAA9D49FD974}"/>
              </a:ext>
            </a:extLst>
          </p:cNvPr>
          <p:cNvGrpSpPr/>
          <p:nvPr/>
        </p:nvGrpSpPr>
        <p:grpSpPr>
          <a:xfrm>
            <a:off x="79514" y="1208879"/>
            <a:ext cx="11052313" cy="3043632"/>
            <a:chOff x="2552701" y="1828800"/>
            <a:chExt cx="11052313" cy="3043632"/>
          </a:xfrm>
        </p:grpSpPr>
        <p:sp>
          <p:nvSpPr>
            <p:cNvPr id="4" name="矩形 3">
              <a:extLst>
                <a:ext uri="{FF2B5EF4-FFF2-40B4-BE49-F238E27FC236}">
                  <a16:creationId xmlns:a16="http://schemas.microsoft.com/office/drawing/2014/main" id="{87DFB0C9-0ABA-4215-82ED-3CE9842C4AEE}"/>
                </a:ext>
              </a:extLst>
            </p:cNvPr>
            <p:cNvSpPr/>
            <p:nvPr/>
          </p:nvSpPr>
          <p:spPr>
            <a:xfrm>
              <a:off x="2552701" y="1828800"/>
              <a:ext cx="1993900" cy="647700"/>
            </a:xfrm>
            <a:prstGeom prst="rect">
              <a:avLst/>
            </a:prstGeom>
            <a:solidFill>
              <a:srgbClr val="F27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dirty="0">
                  <a:solidFill>
                    <a:schemeClr val="bg1"/>
                  </a:solidFill>
                </a:rPr>
                <a:t>Key</a:t>
              </a:r>
              <a:r>
                <a:rPr lang="zh-TW" altLang="en-US" sz="3600" b="1" dirty="0">
                  <a:solidFill>
                    <a:schemeClr val="bg1"/>
                  </a:solidFill>
                </a:rPr>
                <a:t> </a:t>
              </a:r>
              <a:r>
                <a:rPr lang="en-US" altLang="zh-TW" sz="3600" b="1" dirty="0">
                  <a:solidFill>
                    <a:schemeClr val="bg1"/>
                  </a:solidFill>
                </a:rPr>
                <a:t>point</a:t>
              </a:r>
              <a:endParaRPr lang="zh-TW" altLang="en-US" sz="3600" b="1" dirty="0">
                <a:solidFill>
                  <a:schemeClr val="bg1"/>
                </a:solidFill>
              </a:endParaRPr>
            </a:p>
          </p:txBody>
        </p:sp>
        <p:sp>
          <p:nvSpPr>
            <p:cNvPr id="5" name="矩形: 圓角化對角角落 8">
              <a:extLst>
                <a:ext uri="{FF2B5EF4-FFF2-40B4-BE49-F238E27FC236}">
                  <a16:creationId xmlns:a16="http://schemas.microsoft.com/office/drawing/2014/main" id="{2DCEAAEB-4E77-4317-942A-3A37453C0E6D}"/>
                </a:ext>
              </a:extLst>
            </p:cNvPr>
            <p:cNvSpPr/>
            <p:nvPr/>
          </p:nvSpPr>
          <p:spPr>
            <a:xfrm rot="5400000">
              <a:off x="7573042" y="-1159540"/>
              <a:ext cx="3043632" cy="9020312"/>
            </a:xfrm>
            <a:prstGeom prst="round2DiagRect">
              <a:avLst>
                <a:gd name="adj1" fmla="val 24668"/>
                <a:gd name="adj2" fmla="val 0"/>
              </a:avLst>
            </a:prstGeom>
            <a:solidFill>
              <a:srgbClr val="FFCCCC">
                <a:alpha val="50196"/>
              </a:srgbClr>
            </a:solidFill>
            <a:ln w="38100">
              <a:solidFill>
                <a:srgbClr val="F27C8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45B0411A-30CE-4785-9182-B62346C63D89}"/>
                </a:ext>
              </a:extLst>
            </p:cNvPr>
            <p:cNvSpPr txBox="1"/>
            <p:nvPr/>
          </p:nvSpPr>
          <p:spPr>
            <a:xfrm>
              <a:off x="4584701" y="1872565"/>
              <a:ext cx="5413006" cy="646331"/>
            </a:xfrm>
            <a:prstGeom prst="rect">
              <a:avLst/>
            </a:prstGeom>
            <a:noFill/>
          </p:spPr>
          <p:txBody>
            <a:bodyPr wrap="square" rtlCol="0">
              <a:spAutoFit/>
            </a:bodyPr>
            <a:lstStyle/>
            <a:p>
              <a:r>
                <a:rPr lang="zh-TW" altLang="en-US" sz="3600" b="1" dirty="0">
                  <a:solidFill>
                    <a:srgbClr val="F05A78"/>
                  </a:solidFill>
                  <a:latin typeface="微軟正黑體" panose="020B0604030504040204" pitchFamily="34" charset="-120"/>
                  <a:ea typeface="微軟正黑體" panose="020B0604030504040204" pitchFamily="34" charset="-120"/>
                </a:rPr>
                <a:t>二元一次聯立方程式的解</a:t>
              </a:r>
            </a:p>
          </p:txBody>
        </p:sp>
        <p:sp>
          <p:nvSpPr>
            <p:cNvPr id="7" name="文字方塊 6">
              <a:extLst>
                <a:ext uri="{FF2B5EF4-FFF2-40B4-BE49-F238E27FC236}">
                  <a16:creationId xmlns:a16="http://schemas.microsoft.com/office/drawing/2014/main" id="{8FBFEBB6-5E6C-4074-BDCE-B1CFE12CA320}"/>
                </a:ext>
              </a:extLst>
            </p:cNvPr>
            <p:cNvSpPr txBox="1"/>
            <p:nvPr/>
          </p:nvSpPr>
          <p:spPr>
            <a:xfrm>
              <a:off x="4584702" y="2518896"/>
              <a:ext cx="8742016" cy="2221377"/>
            </a:xfrm>
            <a:prstGeom prst="rect">
              <a:avLst/>
            </a:prstGeom>
            <a:noFill/>
          </p:spPr>
          <p:txBody>
            <a:bodyPr wrap="square" rtlCol="0">
              <a:spAutoFit/>
            </a:bodyPr>
            <a:lstStyle/>
            <a:p>
              <a:pPr marL="361934" indent="-361934">
                <a:lnSpc>
                  <a:spcPct val="150000"/>
                </a:lnSpc>
              </a:pPr>
              <a:r>
                <a:rPr lang="zh-TW" altLang="en-US" sz="32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200" dirty="0">
                  <a:latin typeface="Times New Roman" panose="02020603050405020304" pitchFamily="18" charset="0"/>
                  <a:cs typeface="Times New Roman" panose="02020603050405020304" pitchFamily="18" charset="0"/>
                </a:rPr>
                <a:t>能同時讓二元一次聯立方程式裡，兩個方程式等號都成立的 </a:t>
              </a:r>
              <a:r>
                <a:rPr lang="en-US" altLang="zh-TW" sz="3200" i="1" dirty="0">
                  <a:latin typeface="Times New Roman" panose="02020603050405020304" pitchFamily="18" charset="0"/>
                  <a:cs typeface="Times New Roman" panose="02020603050405020304" pitchFamily="18" charset="0"/>
                </a:rPr>
                <a:t>x</a:t>
              </a:r>
              <a:r>
                <a:rPr lang="zh-TW" altLang="en-US" sz="3200" dirty="0">
                  <a:latin typeface="Times New Roman" panose="02020603050405020304" pitchFamily="18" charset="0"/>
                  <a:cs typeface="Times New Roman" panose="02020603050405020304" pitchFamily="18" charset="0"/>
                </a:rPr>
                <a:t>、</a:t>
              </a:r>
              <a:r>
                <a:rPr lang="en-US" altLang="zh-TW" sz="3200" i="1" dirty="0">
                  <a:latin typeface="Times New Roman" panose="02020603050405020304" pitchFamily="18" charset="0"/>
                  <a:cs typeface="Times New Roman" panose="02020603050405020304" pitchFamily="18" charset="0"/>
                </a:rPr>
                <a:t>y</a:t>
              </a:r>
              <a:r>
                <a:rPr lang="en-US" altLang="zh-TW" sz="3200" dirty="0">
                  <a:latin typeface="Times New Roman" panose="02020603050405020304" pitchFamily="18" charset="0"/>
                  <a:cs typeface="Times New Roman" panose="02020603050405020304" pitchFamily="18" charset="0"/>
                </a:rPr>
                <a:t> </a:t>
              </a:r>
              <a:r>
                <a:rPr lang="zh-TW" altLang="en-US" sz="3200" dirty="0">
                  <a:latin typeface="Times New Roman" panose="02020603050405020304" pitchFamily="18" charset="0"/>
                  <a:cs typeface="Times New Roman" panose="02020603050405020304" pitchFamily="18" charset="0"/>
                </a:rPr>
                <a:t>值，就是此二元一次聯立方程式的解。</a:t>
              </a:r>
              <a:endParaRPr lang="zh-TW" altLang="en-US" sz="3200" b="1" dirty="0">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96712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F1AD85A-8D62-411A-8AD1-CCC86DBBA47D}"/>
              </a:ext>
            </a:extLst>
          </p:cNvPr>
          <p:cNvSpPr/>
          <p:nvPr/>
        </p:nvSpPr>
        <p:spPr>
          <a:xfrm>
            <a:off x="0" y="642434"/>
            <a:ext cx="12192000" cy="11928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72EE1D9B-46F0-4BF3-AEE9-B3DE73B05A24}"/>
              </a:ext>
            </a:extLst>
          </p:cNvPr>
          <p:cNvSpPr>
            <a:spLocks noGrp="1"/>
          </p:cNvSpPr>
          <p:nvPr>
            <p:ph type="subTitle" idx="1"/>
          </p:nvPr>
        </p:nvSpPr>
        <p:spPr/>
        <p:txBody>
          <a:bodyPr/>
          <a:lstStyle/>
          <a:p>
            <a:r>
              <a:rPr lang="en-US" altLang="zh-TW" dirty="0"/>
              <a:t>33</a:t>
            </a:r>
            <a:endParaRPr lang="zh-TW" altLang="en-US" dirty="0"/>
          </a:p>
        </p:txBody>
      </p:sp>
      <p:sp>
        <p:nvSpPr>
          <p:cNvPr id="3" name="標題 2">
            <a:extLst>
              <a:ext uri="{FF2B5EF4-FFF2-40B4-BE49-F238E27FC236}">
                <a16:creationId xmlns:a16="http://schemas.microsoft.com/office/drawing/2014/main" id="{53596C54-CC9F-4476-A378-5FE624CE64C9}"/>
              </a:ext>
            </a:extLst>
          </p:cNvPr>
          <p:cNvSpPr>
            <a:spLocks noGrp="1"/>
          </p:cNvSpPr>
          <p:nvPr>
            <p:ph type="title"/>
          </p:nvPr>
        </p:nvSpPr>
        <p:spPr>
          <a:xfrm>
            <a:off x="1455275" y="-134350"/>
            <a:ext cx="7142187"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A269673A-B9AA-4A0C-9F05-D9393772C49B}"/>
              </a:ext>
            </a:extLst>
          </p:cNvPr>
          <p:cNvSpPr>
            <a:spLocks noGrp="1"/>
          </p:cNvSpPr>
          <p:nvPr>
            <p:ph type="body" sz="quarter" idx="10"/>
          </p:nvPr>
        </p:nvSpPr>
        <p:spPr/>
        <p:txBody>
          <a:bodyPr/>
          <a:lstStyle/>
          <a:p>
            <a:r>
              <a:rPr lang="en-US" altLang="zh-TW" dirty="0"/>
              <a:t>8</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1524191F-B597-4D09-8933-CC8555363749}"/>
                  </a:ext>
                </a:extLst>
              </p:cNvPr>
              <p:cNvSpPr>
                <a:spLocks noGrp="1"/>
              </p:cNvSpPr>
              <p:nvPr>
                <p:ph type="body" sz="quarter" idx="13"/>
              </p:nvPr>
            </p:nvSpPr>
            <p:spPr>
              <a:xfrm>
                <a:off x="720796" y="688489"/>
                <a:ext cx="10500448" cy="1192864"/>
              </a:xfrm>
            </p:spPr>
            <p:txBody>
              <a:bodyPr/>
              <a:lstStyle/>
              <a:p>
                <a:r>
                  <a:rPr lang="zh-TW" altLang="zh-TW" sz="3200" dirty="0"/>
                  <a:t>解二元一次聯立方程式</a:t>
                </a:r>
                <a14:m>
                  <m:oMath xmlns:m="http://schemas.openxmlformats.org/officeDocument/2006/math">
                    <m:d>
                      <m:dPr>
                        <m:begChr m:val="{"/>
                        <m:endChr m:val=""/>
                        <m:ctrlPr>
                          <a:rPr lang="zh-TW" altLang="zh-TW" i="1">
                            <a:latin typeface="Cambria Math" panose="02040503050406030204" pitchFamily="18" charset="0"/>
                          </a:rPr>
                        </m:ctrlPr>
                      </m:dPr>
                      <m:e>
                        <m:eqArr>
                          <m:eqArrPr>
                            <m:ctrlPr>
                              <a:rPr lang="zh-TW" altLang="zh-TW" i="1">
                                <a:latin typeface="Cambria Math" panose="02040503050406030204" pitchFamily="18" charset="0"/>
                              </a:rPr>
                            </m:ctrlPr>
                          </m:eqArrPr>
                          <m:e>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1</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r>
                              <m:rPr>
                                <m:nor/>
                              </m:rPr>
                              <a:rPr lang="zh-TW" altLang="zh-TW">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①</m:t>
                            </m:r>
                          </m:e>
                          <m:e>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13</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0     </m:t>
                            </m:r>
                            <m:r>
                              <m:rPr>
                                <m:nor/>
                              </m:rPr>
                              <a:rPr lang="zh-TW" altLang="zh-TW">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②</m:t>
                            </m:r>
                          </m:e>
                        </m:eqArr>
                      </m:e>
                    </m:d>
                  </m:oMath>
                </a14:m>
                <a:r>
                  <a:rPr lang="zh-TW" altLang="zh-TW" sz="3200" dirty="0"/>
                  <a:t>。</a:t>
                </a:r>
                <a:endParaRPr lang="zh-TW" altLang="en-US" sz="3200" dirty="0"/>
              </a:p>
            </p:txBody>
          </p:sp>
        </mc:Choice>
        <mc:Fallback xmlns="">
          <p:sp>
            <p:nvSpPr>
              <p:cNvPr id="6" name="文字版面配置區 5">
                <a:extLst>
                  <a:ext uri="{FF2B5EF4-FFF2-40B4-BE49-F238E27FC236}">
                    <a16:creationId xmlns:a16="http://schemas.microsoft.com/office/drawing/2014/main" id="{1524191F-B597-4D09-8933-CC8555363749}"/>
                  </a:ext>
                </a:extLst>
              </p:cNvPr>
              <p:cNvSpPr>
                <a:spLocks noGrp="1" noRot="1" noChangeAspect="1" noMove="1" noResize="1" noEditPoints="1" noAdjustHandles="1" noChangeArrowheads="1" noChangeShapeType="1" noTextEdit="1"/>
              </p:cNvSpPr>
              <p:nvPr>
                <p:ph type="body" sz="quarter" idx="13"/>
              </p:nvPr>
            </p:nvSpPr>
            <p:spPr>
              <a:xfrm>
                <a:off x="720796" y="688489"/>
                <a:ext cx="10500448" cy="1192864"/>
              </a:xfrm>
              <a:blipFill>
                <a:blip r:embed="rId2"/>
                <a:stretch>
                  <a:fillRect l="-1451"/>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E5E20B3B-DBB8-4FFE-B5A9-EA5196CA71F7}"/>
              </a:ext>
            </a:extLst>
          </p:cNvPr>
          <p:cNvSpPr/>
          <p:nvPr/>
        </p:nvSpPr>
        <p:spPr>
          <a:xfrm>
            <a:off x="114300" y="191221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9" name="文字方塊 8">
            <a:extLst>
              <a:ext uri="{FF2B5EF4-FFF2-40B4-BE49-F238E27FC236}">
                <a16:creationId xmlns:a16="http://schemas.microsoft.com/office/drawing/2014/main" id="{B1F929BC-7DC3-DF86-002E-B07A47128105}"/>
              </a:ext>
            </a:extLst>
          </p:cNvPr>
          <p:cNvSpPr txBox="1"/>
          <p:nvPr/>
        </p:nvSpPr>
        <p:spPr>
          <a:xfrm>
            <a:off x="742260" y="1835299"/>
            <a:ext cx="9925740"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tab pos="4487863" algn="l"/>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3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3</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2</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1</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0" name="文字方塊 9">
            <a:extLst>
              <a:ext uri="{FF2B5EF4-FFF2-40B4-BE49-F238E27FC236}">
                <a16:creationId xmlns:a16="http://schemas.microsoft.com/office/drawing/2014/main" id="{B87E091E-A589-1EF4-D787-7FEBECF17DD5}"/>
              </a:ext>
            </a:extLst>
          </p:cNvPr>
          <p:cNvSpPr txBox="1"/>
          <p:nvPr/>
        </p:nvSpPr>
        <p:spPr>
          <a:xfrm>
            <a:off x="742260" y="2470299"/>
            <a:ext cx="9925740"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tab pos="4487863" algn="l"/>
              </a:tabLst>
              <a:defRPr/>
            </a:pP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		2</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a:t>4</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9C138C9D-29FA-950E-FB25-5D9FFCBA7204}"/>
              </a:ext>
            </a:extLst>
          </p:cNvPr>
          <p:cNvSpPr txBox="1"/>
          <p:nvPr/>
        </p:nvSpPr>
        <p:spPr>
          <a:xfrm>
            <a:off x="827324" y="3105299"/>
            <a:ext cx="9925740"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tab pos="4487863" algn="l"/>
              </a:tabLst>
              <a:defRPr/>
            </a:pP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y</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2</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44835A29-A07C-5707-3F1C-0B7DFEE262B1}"/>
                  </a:ext>
                </a:extLst>
              </p:cNvPr>
              <p:cNvSpPr txBox="1"/>
              <p:nvPr/>
            </p:nvSpPr>
            <p:spPr>
              <a:xfrm>
                <a:off x="742260" y="3740299"/>
                <a:ext cx="9925740" cy="1371337"/>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prstClr val="black"/>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3</m:t>
                            </m:r>
                            <m:r>
                              <m:rPr>
                                <m:nor/>
                              </m:rPr>
                              <a:rPr kumimoji="1" lang="zh-TW" altLang="zh-TW" sz="3200" b="0" i="0" u="none" strike="noStrike" kern="100" cap="none" spc="0" normalizeH="0" baseline="0" noProof="0">
                                <a:ln>
                                  <a:noFill/>
                                </a:ln>
                                <a:solidFill>
                                  <a:prstClr val="black"/>
                                </a:solidFill>
                                <a:effectLst/>
                                <a:uLnTx/>
                                <a:uFillTx/>
                                <a:latin typeface="Cambria Math" panose="02040503050406030204" pitchFamily="18" charset="0"/>
                                <a:ea typeface="新細明體" pitchFamily="18" charset="-120"/>
                                <a:cs typeface="Times New Roman" panose="02020603050405020304" pitchFamily="18" charset="0"/>
                              </a:rPr>
                              <m:t>　</m:t>
                            </m:r>
                          </m:e>
                          <m:e>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mn-cs"/>
                              </a:rPr>
                              <m:t>2</m:t>
                            </m:r>
                          </m:e>
                        </m:eqArr>
                      </m:e>
                    </m:d>
                  </m:oMath>
                </a14:m>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2" name="文字方塊 11">
                <a:extLst>
                  <a:ext uri="{FF2B5EF4-FFF2-40B4-BE49-F238E27FC236}">
                    <a16:creationId xmlns:a16="http://schemas.microsoft.com/office/drawing/2014/main" id="{44835A29-A07C-5707-3F1C-0B7DFEE262B1}"/>
                  </a:ext>
                </a:extLst>
              </p:cNvPr>
              <p:cNvSpPr txBox="1">
                <a:spLocks noRot="1" noChangeAspect="1" noMove="1" noResize="1" noEditPoints="1" noAdjustHandles="1" noChangeArrowheads="1" noChangeShapeType="1" noTextEdit="1"/>
              </p:cNvSpPr>
              <p:nvPr/>
            </p:nvSpPr>
            <p:spPr>
              <a:xfrm>
                <a:off x="742260" y="3740299"/>
                <a:ext cx="9925740" cy="1371337"/>
              </a:xfrm>
              <a:prstGeom prst="rect">
                <a:avLst/>
              </a:prstGeom>
              <a:blipFill>
                <a:blip r:embed="rId3"/>
                <a:stretch>
                  <a:fillRect l="-159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1560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33</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808803"/>
                <a:ext cx="10648611" cy="1865526"/>
              </a:xfrm>
            </p:spPr>
            <p:txBody>
              <a:bodyPr/>
              <a:lstStyle/>
              <a:p>
                <a:r>
                  <a:rPr lang="zh-TW" altLang="en-US" sz="3200" dirty="0">
                    <a:latin typeface="Times New Roman" panose="02020603050405020304" pitchFamily="18" charset="0"/>
                    <a:cs typeface="Times New Roman" panose="02020603050405020304" pitchFamily="18" charset="0"/>
                  </a:rPr>
                  <a:t>解二元一次聯立方程式</a:t>
                </a:r>
                <a14:m>
                  <m:oMath xmlns:m="http://schemas.openxmlformats.org/officeDocument/2006/math">
                    <m:d>
                      <m:dPr>
                        <m:begChr m:val="{"/>
                        <m:endChr m:val=""/>
                        <m:ctrlPr>
                          <a:rPr lang="zh-TW" altLang="zh-TW" sz="3200" i="1">
                            <a:latin typeface="Cambria Math" panose="02040503050406030204" pitchFamily="18" charset="0"/>
                          </a:rPr>
                        </m:ctrlPr>
                      </m:dPr>
                      <m:e>
                        <m:r>
                          <a:rPr lang="en-US" altLang="zh-TW" sz="3200">
                            <a:latin typeface="Cambria Math" panose="02040503050406030204" pitchFamily="18" charset="0"/>
                          </a:rPr>
                          <m:t> </m:t>
                        </m:r>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        </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22</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e>
                        </m:eqArr>
                      </m:e>
                    </m:d>
                    <m:r>
                      <a:rPr lang="zh-TW" altLang="en-US" sz="3200" i="1">
                        <a:latin typeface="Cambria Math" panose="02040503050406030204" pitchFamily="18" charset="0"/>
                      </a:rPr>
                      <m:t>。</m:t>
                    </m:r>
                  </m:oMath>
                </a14:m>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 xmlns:a16="http://schemas.microsoft.com/office/drawing/2014/main" xmlns:a14="http://schemas.microsoft.com/office/drawing/2010/main"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808803"/>
                <a:ext cx="10648611" cy="1865526"/>
              </a:xfrm>
              <a:blipFill rotWithShape="1">
                <a:blip r:embed="rId2"/>
                <a:stretch>
                  <a:fillRect l="-1431"/>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1954244"/>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mc:Choice xmlns:a14="http://schemas.microsoft.com/office/drawing/2010/main" Requires="a14">
          <p:sp>
            <p:nvSpPr>
              <p:cNvPr id="13" name="矩形 12">
                <a:extLst>
                  <a:ext uri="{FF2B5EF4-FFF2-40B4-BE49-F238E27FC236}">
                    <a16:creationId xmlns:a16="http://schemas.microsoft.com/office/drawing/2014/main" id="{3745FE3F-753D-407D-8932-E92B928AB331}"/>
                  </a:ext>
                </a:extLst>
              </p:cNvPr>
              <p:cNvSpPr/>
              <p:nvPr/>
            </p:nvSpPr>
            <p:spPr>
              <a:xfrm>
                <a:off x="8408548" y="783423"/>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p:sp>
            <p:nvSpPr>
              <p:cNvPr id="13" name="矩形 12">
                <a:extLst>
                  <a:ext uri="{FF2B5EF4-FFF2-40B4-BE49-F238E27FC236}">
                    <a16:creationId xmlns:a16="http://schemas.microsoft.com/office/drawing/2014/main" id="{3745FE3F-753D-407D-8932-E92B928AB331}"/>
                  </a:ext>
                </a:extLst>
              </p:cNvPr>
              <p:cNvSpPr>
                <a:spLocks noRot="1" noChangeAspect="1" noMove="1" noResize="1" noEditPoints="1" noAdjustHandles="1" noChangeArrowheads="1" noChangeShapeType="1" noTextEdit="1"/>
              </p:cNvSpPr>
              <p:nvPr/>
            </p:nvSpPr>
            <p:spPr>
              <a:xfrm>
                <a:off x="8408548" y="783423"/>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8" name="矩形: 圓角 37">
            <a:extLst>
              <a:ext uri="{FF2B5EF4-FFF2-40B4-BE49-F238E27FC236}">
                <a16:creationId xmlns:a16="http://schemas.microsoft.com/office/drawing/2014/main" id="{52B90118-CDFC-493A-BFA0-DACB27FB6D79}"/>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20">
            <a:hlinkClick r:id="rId4" action="ppaction://hlinksldjump"/>
            <a:extLst>
              <a:ext uri="{FF2B5EF4-FFF2-40B4-BE49-F238E27FC236}">
                <a16:creationId xmlns:a16="http://schemas.microsoft.com/office/drawing/2014/main" id="{D9A47947-3942-465C-9C22-E0644A8EC677}"/>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31">
            <a:hlinkClick r:id="rId5" action="ppaction://hlinksldjump"/>
            <a:extLst>
              <a:ext uri="{FF2B5EF4-FFF2-40B4-BE49-F238E27FC236}">
                <a16:creationId xmlns:a16="http://schemas.microsoft.com/office/drawing/2014/main" id="{9475AAD4-05D3-4FB4-B985-4E6D83A8F7D4}"/>
              </a:ext>
            </a:extLst>
          </p:cNvPr>
          <p:cNvSpPr/>
          <p:nvPr/>
        </p:nvSpPr>
        <p:spPr>
          <a:xfrm>
            <a:off x="3128319" y="42865"/>
            <a:ext cx="573088" cy="560387"/>
          </a:xfrm>
          <a:prstGeom prst="roundRect">
            <a:avLst>
              <a:gd name="adj" fmla="val 50000"/>
            </a:avLst>
          </a:prstGeom>
          <a:solidFill>
            <a:schemeClr val="accent4">
              <a:lumMod val="60000"/>
              <a:lumOff val="4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圓角 32">
            <a:extLst>
              <a:ext uri="{FF2B5EF4-FFF2-40B4-BE49-F238E27FC236}">
                <a16:creationId xmlns:a16="http://schemas.microsoft.com/office/drawing/2014/main" id="{8533D4C1-F501-4A18-9978-F35A1FC09270}"/>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1F6D0E52-787E-9299-D590-80E85B3DFDD6}"/>
              </a:ext>
            </a:extLst>
          </p:cNvPr>
          <p:cNvSpPr txBox="1"/>
          <p:nvPr/>
        </p:nvSpPr>
        <p:spPr>
          <a:xfrm>
            <a:off x="822593" y="1834729"/>
            <a:ext cx="8825903"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整理</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兩個原方程式</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6E79B372-358D-D273-27B6-FAD9F46F927E}"/>
                  </a:ext>
                </a:extLst>
              </p:cNvPr>
              <p:cNvSpPr txBox="1"/>
              <p:nvPr/>
            </p:nvSpPr>
            <p:spPr>
              <a:xfrm>
                <a:off x="822593" y="2469729"/>
                <a:ext cx="8825903" cy="1410514"/>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可得 </a:t>
                </a:r>
                <a14:m>
                  <m:oMath xmlns:m="http://schemas.openxmlformats.org/officeDocument/2006/math">
                    <m:d>
                      <m:dPr>
                        <m:begChr m:val="{"/>
                        <m:endChr m:val=""/>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5</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r>
                              <m:rPr>
                                <m:nor/>
                              </m:rP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m:t>……</m:t>
                            </m:r>
                            <m: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cs typeface="新細明體" panose="02020500000000000000" pitchFamily="18" charset="-120"/>
                              </a:rPr>
                              <m:t>③</m:t>
                            </m:r>
                          </m:e>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22</m:t>
                            </m:r>
                            <m:r>
                              <m:rPr>
                                <m:nor/>
                              </m:rP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m:t>……</m:t>
                            </m:r>
                            <m: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cs typeface="新細明體" panose="02020500000000000000" pitchFamily="18" charset="-120"/>
                              </a:rPr>
                              <m:t>④</m:t>
                            </m:r>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Choice>
        <mc:Fallback xmlns="">
          <p:sp>
            <p:nvSpPr>
              <p:cNvPr id="17" name="文字方塊 16">
                <a:extLst>
                  <a:ext uri="{FF2B5EF4-FFF2-40B4-BE49-F238E27FC236}">
                    <a16:creationId xmlns:a16="http://schemas.microsoft.com/office/drawing/2014/main" id="{6E79B372-358D-D273-27B6-FAD9F46F927E}"/>
                  </a:ext>
                </a:extLst>
              </p:cNvPr>
              <p:cNvSpPr txBox="1">
                <a:spLocks noRot="1" noChangeAspect="1" noMove="1" noResize="1" noEditPoints="1" noAdjustHandles="1" noChangeArrowheads="1" noChangeShapeType="1" noTextEdit="1"/>
              </p:cNvSpPr>
              <p:nvPr/>
            </p:nvSpPr>
            <p:spPr>
              <a:xfrm>
                <a:off x="822593" y="2469729"/>
                <a:ext cx="8825903" cy="1410514"/>
              </a:xfrm>
              <a:prstGeom prst="rect">
                <a:avLst/>
              </a:prstGeom>
              <a:blipFill>
                <a:blip r:embed="rId6"/>
                <a:stretch>
                  <a:fillRect l="-1796"/>
                </a:stretch>
              </a:blipFill>
            </p:spPr>
            <p:txBody>
              <a:bodyPr/>
              <a:lstStyle/>
              <a:p>
                <a:r>
                  <a:rPr lang="zh-TW" altLang="en-US">
                    <a:noFill/>
                  </a:rPr>
                  <a:t> </a:t>
                </a:r>
              </a:p>
            </p:txBody>
          </p:sp>
        </mc:Fallback>
      </mc:AlternateContent>
      <p:sp>
        <p:nvSpPr>
          <p:cNvPr id="18" name="文字方塊 17">
            <a:extLst>
              <a:ext uri="{FF2B5EF4-FFF2-40B4-BE49-F238E27FC236}">
                <a16:creationId xmlns:a16="http://schemas.microsoft.com/office/drawing/2014/main" id="{A7D9B34A-280D-C3F5-CE88-69D9E7DF8BD8}"/>
              </a:ext>
            </a:extLst>
          </p:cNvPr>
          <p:cNvSpPr txBox="1"/>
          <p:nvPr/>
        </p:nvSpPr>
        <p:spPr>
          <a:xfrm>
            <a:off x="822593" y="3880243"/>
            <a:ext cx="8825903"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④</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6</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24</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9" name="文字方塊 18">
            <a:extLst>
              <a:ext uri="{FF2B5EF4-FFF2-40B4-BE49-F238E27FC236}">
                <a16:creationId xmlns:a16="http://schemas.microsoft.com/office/drawing/2014/main" id="{86AB962C-D92E-32F2-71D7-012D5CE17431}"/>
              </a:ext>
            </a:extLst>
          </p:cNvPr>
          <p:cNvSpPr txBox="1"/>
          <p:nvPr/>
        </p:nvSpPr>
        <p:spPr>
          <a:xfrm>
            <a:off x="822593" y="4515243"/>
            <a:ext cx="8825903"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④</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6</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F29CA751-AB24-60A9-6B83-7E7D7919FA99}"/>
                  </a:ext>
                </a:extLst>
              </p:cNvPr>
              <p:cNvSpPr txBox="1"/>
              <p:nvPr/>
            </p:nvSpPr>
            <p:spPr>
              <a:xfrm>
                <a:off x="822593" y="5150243"/>
                <a:ext cx="8825903"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4</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6</m:t>
                            </m:r>
                          </m:e>
                        </m:eqArr>
                      </m:e>
                    </m:d>
                    <m: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cs typeface="Times New Roman" panose="02020603050405020304" pitchFamily="18" charset="0"/>
                      </a:rPr>
                      <m:t> </m:t>
                    </m:r>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20" name="文字方塊 19">
                <a:extLst>
                  <a:ext uri="{FF2B5EF4-FFF2-40B4-BE49-F238E27FC236}">
                    <a16:creationId xmlns:a16="http://schemas.microsoft.com/office/drawing/2014/main" id="{F29CA751-AB24-60A9-6B83-7E7D7919FA99}"/>
                  </a:ext>
                </a:extLst>
              </p:cNvPr>
              <p:cNvSpPr txBox="1">
                <a:spLocks noRot="1" noChangeAspect="1" noMove="1" noResize="1" noEditPoints="1" noAdjustHandles="1" noChangeArrowheads="1" noChangeShapeType="1" noTextEdit="1"/>
              </p:cNvSpPr>
              <p:nvPr/>
            </p:nvSpPr>
            <p:spPr>
              <a:xfrm>
                <a:off x="822593" y="5150243"/>
                <a:ext cx="8825903" cy="1190839"/>
              </a:xfrm>
              <a:prstGeom prst="rect">
                <a:avLst/>
              </a:prstGeom>
              <a:blipFill>
                <a:blip r:embed="rId7"/>
                <a:stretch>
                  <a:fillRect l="-179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01590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F1AD85A-8D62-411A-8AD1-CCC86DBBA47D}"/>
              </a:ext>
            </a:extLst>
          </p:cNvPr>
          <p:cNvSpPr/>
          <p:nvPr/>
        </p:nvSpPr>
        <p:spPr>
          <a:xfrm>
            <a:off x="0" y="684645"/>
            <a:ext cx="12192000" cy="17133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副標題 3">
            <a:extLst>
              <a:ext uri="{FF2B5EF4-FFF2-40B4-BE49-F238E27FC236}">
                <a16:creationId xmlns:a16="http://schemas.microsoft.com/office/drawing/2014/main" id="{72EE1D9B-46F0-4BF3-AEE9-B3DE73B05A24}"/>
              </a:ext>
            </a:extLst>
          </p:cNvPr>
          <p:cNvSpPr>
            <a:spLocks noGrp="1"/>
          </p:cNvSpPr>
          <p:nvPr>
            <p:ph type="subTitle" idx="1"/>
          </p:nvPr>
        </p:nvSpPr>
        <p:spPr/>
        <p:txBody>
          <a:bodyPr/>
          <a:lstStyle/>
          <a:p>
            <a:r>
              <a:rPr lang="en-US" altLang="zh-TW" dirty="0"/>
              <a:t>34</a:t>
            </a:r>
            <a:endParaRPr lang="zh-TW" altLang="en-US" dirty="0"/>
          </a:p>
        </p:txBody>
      </p:sp>
      <p:sp>
        <p:nvSpPr>
          <p:cNvPr id="3" name="標題 2">
            <a:extLst>
              <a:ext uri="{FF2B5EF4-FFF2-40B4-BE49-F238E27FC236}">
                <a16:creationId xmlns:a16="http://schemas.microsoft.com/office/drawing/2014/main" id="{53596C54-CC9F-4476-A378-5FE624CE64C9}"/>
              </a:ext>
            </a:extLst>
          </p:cNvPr>
          <p:cNvSpPr>
            <a:spLocks noGrp="1"/>
          </p:cNvSpPr>
          <p:nvPr>
            <p:ph type="title"/>
          </p:nvPr>
        </p:nvSpPr>
        <p:spPr>
          <a:xfrm>
            <a:off x="1455275" y="-134350"/>
            <a:ext cx="7142187"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A269673A-B9AA-4A0C-9F05-D9393772C49B}"/>
              </a:ext>
            </a:extLst>
          </p:cNvPr>
          <p:cNvSpPr>
            <a:spLocks noGrp="1"/>
          </p:cNvSpPr>
          <p:nvPr>
            <p:ph type="body" sz="quarter" idx="10"/>
          </p:nvPr>
        </p:nvSpPr>
        <p:spPr/>
        <p:txBody>
          <a:bodyPr/>
          <a:lstStyle/>
          <a:p>
            <a:r>
              <a:rPr lang="en-US" altLang="zh-TW" dirty="0"/>
              <a:t>9</a:t>
            </a:r>
            <a:endParaRPr lang="zh-TW" altLang="en-US" dirty="0"/>
          </a:p>
        </p:txBody>
      </p:sp>
      <mc:AlternateContent xmlns:mc="http://schemas.openxmlformats.org/markup-compatibility/2006" xmlns:a14="http://schemas.microsoft.com/office/drawing/2010/main">
        <mc:Choice Requires="a14">
          <p:sp>
            <p:nvSpPr>
              <p:cNvPr id="6" name="文字版面配置區 5">
                <a:extLst>
                  <a:ext uri="{FF2B5EF4-FFF2-40B4-BE49-F238E27FC236}">
                    <a16:creationId xmlns:a16="http://schemas.microsoft.com/office/drawing/2014/main" id="{1524191F-B597-4D09-8933-CC8555363749}"/>
                  </a:ext>
                </a:extLst>
              </p:cNvPr>
              <p:cNvSpPr>
                <a:spLocks noGrp="1"/>
              </p:cNvSpPr>
              <p:nvPr>
                <p:ph type="body" sz="quarter" idx="13"/>
              </p:nvPr>
            </p:nvSpPr>
            <p:spPr>
              <a:xfrm>
                <a:off x="720796" y="859939"/>
                <a:ext cx="10500448" cy="1529194"/>
              </a:xfrm>
            </p:spPr>
            <p:txBody>
              <a:bodyPr/>
              <a:lstStyle/>
              <a:p>
                <a:r>
                  <a:rPr lang="zh-TW" altLang="zh-TW" sz="3200" dirty="0"/>
                  <a:t>解二元一次聯立方程式</a:t>
                </a:r>
                <a14:m>
                  <m:oMath xmlns:m="http://schemas.openxmlformats.org/officeDocument/2006/math">
                    <m:d>
                      <m:dPr>
                        <m:begChr m:val="{"/>
                        <m:endChr m:val=""/>
                        <m:ctrlPr>
                          <a:rPr lang="zh-TW" altLang="zh-TW" i="1">
                            <a:latin typeface="Cambria Math" panose="02040503050406030204" pitchFamily="18" charset="0"/>
                          </a:rPr>
                        </m:ctrlPr>
                      </m:dPr>
                      <m:e>
                        <m:eqArr>
                          <m:eqArrPr>
                            <m:ctrlPr>
                              <a:rPr lang="zh-TW" altLang="zh-TW" i="1">
                                <a:latin typeface="Cambria Math" panose="02040503050406030204" pitchFamily="18" charset="0"/>
                              </a:rPr>
                            </m:ctrlPr>
                          </m:eqArrPr>
                          <m:e>
                            <m:f>
                              <m:fPr>
                                <m:ctrlPr>
                                  <a:rPr lang="zh-TW" altLang="zh-TW" i="1">
                                    <a:latin typeface="Cambria Math" panose="02040503050406030204" pitchFamily="18" charset="0"/>
                                  </a:rPr>
                                </m:ctrlPr>
                              </m:fPr>
                              <m:num>
                                <m:r>
                                  <a:rPr lang="zh-TW" altLang="en-US" i="1">
                                    <a:latin typeface="Cambria Math" panose="02040503050406030204" pitchFamily="18" charset="0"/>
                                  </a:rPr>
                                  <m:t> </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num>
                              <m:den>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den>
                            </m:f>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f>
                              <m:fPr>
                                <m:ctrlPr>
                                  <a:rPr lang="zh-TW" altLang="zh-TW" i="1">
                                    <a:latin typeface="Cambria Math" panose="02040503050406030204" pitchFamily="18" charset="0"/>
                                  </a:rPr>
                                </m:ctrlPr>
                              </m:fPr>
                              <m:num>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num>
                              <m:den>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den>
                            </m:f>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r>
                              <m:rPr>
                                <m:nor/>
                              </m:rPr>
                              <a:rPr lang="zh-TW" altLang="zh-TW">
                                <a:latin typeface="標楷體" panose="03000509000000000000" pitchFamily="65" charset="-120"/>
                                <a:ea typeface="標楷體" panose="03000509000000000000" pitchFamily="65"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①</m:t>
                            </m:r>
                          </m:e>
                          <m:e>
                            <m:f>
                              <m:fPr>
                                <m:ctrlPr>
                                  <a:rPr lang="zh-TW" altLang="zh-TW" i="1">
                                    <a:latin typeface="Cambria Math" panose="02040503050406030204" pitchFamily="18" charset="0"/>
                                  </a:rPr>
                                </m:ctrlPr>
                              </m:fPr>
                              <m:num>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3</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num>
                              <m:den>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den>
                            </m:f>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r>
                              <m:rPr>
                                <m:nor/>
                              </m:rPr>
                              <a:rPr lang="zh-TW" altLang="zh-TW">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②</m:t>
                            </m:r>
                          </m:e>
                        </m:eqArr>
                      </m:e>
                    </m:d>
                  </m:oMath>
                </a14:m>
                <a:r>
                  <a:rPr lang="zh-TW" altLang="zh-TW" sz="3200" dirty="0"/>
                  <a:t>。</a:t>
                </a:r>
                <a:endParaRPr lang="zh-TW" altLang="en-US" sz="3200" dirty="0"/>
              </a:p>
            </p:txBody>
          </p:sp>
        </mc:Choice>
        <mc:Fallback xmlns="">
          <p:sp>
            <p:nvSpPr>
              <p:cNvPr id="6" name="文字版面配置區 5">
                <a:extLst>
                  <a:ext uri="{FF2B5EF4-FFF2-40B4-BE49-F238E27FC236}">
                    <a16:creationId xmlns="" xmlns:a16="http://schemas.microsoft.com/office/drawing/2014/main" xmlns:a14="http://schemas.microsoft.com/office/drawing/2010/main" id="{1524191F-B597-4D09-8933-CC8555363749}"/>
                  </a:ext>
                </a:extLst>
              </p:cNvPr>
              <p:cNvSpPr>
                <a:spLocks noGrp="1" noRot="1" noChangeAspect="1" noMove="1" noResize="1" noEditPoints="1" noAdjustHandles="1" noChangeArrowheads="1" noChangeShapeType="1" noTextEdit="1"/>
              </p:cNvSpPr>
              <p:nvPr>
                <p:ph type="body" sz="quarter" idx="13"/>
              </p:nvPr>
            </p:nvSpPr>
            <p:spPr>
              <a:xfrm>
                <a:off x="720796" y="859939"/>
                <a:ext cx="10500448" cy="1529194"/>
              </a:xfrm>
              <a:blipFill rotWithShape="1">
                <a:blip r:embed="rId2"/>
                <a:stretch>
                  <a:fillRect l="-1451" t="-398"/>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E5E20B3B-DBB8-4FFE-B5A9-EA5196CA71F7}"/>
              </a:ext>
            </a:extLst>
          </p:cNvPr>
          <p:cNvSpPr/>
          <p:nvPr/>
        </p:nvSpPr>
        <p:spPr>
          <a:xfrm>
            <a:off x="114300" y="2617718"/>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grpSp>
        <p:nvGrpSpPr>
          <p:cNvPr id="44" name="群組 43">
            <a:extLst>
              <a:ext uri="{FF2B5EF4-FFF2-40B4-BE49-F238E27FC236}">
                <a16:creationId xmlns:a16="http://schemas.microsoft.com/office/drawing/2014/main" id="{79A7F41D-9282-4BC3-B25D-FEA908780330}"/>
              </a:ext>
            </a:extLst>
          </p:cNvPr>
          <p:cNvGrpSpPr>
            <a:grpSpLocks noChangeAspect="1"/>
          </p:cNvGrpSpPr>
          <p:nvPr/>
        </p:nvGrpSpPr>
        <p:grpSpPr>
          <a:xfrm>
            <a:off x="11467200" y="2075171"/>
            <a:ext cx="596464" cy="2674002"/>
            <a:chOff x="11422513" y="1725377"/>
            <a:chExt cx="720000" cy="3227828"/>
          </a:xfrm>
        </p:grpSpPr>
        <p:grpSp>
          <p:nvGrpSpPr>
            <p:cNvPr id="45" name="群組 44">
              <a:extLst>
                <a:ext uri="{FF2B5EF4-FFF2-40B4-BE49-F238E27FC236}">
                  <a16:creationId xmlns:a16="http://schemas.microsoft.com/office/drawing/2014/main" id="{BB0E106C-F7A8-4955-8554-AC73BFCD0918}"/>
                </a:ext>
              </a:extLst>
            </p:cNvPr>
            <p:cNvGrpSpPr/>
            <p:nvPr/>
          </p:nvGrpSpPr>
          <p:grpSpPr>
            <a:xfrm>
              <a:off x="11422513" y="1725377"/>
              <a:ext cx="720000" cy="780196"/>
              <a:chOff x="11422513" y="1725377"/>
              <a:chExt cx="720000" cy="780196"/>
            </a:xfrm>
          </p:grpSpPr>
          <p:sp>
            <p:nvSpPr>
              <p:cNvPr id="59" name="橢圓 58">
                <a:extLst>
                  <a:ext uri="{FF2B5EF4-FFF2-40B4-BE49-F238E27FC236}">
                    <a16:creationId xmlns:a16="http://schemas.microsoft.com/office/drawing/2014/main" id="{08569D71-C727-43F1-8D20-6B31CAF89D7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59">
                <a:hlinkClick r:id="" action="ppaction://hlinkshowjump?jump=previousslide"/>
                <a:extLst>
                  <a:ext uri="{FF2B5EF4-FFF2-40B4-BE49-F238E27FC236}">
                    <a16:creationId xmlns:a16="http://schemas.microsoft.com/office/drawing/2014/main" id="{9EA5050A-6223-4BD6-96B3-2BB593D5BBFF}"/>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46" name="群組 45">
              <a:extLst>
                <a:ext uri="{FF2B5EF4-FFF2-40B4-BE49-F238E27FC236}">
                  <a16:creationId xmlns:a16="http://schemas.microsoft.com/office/drawing/2014/main" id="{5017AA83-CC03-4A3F-9359-3415EF73C52F}"/>
                </a:ext>
              </a:extLst>
            </p:cNvPr>
            <p:cNvGrpSpPr/>
            <p:nvPr/>
          </p:nvGrpSpPr>
          <p:grpSpPr>
            <a:xfrm>
              <a:off x="11422513" y="2588402"/>
              <a:ext cx="720000" cy="817031"/>
              <a:chOff x="11422513" y="1766001"/>
              <a:chExt cx="720000" cy="817031"/>
            </a:xfrm>
          </p:grpSpPr>
          <p:sp>
            <p:nvSpPr>
              <p:cNvPr id="57" name="橢圓 56">
                <a:extLst>
                  <a:ext uri="{FF2B5EF4-FFF2-40B4-BE49-F238E27FC236}">
                    <a16:creationId xmlns:a16="http://schemas.microsoft.com/office/drawing/2014/main" id="{9A6F9C4A-21B8-41DF-A25A-55244E85D6F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hlinkClick r:id="" action="ppaction://hlinkshowjump?jump=nextslide"/>
                <a:extLst>
                  <a:ext uri="{FF2B5EF4-FFF2-40B4-BE49-F238E27FC236}">
                    <a16:creationId xmlns:a16="http://schemas.microsoft.com/office/drawing/2014/main" id="{7F7F29A5-9258-4EA2-A737-4885ABDA46FA}"/>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47" name="群組 46">
              <a:extLst>
                <a:ext uri="{FF2B5EF4-FFF2-40B4-BE49-F238E27FC236}">
                  <a16:creationId xmlns:a16="http://schemas.microsoft.com/office/drawing/2014/main" id="{941B1A7B-D10D-49FB-8458-2053691A53C0}"/>
                </a:ext>
              </a:extLst>
            </p:cNvPr>
            <p:cNvGrpSpPr/>
            <p:nvPr/>
          </p:nvGrpSpPr>
          <p:grpSpPr>
            <a:xfrm>
              <a:off x="11422513" y="3410803"/>
              <a:ext cx="720000" cy="720000"/>
              <a:chOff x="11422513" y="3429000"/>
              <a:chExt cx="720000" cy="720000"/>
            </a:xfrm>
          </p:grpSpPr>
          <p:grpSp>
            <p:nvGrpSpPr>
              <p:cNvPr id="53" name="群組 52">
                <a:extLst>
                  <a:ext uri="{FF2B5EF4-FFF2-40B4-BE49-F238E27FC236}">
                    <a16:creationId xmlns:a16="http://schemas.microsoft.com/office/drawing/2014/main" id="{A4F9518B-8F02-447C-99A7-6D37C6809CE4}"/>
                  </a:ext>
                </a:extLst>
              </p:cNvPr>
              <p:cNvGrpSpPr/>
              <p:nvPr/>
            </p:nvGrpSpPr>
            <p:grpSpPr>
              <a:xfrm>
                <a:off x="11422513" y="3429000"/>
                <a:ext cx="720000" cy="720000"/>
                <a:chOff x="11422513" y="1766001"/>
                <a:chExt cx="720000" cy="720000"/>
              </a:xfrm>
            </p:grpSpPr>
            <p:sp>
              <p:nvSpPr>
                <p:cNvPr id="55" name="橢圓 54">
                  <a:extLst>
                    <a:ext uri="{FF2B5EF4-FFF2-40B4-BE49-F238E27FC236}">
                      <a16:creationId xmlns:a16="http://schemas.microsoft.com/office/drawing/2014/main" id="{2478B5A6-FCDF-400F-96AC-9B4021928549}"/>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文字方塊 55">
                  <a:extLst>
                    <a:ext uri="{FF2B5EF4-FFF2-40B4-BE49-F238E27FC236}">
                      <a16:creationId xmlns:a16="http://schemas.microsoft.com/office/drawing/2014/main" id="{E1BC44F6-76E7-4809-A270-CE579012437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4" name="圖片 53">
                <a:hlinkClick r:id="" action="ppaction://hlinkshowjump?jump=firstslide"/>
                <a:extLst>
                  <a:ext uri="{FF2B5EF4-FFF2-40B4-BE49-F238E27FC236}">
                    <a16:creationId xmlns:a16="http://schemas.microsoft.com/office/drawing/2014/main" id="{5DC90A87-E9D2-4E61-9383-9C4AFF341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48" name="群組 47">
              <a:extLst>
                <a:ext uri="{FF2B5EF4-FFF2-40B4-BE49-F238E27FC236}">
                  <a16:creationId xmlns:a16="http://schemas.microsoft.com/office/drawing/2014/main" id="{40B21E7E-C2BF-49BA-904C-4687970B79F6}"/>
                </a:ext>
              </a:extLst>
            </p:cNvPr>
            <p:cNvGrpSpPr/>
            <p:nvPr/>
          </p:nvGrpSpPr>
          <p:grpSpPr>
            <a:xfrm>
              <a:off x="11422513" y="4233205"/>
              <a:ext cx="720000" cy="720000"/>
              <a:chOff x="11422513" y="4233205"/>
              <a:chExt cx="720000" cy="720000"/>
            </a:xfrm>
          </p:grpSpPr>
          <p:grpSp>
            <p:nvGrpSpPr>
              <p:cNvPr id="49" name="群組 48">
                <a:extLst>
                  <a:ext uri="{FF2B5EF4-FFF2-40B4-BE49-F238E27FC236}">
                    <a16:creationId xmlns:a16="http://schemas.microsoft.com/office/drawing/2014/main" id="{C874E311-7D6F-4E17-9D16-73428CA592DB}"/>
                  </a:ext>
                </a:extLst>
              </p:cNvPr>
              <p:cNvGrpSpPr/>
              <p:nvPr/>
            </p:nvGrpSpPr>
            <p:grpSpPr>
              <a:xfrm>
                <a:off x="11422513" y="4233205"/>
                <a:ext cx="720000" cy="720000"/>
                <a:chOff x="11422513" y="1766001"/>
                <a:chExt cx="720000" cy="720000"/>
              </a:xfrm>
            </p:grpSpPr>
            <p:sp>
              <p:nvSpPr>
                <p:cNvPr id="51" name="橢圓 50">
                  <a:extLst>
                    <a:ext uri="{FF2B5EF4-FFF2-40B4-BE49-F238E27FC236}">
                      <a16:creationId xmlns:a16="http://schemas.microsoft.com/office/drawing/2014/main" id="{036E219F-21DC-420D-B4E0-DDF331661A27}"/>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文字方塊 51">
                  <a:extLst>
                    <a:ext uri="{FF2B5EF4-FFF2-40B4-BE49-F238E27FC236}">
                      <a16:creationId xmlns:a16="http://schemas.microsoft.com/office/drawing/2014/main" id="{21FDDA0E-5953-4B38-8F5F-A35D45F1D1A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0" name="圖片 49">
                <a:hlinkClick r:id="" action="ppaction://hlinkshowjump?jump=endshow"/>
                <a:extLst>
                  <a:ext uri="{FF2B5EF4-FFF2-40B4-BE49-F238E27FC236}">
                    <a16:creationId xmlns:a16="http://schemas.microsoft.com/office/drawing/2014/main" id="{EE9626D9-8063-44BE-9EA9-32026B1F9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grpSp>
        <p:nvGrpSpPr>
          <p:cNvPr id="61" name="群組 60">
            <a:extLst>
              <a:ext uri="{FF2B5EF4-FFF2-40B4-BE49-F238E27FC236}">
                <a16:creationId xmlns:a16="http://schemas.microsoft.com/office/drawing/2014/main" id="{A53AE87B-99CE-49C6-895D-C8BA27D6022A}"/>
              </a:ext>
            </a:extLst>
          </p:cNvPr>
          <p:cNvGrpSpPr/>
          <p:nvPr/>
        </p:nvGrpSpPr>
        <p:grpSpPr>
          <a:xfrm>
            <a:off x="8885218" y="2531910"/>
            <a:ext cx="2269123" cy="2660268"/>
            <a:chOff x="2812648" y="962472"/>
            <a:chExt cx="2269123" cy="2660268"/>
          </a:xfrm>
        </p:grpSpPr>
        <p:grpSp>
          <p:nvGrpSpPr>
            <p:cNvPr id="62" name="群組 61">
              <a:extLst>
                <a:ext uri="{FF2B5EF4-FFF2-40B4-BE49-F238E27FC236}">
                  <a16:creationId xmlns:a16="http://schemas.microsoft.com/office/drawing/2014/main" id="{58896E71-8EE4-412D-A020-70BF89D84AB5}"/>
                </a:ext>
              </a:extLst>
            </p:cNvPr>
            <p:cNvGrpSpPr/>
            <p:nvPr/>
          </p:nvGrpSpPr>
          <p:grpSpPr>
            <a:xfrm>
              <a:off x="2812648" y="1419588"/>
              <a:ext cx="2269123" cy="2203152"/>
              <a:chOff x="2812648" y="1419588"/>
              <a:chExt cx="2269123" cy="2203152"/>
            </a:xfrm>
          </p:grpSpPr>
          <p:sp>
            <p:nvSpPr>
              <p:cNvPr id="64" name="矩形 63">
                <a:extLst>
                  <a:ext uri="{FF2B5EF4-FFF2-40B4-BE49-F238E27FC236}">
                    <a16:creationId xmlns:a16="http://schemas.microsoft.com/office/drawing/2014/main" id="{C3A7934E-858F-47B6-9EF3-4416F5E01724}"/>
                  </a:ext>
                </a:extLst>
              </p:cNvPr>
              <p:cNvSpPr/>
              <p:nvPr/>
            </p:nvSpPr>
            <p:spPr>
              <a:xfrm>
                <a:off x="2997845" y="1742754"/>
                <a:ext cx="2083926" cy="187998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也可以利用</a:t>
                </a:r>
                <a:endParaRPr lang="en-US" altLang="zh-TW"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endParaRP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①</a:t>
                </a:r>
                <a:r>
                  <a:rPr lang="en-US" altLang="zh-TW"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×3</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＋②</a:t>
                </a:r>
                <a:endParaRPr lang="en-US" altLang="zh-TW"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endParaRPr>
              </a:p>
              <a:p>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消去 </a:t>
                </a:r>
                <a:r>
                  <a:rPr lang="en-US" altLang="zh-TW" sz="2800" i="1"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y</a:t>
                </a:r>
                <a:r>
                  <a:rPr lang="zh-TW" altLang="en-US" sz="28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p>
            </p:txBody>
          </p:sp>
          <p:sp>
            <p:nvSpPr>
              <p:cNvPr id="65" name="矩形: 圓角 16">
                <a:extLst>
                  <a:ext uri="{FF2B5EF4-FFF2-40B4-BE49-F238E27FC236}">
                    <a16:creationId xmlns:a16="http://schemas.microsoft.com/office/drawing/2014/main" id="{E6B604AB-1A3C-45C7-83E9-190B62ECA0C5}"/>
                  </a:ext>
                </a:extLst>
              </p:cNvPr>
              <p:cNvSpPr/>
              <p:nvPr/>
            </p:nvSpPr>
            <p:spPr>
              <a:xfrm>
                <a:off x="2812648" y="1419588"/>
                <a:ext cx="1778000" cy="64633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dirty="0">
                    <a:solidFill>
                      <a:schemeClr val="accent1"/>
                    </a:solidFill>
                    <a:latin typeface="微軟正黑體" panose="020B0604030504040204" pitchFamily="34" charset="-120"/>
                    <a:ea typeface="微軟正黑體" panose="020B0604030504040204" pitchFamily="34" charset="-120"/>
                  </a:rPr>
                  <a:t>Hint</a:t>
                </a:r>
              </a:p>
            </p:txBody>
          </p:sp>
        </p:grpSp>
        <p:pic>
          <p:nvPicPr>
            <p:cNvPr id="63" name="圖片 62">
              <a:extLst>
                <a:ext uri="{FF2B5EF4-FFF2-40B4-BE49-F238E27FC236}">
                  <a16:creationId xmlns:a16="http://schemas.microsoft.com/office/drawing/2014/main" id="{2CB86ADA-D3AF-458A-B1BF-71171BBC0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99132">
              <a:off x="4135171" y="962472"/>
              <a:ext cx="910952" cy="910952"/>
            </a:xfrm>
            <a:prstGeom prst="rect">
              <a:avLst/>
            </a:prstGeom>
          </p:spPr>
        </p:pic>
      </p:grpSp>
      <p:pic>
        <p:nvPicPr>
          <p:cNvPr id="31" name="Picture 3" descr="C:\Users\k1000416\Desktop\2.png">
            <a:hlinkClick r:id="" action="ppaction://hlinkshowjump?jump=previousslide"/>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k1000416\Desktop\2.png">
            <a:hlinkClick r:id="" action="ppaction://hlinkshowjump?jump=nextslide"/>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CCA2A552-64E0-E35F-C928-B30132CE99BA}"/>
              </a:ext>
            </a:extLst>
          </p:cNvPr>
          <p:cNvSpPr txBox="1"/>
          <p:nvPr/>
        </p:nvSpPr>
        <p:spPr>
          <a:xfrm>
            <a:off x="742259" y="2588529"/>
            <a:ext cx="9421243"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先將式子中的分數化為整數，</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7F11A79-333A-9FF3-7640-C7DB3497B1B6}"/>
                  </a:ext>
                </a:extLst>
              </p:cNvPr>
              <p:cNvSpPr txBox="1"/>
              <p:nvPr/>
            </p:nvSpPr>
            <p:spPr>
              <a:xfrm>
                <a:off x="742259" y="3223529"/>
                <a:ext cx="9421243" cy="1410514"/>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將①×</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6</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、②×</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2</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，得</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3</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x</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2</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y</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18</m:t>
                            </m:r>
                            <m:r>
                              <m:rPr>
                                <m:nor/>
                              </m:rP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m:t>……</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③</m:t>
                            </m:r>
                          </m:e>
                          <m:e>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3</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x</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2</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y</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6  </m:t>
                            </m:r>
                            <m:r>
                              <m:rPr>
                                <m:nor/>
                              </m:rPr>
                              <a:rPr kumimoji="1" lang="zh-TW" altLang="zh-TW" sz="3200" b="0" i="0" u="none" strike="noStrike" kern="1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m:t>……</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④</m:t>
                            </m:r>
                          </m:e>
                        </m:eqArr>
                      </m:e>
                    </m:d>
                  </m:oMath>
                </a14:m>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新細明體" panose="02020500000000000000" pitchFamily="18" charset="-120"/>
                </a:endParaRPr>
              </a:p>
            </p:txBody>
          </p:sp>
        </mc:Choice>
        <mc:Fallback xmlns="">
          <p:sp>
            <p:nvSpPr>
              <p:cNvPr id="9" name="文字方塊 8">
                <a:extLst>
                  <a:ext uri="{FF2B5EF4-FFF2-40B4-BE49-F238E27FC236}">
                    <a16:creationId xmlns:a16="http://schemas.microsoft.com/office/drawing/2014/main" id="{A7F11A79-333A-9FF3-7640-C7DB3497B1B6}"/>
                  </a:ext>
                </a:extLst>
              </p:cNvPr>
              <p:cNvSpPr txBox="1">
                <a:spLocks noRot="1" noChangeAspect="1" noMove="1" noResize="1" noEditPoints="1" noAdjustHandles="1" noChangeArrowheads="1" noChangeShapeType="1" noTextEdit="1"/>
              </p:cNvSpPr>
              <p:nvPr/>
            </p:nvSpPr>
            <p:spPr>
              <a:xfrm>
                <a:off x="742259" y="3223529"/>
                <a:ext cx="9421243" cy="1410514"/>
              </a:xfrm>
              <a:prstGeom prst="rect">
                <a:avLst/>
              </a:prstGeom>
              <a:blipFill>
                <a:blip r:embed="rId7"/>
                <a:stretch>
                  <a:fillRect l="-1683"/>
                </a:stretch>
              </a:blipFill>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C5720DE7-B927-0A4A-0321-4F8127C3CAF1}"/>
              </a:ext>
            </a:extLst>
          </p:cNvPr>
          <p:cNvSpPr txBox="1"/>
          <p:nvPr/>
        </p:nvSpPr>
        <p:spPr>
          <a:xfrm>
            <a:off x="742259" y="4634043"/>
            <a:ext cx="9421243"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再將③－④得－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4</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12</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p:sp>
        <p:nvSpPr>
          <p:cNvPr id="11" name="文字方塊 10">
            <a:extLst>
              <a:ext uri="{FF2B5EF4-FFF2-40B4-BE49-F238E27FC236}">
                <a16:creationId xmlns:a16="http://schemas.microsoft.com/office/drawing/2014/main" id="{F2577B7F-BF97-6012-7B95-72F7DB119633}"/>
              </a:ext>
            </a:extLst>
          </p:cNvPr>
          <p:cNvSpPr txBox="1"/>
          <p:nvPr/>
        </p:nvSpPr>
        <p:spPr>
          <a:xfrm>
            <a:off x="742259" y="5269043"/>
            <a:ext cx="9421243" cy="584775"/>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3</a:t>
            </a:r>
            <a:endParaRPr lang="zh-TW" altLang="en-US" dirty="0"/>
          </a:p>
        </p:txBody>
      </p:sp>
    </p:spTree>
    <p:extLst>
      <p:ext uri="{BB962C8B-B14F-4D97-AF65-F5344CB8AC3E}">
        <p14:creationId xmlns:p14="http://schemas.microsoft.com/office/powerpoint/2010/main" val="95838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a:extLst>
              <a:ext uri="{FF2B5EF4-FFF2-40B4-BE49-F238E27FC236}">
                <a16:creationId xmlns:a16="http://schemas.microsoft.com/office/drawing/2014/main" id="{72EE1D9B-46F0-4BF3-AEE9-B3DE73B05A24}"/>
              </a:ext>
            </a:extLst>
          </p:cNvPr>
          <p:cNvSpPr>
            <a:spLocks noGrp="1"/>
          </p:cNvSpPr>
          <p:nvPr>
            <p:ph type="subTitle" idx="1"/>
          </p:nvPr>
        </p:nvSpPr>
        <p:spPr/>
        <p:txBody>
          <a:bodyPr/>
          <a:lstStyle/>
          <a:p>
            <a:r>
              <a:rPr lang="en-US" altLang="zh-TW" dirty="0"/>
              <a:t>34</a:t>
            </a:r>
            <a:endParaRPr lang="zh-TW" altLang="en-US" dirty="0"/>
          </a:p>
        </p:txBody>
      </p:sp>
      <p:sp>
        <p:nvSpPr>
          <p:cNvPr id="3" name="標題 2">
            <a:extLst>
              <a:ext uri="{FF2B5EF4-FFF2-40B4-BE49-F238E27FC236}">
                <a16:creationId xmlns:a16="http://schemas.microsoft.com/office/drawing/2014/main" id="{53596C54-CC9F-4476-A378-5FE624CE64C9}"/>
              </a:ext>
            </a:extLst>
          </p:cNvPr>
          <p:cNvSpPr>
            <a:spLocks noGrp="1"/>
          </p:cNvSpPr>
          <p:nvPr>
            <p:ph type="title"/>
          </p:nvPr>
        </p:nvSpPr>
        <p:spPr>
          <a:xfrm>
            <a:off x="1455275" y="-134350"/>
            <a:ext cx="7142187" cy="1001096"/>
          </a:xfrm>
        </p:spPr>
        <p:txBody>
          <a:bodyPr/>
          <a:lstStyle/>
          <a:p>
            <a:r>
              <a:rPr lang="zh-TW" altLang="en-US" dirty="0"/>
              <a:t>加減消去法解二元一次聯立方程式</a:t>
            </a:r>
          </a:p>
        </p:txBody>
      </p:sp>
      <p:sp>
        <p:nvSpPr>
          <p:cNvPr id="5" name="文字版面配置區 4">
            <a:extLst>
              <a:ext uri="{FF2B5EF4-FFF2-40B4-BE49-F238E27FC236}">
                <a16:creationId xmlns:a16="http://schemas.microsoft.com/office/drawing/2014/main" id="{A269673A-B9AA-4A0C-9F05-D9393772C49B}"/>
              </a:ext>
            </a:extLst>
          </p:cNvPr>
          <p:cNvSpPr>
            <a:spLocks noGrp="1"/>
          </p:cNvSpPr>
          <p:nvPr>
            <p:ph type="body" sz="quarter" idx="10"/>
          </p:nvPr>
        </p:nvSpPr>
        <p:spPr/>
        <p:txBody>
          <a:bodyPr/>
          <a:lstStyle/>
          <a:p>
            <a:r>
              <a:rPr lang="en-US" altLang="zh-TW" dirty="0"/>
              <a:t>9</a:t>
            </a:r>
            <a:endParaRPr lang="zh-TW" altLang="en-US" dirty="0"/>
          </a:p>
        </p:txBody>
      </p:sp>
      <p:sp>
        <p:nvSpPr>
          <p:cNvPr id="8" name="矩形: 圓角 48">
            <a:extLst>
              <a:ext uri="{FF2B5EF4-FFF2-40B4-BE49-F238E27FC236}">
                <a16:creationId xmlns:a16="http://schemas.microsoft.com/office/drawing/2014/main" id="{E5E20B3B-DBB8-4FFE-B5A9-EA5196CA71F7}"/>
              </a:ext>
            </a:extLst>
          </p:cNvPr>
          <p:cNvSpPr/>
          <p:nvPr/>
        </p:nvSpPr>
        <p:spPr>
          <a:xfrm>
            <a:off x="114300" y="2693918"/>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32" name="矩形 31">
            <a:extLst>
              <a:ext uri="{FF2B5EF4-FFF2-40B4-BE49-F238E27FC236}">
                <a16:creationId xmlns:a16="http://schemas.microsoft.com/office/drawing/2014/main" id="{3F1AD85A-8D62-411A-8AD1-CCC86DBBA47D}"/>
              </a:ext>
            </a:extLst>
          </p:cNvPr>
          <p:cNvSpPr/>
          <p:nvPr/>
        </p:nvSpPr>
        <p:spPr>
          <a:xfrm>
            <a:off x="0" y="684645"/>
            <a:ext cx="12192000" cy="17133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mc:AlternateContent xmlns:mc="http://schemas.openxmlformats.org/markup-compatibility/2006" xmlns:a14="http://schemas.microsoft.com/office/drawing/2010/main">
        <mc:Choice Requires="a14">
          <p:sp>
            <p:nvSpPr>
              <p:cNvPr id="33" name="文字版面配置區 5">
                <a:extLst>
                  <a:ext uri="{FF2B5EF4-FFF2-40B4-BE49-F238E27FC236}">
                    <a16:creationId xmlns:a16="http://schemas.microsoft.com/office/drawing/2014/main" id="{1524191F-B597-4D09-8933-CC8555363749}"/>
                  </a:ext>
                </a:extLst>
              </p:cNvPr>
              <p:cNvSpPr>
                <a:spLocks noGrp="1"/>
              </p:cNvSpPr>
              <p:nvPr>
                <p:ph type="body" sz="quarter" idx="13"/>
              </p:nvPr>
            </p:nvSpPr>
            <p:spPr>
              <a:xfrm>
                <a:off x="720796" y="859939"/>
                <a:ext cx="10500448" cy="1529194"/>
              </a:xfrm>
            </p:spPr>
            <p:txBody>
              <a:bodyPr/>
              <a:lstStyle/>
              <a:p>
                <a:r>
                  <a:rPr lang="zh-TW" altLang="zh-TW" sz="3200" dirty="0"/>
                  <a:t>解二元一次聯立方程式</a:t>
                </a:r>
                <a14:m>
                  <m:oMath xmlns:m="http://schemas.openxmlformats.org/officeDocument/2006/math">
                    <m:d>
                      <m:dPr>
                        <m:begChr m:val="{"/>
                        <m:endChr m:val=""/>
                        <m:ctrlPr>
                          <a:rPr lang="zh-TW" altLang="zh-TW" i="1">
                            <a:latin typeface="Cambria Math" panose="02040503050406030204" pitchFamily="18" charset="0"/>
                          </a:rPr>
                        </m:ctrlPr>
                      </m:dPr>
                      <m:e>
                        <m:eqArr>
                          <m:eqArrPr>
                            <m:ctrlPr>
                              <a:rPr lang="zh-TW" altLang="zh-TW" i="1">
                                <a:latin typeface="Cambria Math" panose="02040503050406030204" pitchFamily="18" charset="0"/>
                              </a:rPr>
                            </m:ctrlPr>
                          </m:eqArrPr>
                          <m:e>
                            <m:f>
                              <m:fPr>
                                <m:ctrlPr>
                                  <a:rPr lang="zh-TW" altLang="zh-TW" i="1">
                                    <a:latin typeface="Cambria Math" panose="02040503050406030204" pitchFamily="18" charset="0"/>
                                  </a:rPr>
                                </m:ctrlPr>
                              </m:fPr>
                              <m:num>
                                <m:r>
                                  <a:rPr lang="zh-TW" altLang="en-US" i="1">
                                    <a:latin typeface="Cambria Math" panose="02040503050406030204" pitchFamily="18" charset="0"/>
                                  </a:rPr>
                                  <m:t> </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num>
                              <m:den>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den>
                            </m:f>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f>
                              <m:fPr>
                                <m:ctrlPr>
                                  <a:rPr lang="zh-TW" altLang="zh-TW" i="1">
                                    <a:latin typeface="Cambria Math" panose="02040503050406030204" pitchFamily="18" charset="0"/>
                                  </a:rPr>
                                </m:ctrlPr>
                              </m:fPr>
                              <m:num>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num>
                              <m:den>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den>
                            </m:f>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r>
                              <m:rPr>
                                <m:nor/>
                              </m:rPr>
                              <a:rPr lang="zh-TW" altLang="zh-TW">
                                <a:latin typeface="標楷體" panose="03000509000000000000" pitchFamily="65" charset="-120"/>
                                <a:ea typeface="標楷體" panose="03000509000000000000" pitchFamily="65"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①</m:t>
                            </m:r>
                          </m:e>
                          <m:e>
                            <m:f>
                              <m:fPr>
                                <m:ctrlPr>
                                  <a:rPr lang="zh-TW" altLang="zh-TW" i="1">
                                    <a:latin typeface="Cambria Math" panose="02040503050406030204" pitchFamily="18" charset="0"/>
                                  </a:rPr>
                                </m:ctrlPr>
                              </m:fPr>
                              <m:num>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3</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 </m:t>
                                </m:r>
                              </m:num>
                              <m:den>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2</m:t>
                                </m:r>
                              </m:den>
                            </m:f>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a:latin typeface="Times New Roman" panose="02020603050405020304" pitchFamily="18" charset="0"/>
                                <a:ea typeface="新細明體" panose="02020500000000000000" pitchFamily="18" charset="-120"/>
                                <a:cs typeface="Times New Roman" panose="02020603050405020304" pitchFamily="18" charset="0"/>
                              </a:rPr>
                              <m:t>3</m:t>
                            </m:r>
                            <m:r>
                              <m:rPr>
                                <m:nor/>
                              </m:rPr>
                              <a:rPr lang="zh-TW" altLang="zh-TW">
                                <a:latin typeface="標楷體" panose="03000509000000000000" pitchFamily="65" charset="-120"/>
                                <a:ea typeface="標楷體" panose="03000509000000000000" pitchFamily="65" charset="-120"/>
                                <a:cs typeface="Times New Roman" panose="02020603050405020304" pitchFamily="18" charset="0"/>
                              </a:rPr>
                              <m:t>……</m:t>
                            </m:r>
                            <m:r>
                              <m:rPr>
                                <m:nor/>
                              </m:rPr>
                              <a:rPr lang="zh-TW" altLang="zh-TW">
                                <a:latin typeface="Times New Roman" panose="02020603050405020304" pitchFamily="18" charset="0"/>
                                <a:ea typeface="新細明體" panose="02020500000000000000" pitchFamily="18" charset="-120"/>
                                <a:cs typeface="Times New Roman" panose="02020603050405020304" pitchFamily="18" charset="0"/>
                              </a:rPr>
                              <m:t>②</m:t>
                            </m:r>
                          </m:e>
                        </m:eqArr>
                      </m:e>
                    </m:d>
                  </m:oMath>
                </a14:m>
                <a:r>
                  <a:rPr lang="zh-TW" altLang="zh-TW" sz="3200" dirty="0"/>
                  <a:t>。</a:t>
                </a:r>
                <a:endParaRPr lang="zh-TW" altLang="en-US" sz="3200" dirty="0"/>
              </a:p>
            </p:txBody>
          </p:sp>
        </mc:Choice>
        <mc:Fallback xmlns="">
          <p:sp>
            <p:nvSpPr>
              <p:cNvPr id="33" name="文字版面配置區 5">
                <a:extLst>
                  <a:ext uri="{FF2B5EF4-FFF2-40B4-BE49-F238E27FC236}">
                    <a16:creationId xmlns="" xmlns:a16="http://schemas.microsoft.com/office/drawing/2014/main" xmlns:a14="http://schemas.microsoft.com/office/drawing/2010/main" id="{1524191F-B597-4D09-8933-CC8555363749}"/>
                  </a:ext>
                </a:extLst>
              </p:cNvPr>
              <p:cNvSpPr>
                <a:spLocks noGrp="1" noRot="1" noChangeAspect="1" noMove="1" noResize="1" noEditPoints="1" noAdjustHandles="1" noChangeArrowheads="1" noChangeShapeType="1" noTextEdit="1"/>
              </p:cNvSpPr>
              <p:nvPr>
                <p:ph type="body" sz="quarter" idx="13"/>
              </p:nvPr>
            </p:nvSpPr>
            <p:spPr>
              <a:xfrm>
                <a:off x="720796" y="859939"/>
                <a:ext cx="10500448" cy="1529194"/>
              </a:xfrm>
              <a:blipFill rotWithShape="1">
                <a:blip r:embed="rId6"/>
                <a:stretch>
                  <a:fillRect l="-1451" t="-398"/>
                </a:stretch>
              </a:blipFill>
            </p:spPr>
            <p:txBody>
              <a:bodyPr/>
              <a:lstStyle/>
              <a:p>
                <a:r>
                  <a:rPr lang="zh-TW" altLang="en-US">
                    <a:noFill/>
                  </a:rPr>
                  <a:t> </a:t>
                </a:r>
              </a:p>
            </p:txBody>
          </p:sp>
        </mc:Fallback>
      </mc:AlternateContent>
      <p:grpSp>
        <p:nvGrpSpPr>
          <p:cNvPr id="51" name="群組 50">
            <a:extLst>
              <a:ext uri="{FF2B5EF4-FFF2-40B4-BE49-F238E27FC236}">
                <a16:creationId xmlns:a16="http://schemas.microsoft.com/office/drawing/2014/main" id="{79A7F41D-9282-4BC3-B25D-FEA908780330}"/>
              </a:ext>
            </a:extLst>
          </p:cNvPr>
          <p:cNvGrpSpPr>
            <a:grpSpLocks noChangeAspect="1"/>
          </p:cNvGrpSpPr>
          <p:nvPr/>
        </p:nvGrpSpPr>
        <p:grpSpPr>
          <a:xfrm>
            <a:off x="11467200" y="2075171"/>
            <a:ext cx="596464" cy="2674002"/>
            <a:chOff x="11422513" y="1725377"/>
            <a:chExt cx="720000" cy="3227828"/>
          </a:xfrm>
        </p:grpSpPr>
        <p:grpSp>
          <p:nvGrpSpPr>
            <p:cNvPr id="52" name="群組 51">
              <a:extLst>
                <a:ext uri="{FF2B5EF4-FFF2-40B4-BE49-F238E27FC236}">
                  <a16:creationId xmlns:a16="http://schemas.microsoft.com/office/drawing/2014/main" id="{BB0E106C-F7A8-4955-8554-AC73BFCD0918}"/>
                </a:ext>
              </a:extLst>
            </p:cNvPr>
            <p:cNvGrpSpPr/>
            <p:nvPr/>
          </p:nvGrpSpPr>
          <p:grpSpPr>
            <a:xfrm>
              <a:off x="11422513" y="1725377"/>
              <a:ext cx="720000" cy="780196"/>
              <a:chOff x="11422513" y="1725377"/>
              <a:chExt cx="720000" cy="780196"/>
            </a:xfrm>
          </p:grpSpPr>
          <p:sp>
            <p:nvSpPr>
              <p:cNvPr id="66" name="橢圓 65">
                <a:extLst>
                  <a:ext uri="{FF2B5EF4-FFF2-40B4-BE49-F238E27FC236}">
                    <a16:creationId xmlns:a16="http://schemas.microsoft.com/office/drawing/2014/main" id="{08569D71-C727-43F1-8D20-6B31CAF89D7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文字方塊 66">
                <a:hlinkClick r:id="" action="ppaction://hlinkshowjump?jump=previousslide"/>
                <a:extLst>
                  <a:ext uri="{FF2B5EF4-FFF2-40B4-BE49-F238E27FC236}">
                    <a16:creationId xmlns:a16="http://schemas.microsoft.com/office/drawing/2014/main" id="{9EA5050A-6223-4BD6-96B3-2BB593D5BBFF}"/>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53" name="群組 52">
              <a:extLst>
                <a:ext uri="{FF2B5EF4-FFF2-40B4-BE49-F238E27FC236}">
                  <a16:creationId xmlns:a16="http://schemas.microsoft.com/office/drawing/2014/main" id="{5017AA83-CC03-4A3F-9359-3415EF73C52F}"/>
                </a:ext>
              </a:extLst>
            </p:cNvPr>
            <p:cNvGrpSpPr/>
            <p:nvPr/>
          </p:nvGrpSpPr>
          <p:grpSpPr>
            <a:xfrm>
              <a:off x="11422513" y="2588402"/>
              <a:ext cx="720000" cy="817031"/>
              <a:chOff x="11422513" y="1766001"/>
              <a:chExt cx="720000" cy="817031"/>
            </a:xfrm>
          </p:grpSpPr>
          <p:sp>
            <p:nvSpPr>
              <p:cNvPr id="64" name="橢圓 63">
                <a:extLst>
                  <a:ext uri="{FF2B5EF4-FFF2-40B4-BE49-F238E27FC236}">
                    <a16:creationId xmlns:a16="http://schemas.microsoft.com/office/drawing/2014/main" id="{9A6F9C4A-21B8-41DF-A25A-55244E85D6F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文字方塊 64">
                <a:hlinkClick r:id="" action="ppaction://hlinkshowjump?jump=nextslide"/>
                <a:extLst>
                  <a:ext uri="{FF2B5EF4-FFF2-40B4-BE49-F238E27FC236}">
                    <a16:creationId xmlns:a16="http://schemas.microsoft.com/office/drawing/2014/main" id="{7F7F29A5-9258-4EA2-A737-4885ABDA46FA}"/>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54" name="群組 53">
              <a:extLst>
                <a:ext uri="{FF2B5EF4-FFF2-40B4-BE49-F238E27FC236}">
                  <a16:creationId xmlns:a16="http://schemas.microsoft.com/office/drawing/2014/main" id="{941B1A7B-D10D-49FB-8458-2053691A53C0}"/>
                </a:ext>
              </a:extLst>
            </p:cNvPr>
            <p:cNvGrpSpPr/>
            <p:nvPr/>
          </p:nvGrpSpPr>
          <p:grpSpPr>
            <a:xfrm>
              <a:off x="11422513" y="3410803"/>
              <a:ext cx="720000" cy="720000"/>
              <a:chOff x="11422513" y="3429000"/>
              <a:chExt cx="720000" cy="720000"/>
            </a:xfrm>
          </p:grpSpPr>
          <p:grpSp>
            <p:nvGrpSpPr>
              <p:cNvPr id="60" name="群組 59">
                <a:extLst>
                  <a:ext uri="{FF2B5EF4-FFF2-40B4-BE49-F238E27FC236}">
                    <a16:creationId xmlns:a16="http://schemas.microsoft.com/office/drawing/2014/main" id="{A4F9518B-8F02-447C-99A7-6D37C6809CE4}"/>
                  </a:ext>
                </a:extLst>
              </p:cNvPr>
              <p:cNvGrpSpPr/>
              <p:nvPr/>
            </p:nvGrpSpPr>
            <p:grpSpPr>
              <a:xfrm>
                <a:off x="11422513" y="3429000"/>
                <a:ext cx="720000" cy="720000"/>
                <a:chOff x="11422513" y="1766001"/>
                <a:chExt cx="720000" cy="720000"/>
              </a:xfrm>
            </p:grpSpPr>
            <p:sp>
              <p:nvSpPr>
                <p:cNvPr id="62" name="橢圓 61">
                  <a:extLst>
                    <a:ext uri="{FF2B5EF4-FFF2-40B4-BE49-F238E27FC236}">
                      <a16:creationId xmlns:a16="http://schemas.microsoft.com/office/drawing/2014/main" id="{2478B5A6-FCDF-400F-96AC-9B4021928549}"/>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文字方塊 62">
                  <a:extLst>
                    <a:ext uri="{FF2B5EF4-FFF2-40B4-BE49-F238E27FC236}">
                      <a16:creationId xmlns:a16="http://schemas.microsoft.com/office/drawing/2014/main" id="{E1BC44F6-76E7-4809-A270-CE579012437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61" name="圖片 60">
                <a:hlinkClick r:id="" action="ppaction://hlinkshowjump?jump=firstslide"/>
                <a:extLst>
                  <a:ext uri="{FF2B5EF4-FFF2-40B4-BE49-F238E27FC236}">
                    <a16:creationId xmlns:a16="http://schemas.microsoft.com/office/drawing/2014/main" id="{5DC90A87-E9D2-4E61-9383-9C4AFF3417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55" name="群組 54">
              <a:extLst>
                <a:ext uri="{FF2B5EF4-FFF2-40B4-BE49-F238E27FC236}">
                  <a16:creationId xmlns:a16="http://schemas.microsoft.com/office/drawing/2014/main" id="{40B21E7E-C2BF-49BA-904C-4687970B79F6}"/>
                </a:ext>
              </a:extLst>
            </p:cNvPr>
            <p:cNvGrpSpPr/>
            <p:nvPr/>
          </p:nvGrpSpPr>
          <p:grpSpPr>
            <a:xfrm>
              <a:off x="11422513" y="4233205"/>
              <a:ext cx="720000" cy="720000"/>
              <a:chOff x="11422513" y="4233205"/>
              <a:chExt cx="720000" cy="720000"/>
            </a:xfrm>
          </p:grpSpPr>
          <p:grpSp>
            <p:nvGrpSpPr>
              <p:cNvPr id="56" name="群組 55">
                <a:extLst>
                  <a:ext uri="{FF2B5EF4-FFF2-40B4-BE49-F238E27FC236}">
                    <a16:creationId xmlns:a16="http://schemas.microsoft.com/office/drawing/2014/main" id="{C874E311-7D6F-4E17-9D16-73428CA592DB}"/>
                  </a:ext>
                </a:extLst>
              </p:cNvPr>
              <p:cNvGrpSpPr/>
              <p:nvPr/>
            </p:nvGrpSpPr>
            <p:grpSpPr>
              <a:xfrm>
                <a:off x="11422513" y="4233205"/>
                <a:ext cx="720000" cy="720000"/>
                <a:chOff x="11422513" y="1766001"/>
                <a:chExt cx="720000" cy="720000"/>
              </a:xfrm>
            </p:grpSpPr>
            <p:sp>
              <p:nvSpPr>
                <p:cNvPr id="58" name="橢圓 57">
                  <a:extLst>
                    <a:ext uri="{FF2B5EF4-FFF2-40B4-BE49-F238E27FC236}">
                      <a16:creationId xmlns:a16="http://schemas.microsoft.com/office/drawing/2014/main" id="{036E219F-21DC-420D-B4E0-DDF331661A27}"/>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文字方塊 58">
                  <a:extLst>
                    <a:ext uri="{FF2B5EF4-FFF2-40B4-BE49-F238E27FC236}">
                      <a16:creationId xmlns:a16="http://schemas.microsoft.com/office/drawing/2014/main" id="{21FDDA0E-5953-4B38-8F5F-A35D45F1D1A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7" name="圖片 56">
                <a:hlinkClick r:id="" action="ppaction://hlinkshowjump?jump=endshow"/>
                <a:extLst>
                  <a:ext uri="{FF2B5EF4-FFF2-40B4-BE49-F238E27FC236}">
                    <a16:creationId xmlns:a16="http://schemas.microsoft.com/office/drawing/2014/main" id="{EE9626D9-8063-44BE-9EA9-32026B1F91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27" name="Picture 3" descr="C:\Users\k1000416\Desktop\2.png">
            <a:hlinkClick r:id="" action="ppaction://hlinkshowjump?jump=previousslide"/>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k1000416\Desktop\2.png">
            <a:hlinkClick r:id="" action="ppaction://hlinkshowjump?jump=nextslide"/>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02201129-E070-2BA2-02C3-2D6E8D16F9E5}"/>
              </a:ext>
            </a:extLst>
          </p:cNvPr>
          <p:cNvSpPr txBox="1"/>
          <p:nvPr/>
        </p:nvSpPr>
        <p:spPr>
          <a:xfrm>
            <a:off x="742259" y="2664729"/>
            <a:ext cx="9421243"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將</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y</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3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代入④式，得</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3</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2</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3)</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6</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p:sp>
        <p:nvSpPr>
          <p:cNvPr id="6" name="文字方塊 5">
            <a:extLst>
              <a:ext uri="{FF2B5EF4-FFF2-40B4-BE49-F238E27FC236}">
                <a16:creationId xmlns:a16="http://schemas.microsoft.com/office/drawing/2014/main" id="{465F9A56-B3CC-3E77-0A2C-EA9A3BA5F6E9}"/>
              </a:ext>
            </a:extLst>
          </p:cNvPr>
          <p:cNvSpPr txBox="1"/>
          <p:nvPr/>
        </p:nvSpPr>
        <p:spPr>
          <a:xfrm>
            <a:off x="1071872" y="3249504"/>
            <a:ext cx="9421243" cy="584775"/>
          </a:xfrm>
          <a:prstGeom prst="rect">
            <a:avLst/>
          </a:prstGeom>
          <a:noFill/>
        </p:spPr>
        <p:txBody>
          <a:bodyPr vert="horz" rtlCol="0">
            <a:spAutoFit/>
          </a:bodyPr>
          <a:lstStyle/>
          <a:p>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1" lang="en-US" altLang="zh-TW" sz="3200" b="0" i="1"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12</a:t>
            </a:r>
            <a:endParaRPr lang="zh-TW" altLang="en-US" dirty="0"/>
          </a:p>
        </p:txBody>
      </p:sp>
      <p:sp>
        <p:nvSpPr>
          <p:cNvPr id="7" name="文字方塊 6">
            <a:extLst>
              <a:ext uri="{FF2B5EF4-FFF2-40B4-BE49-F238E27FC236}">
                <a16:creationId xmlns:a16="http://schemas.microsoft.com/office/drawing/2014/main" id="{0800FDC4-5E69-8C68-3176-233306ACDF46}"/>
              </a:ext>
            </a:extLst>
          </p:cNvPr>
          <p:cNvSpPr txBox="1"/>
          <p:nvPr/>
        </p:nvSpPr>
        <p:spPr>
          <a:xfrm>
            <a:off x="767072" y="3834279"/>
            <a:ext cx="9421243"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a:t>
            </a:r>
            <a: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4</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7DF5712-0C02-DD96-BC69-4CE675B46ED8}"/>
                  </a:ext>
                </a:extLst>
              </p:cNvPr>
              <p:cNvSpPr txBox="1"/>
              <p:nvPr/>
            </p:nvSpPr>
            <p:spPr>
              <a:xfrm>
                <a:off x="742259" y="4419054"/>
                <a:ext cx="9421243" cy="1371337"/>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x</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4</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　</m:t>
                            </m:r>
                          </m:e>
                          <m:e>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 </m:t>
                            </m:r>
                            <m:r>
                              <m:rPr>
                                <m:nor/>
                              </m:rPr>
                              <a:rPr kumimoji="1" lang="en-US" altLang="zh-TW" sz="3200" b="0" i="1"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y</m:t>
                            </m:r>
                            <m:r>
                              <m:rPr>
                                <m:nor/>
                              </m:rPr>
                              <a:rPr kumimoji="1" lang="zh-TW"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m:t>3</m:t>
                            </m:r>
                          </m:e>
                        </m:eqArr>
                      </m:e>
                    </m:d>
                  </m:oMath>
                </a14:m>
                <a:r>
                  <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9" name="文字方塊 8">
                <a:extLst>
                  <a:ext uri="{FF2B5EF4-FFF2-40B4-BE49-F238E27FC236}">
                    <a16:creationId xmlns:a16="http://schemas.microsoft.com/office/drawing/2014/main" id="{A7DF5712-0C02-DD96-BC69-4CE675B46ED8}"/>
                  </a:ext>
                </a:extLst>
              </p:cNvPr>
              <p:cNvSpPr txBox="1">
                <a:spLocks noRot="1" noChangeAspect="1" noMove="1" noResize="1" noEditPoints="1" noAdjustHandles="1" noChangeArrowheads="1" noChangeShapeType="1" noTextEdit="1"/>
              </p:cNvSpPr>
              <p:nvPr/>
            </p:nvSpPr>
            <p:spPr>
              <a:xfrm>
                <a:off x="742259" y="4419054"/>
                <a:ext cx="9421243" cy="1371337"/>
              </a:xfrm>
              <a:prstGeom prst="rect">
                <a:avLst/>
              </a:prstGeom>
              <a:blipFill>
                <a:blip r:embed="rId10"/>
                <a:stretch>
                  <a:fillRect l="-168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5253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34</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688488"/>
                <a:ext cx="10648611" cy="1865526"/>
              </a:xfrm>
            </p:spPr>
            <p:txBody>
              <a:bodyPr/>
              <a:lstStyle/>
              <a:p>
                <a:r>
                  <a:rPr lang="zh-TW" altLang="en-US" sz="3200" dirty="0">
                    <a:latin typeface="Times New Roman" panose="02020603050405020304" pitchFamily="18" charset="0"/>
                    <a:ea typeface="新細明體" panose="02020500000000000000" pitchFamily="18" charset="-120"/>
                    <a:cs typeface="Times New Roman" panose="02020603050405020304" pitchFamily="18" charset="0"/>
                  </a:rPr>
                  <a:t>解下列各二元一次聯立方程式。</a:t>
                </a:r>
                <a:endParaRPr lang="en-US"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⑴</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smtClean="0">
                                <a:latin typeface="Cambria Math" panose="02040503050406030204" pitchFamily="18" charset="0"/>
                              </a:rPr>
                            </m:ctrlPr>
                          </m:eqArrPr>
                          <m:e>
                            <m:f>
                              <m:fPr>
                                <m:ctrlPr>
                                  <a:rPr lang="zh-TW" altLang="zh-TW" sz="3200" i="1">
                                    <a:latin typeface="Cambria Math" panose="02040503050406030204" pitchFamily="18" charset="0"/>
                                  </a:rPr>
                                </m:ctrlPr>
                              </m:fPr>
                              <m:num>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num>
                              <m:den>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den>
                            </m:f>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f>
                              <m:fPr>
                                <m:ctrlPr>
                                  <a:rPr lang="zh-TW" altLang="zh-TW" sz="3200" i="1">
                                    <a:latin typeface="Cambria Math" panose="02040503050406030204" pitchFamily="18" charset="0"/>
                                  </a:rPr>
                                </m:ctrlPr>
                              </m:fPr>
                              <m:num>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m:t>
                                </m:r>
                              </m:num>
                              <m:den>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den>
                            </m:f>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f>
                              <m:fPr>
                                <m:ctrlPr>
                                  <a:rPr lang="zh-TW" altLang="zh-TW" sz="3200" i="1">
                                    <a:latin typeface="Cambria Math" panose="02040503050406030204" pitchFamily="18" charset="0"/>
                                  </a:rPr>
                                </m:ctrlPr>
                              </m:fPr>
                              <m:num>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17 </m:t>
                                </m:r>
                              </m:num>
                              <m:den>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6</m:t>
                                </m:r>
                              </m:den>
                            </m:f>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13      </m:t>
                            </m:r>
                          </m:e>
                        </m:eqArr>
                      </m:e>
                    </m:d>
                  </m:oMath>
                </a14:m>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688488"/>
                <a:ext cx="10648611" cy="1865526"/>
              </a:xfrm>
              <a:blipFill>
                <a:blip r:embed="rId2"/>
                <a:stretch>
                  <a:fillRect l="-1431" t="-6863" b="-10458"/>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2868639"/>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3745FE3F-753D-407D-8932-E92B928AB331}"/>
                  </a:ext>
                </a:extLst>
              </p:cNvPr>
              <p:cNvSpPr/>
              <p:nvPr/>
            </p:nvSpPr>
            <p:spPr>
              <a:xfrm>
                <a:off x="4128417" y="1481963"/>
                <a:ext cx="1620957" cy="1231106"/>
              </a:xfrm>
              <a:prstGeom prst="rect">
                <a:avLst/>
              </a:prstGeom>
            </p:spPr>
            <p:txBody>
              <a:bodyPr wrap="none">
                <a:spAutoFit/>
              </a:bodyPr>
              <a:lstStyle/>
              <a:p>
                <a:pPr>
                  <a:spcAft>
                    <a:spcPts val="600"/>
                  </a:spcAft>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spcAft>
                    <a:spcPts val="600"/>
                  </a:spcAft>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13" name="矩形 12">
                <a:extLst>
                  <a:ext uri="{FF2B5EF4-FFF2-40B4-BE49-F238E27FC236}">
                    <a16:creationId xmlns:a16="http://schemas.microsoft.com/office/drawing/2014/main" id="{3745FE3F-753D-407D-8932-E92B928AB331}"/>
                  </a:ext>
                </a:extLst>
              </p:cNvPr>
              <p:cNvSpPr>
                <a:spLocks noRot="1" noChangeAspect="1" noMove="1" noResize="1" noEditPoints="1" noAdjustHandles="1" noChangeArrowheads="1" noChangeShapeType="1" noTextEdit="1"/>
              </p:cNvSpPr>
              <p:nvPr/>
            </p:nvSpPr>
            <p:spPr>
              <a:xfrm>
                <a:off x="4128417" y="1481963"/>
                <a:ext cx="1620957" cy="1231106"/>
              </a:xfrm>
              <a:prstGeom prst="rect">
                <a:avLst/>
              </a:prstGeom>
              <a:blipFill>
                <a:blip r:embed="rId3"/>
                <a:stretch>
                  <a:fillRect/>
                </a:stretch>
              </a:blipFill>
            </p:spPr>
            <p:txBody>
              <a:bodyPr/>
              <a:lstStyle/>
              <a:p>
                <a:r>
                  <a:rPr lang="zh-TW" altLang="en-US">
                    <a:noFill/>
                  </a:rPr>
                  <a:t> </a:t>
                </a:r>
              </a:p>
            </p:txBody>
          </p:sp>
        </mc:Fallback>
      </mc:AlternateContent>
      <p:sp>
        <p:nvSpPr>
          <p:cNvPr id="8" name="矩形: 圓角 37">
            <a:extLst>
              <a:ext uri="{FF2B5EF4-FFF2-40B4-BE49-F238E27FC236}">
                <a16:creationId xmlns:a16="http://schemas.microsoft.com/office/drawing/2014/main" id="{11F50C5C-098D-4D84-B723-951F9E600CCF}"/>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20">
            <a:hlinkClick r:id="rId4" action="ppaction://hlinksldjump"/>
            <a:extLst>
              <a:ext uri="{FF2B5EF4-FFF2-40B4-BE49-F238E27FC236}">
                <a16:creationId xmlns:a16="http://schemas.microsoft.com/office/drawing/2014/main" id="{8C39F6C0-9E71-4E22-92E7-A2E8618B6C5A}"/>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31">
            <a:hlinkClick r:id="rId5" action="ppaction://hlinksldjump"/>
            <a:extLst>
              <a:ext uri="{FF2B5EF4-FFF2-40B4-BE49-F238E27FC236}">
                <a16:creationId xmlns:a16="http://schemas.microsoft.com/office/drawing/2014/main" id="{7C4DEB0F-B424-4315-92C3-61D84120C340}"/>
              </a:ext>
            </a:extLst>
          </p:cNvPr>
          <p:cNvSpPr/>
          <p:nvPr/>
        </p:nvSpPr>
        <p:spPr>
          <a:xfrm>
            <a:off x="3128319" y="42865"/>
            <a:ext cx="573088" cy="560387"/>
          </a:xfrm>
          <a:prstGeom prst="roundRect">
            <a:avLst>
              <a:gd name="adj" fmla="val 50000"/>
            </a:avLst>
          </a:prstGeom>
          <a:solidFill>
            <a:schemeClr val="accent4">
              <a:lumMod val="60000"/>
              <a:lumOff val="4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圓角 32">
            <a:extLst>
              <a:ext uri="{FF2B5EF4-FFF2-40B4-BE49-F238E27FC236}">
                <a16:creationId xmlns:a16="http://schemas.microsoft.com/office/drawing/2014/main" id="{4D4C57A1-A79E-4037-8C51-538E1A15D35D}"/>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443FE228-21A8-23A7-6927-15A245B0A84C}"/>
              </a:ext>
            </a:extLst>
          </p:cNvPr>
          <p:cNvSpPr txBox="1"/>
          <p:nvPr/>
        </p:nvSpPr>
        <p:spPr>
          <a:xfrm>
            <a:off x="1156137" y="2868639"/>
            <a:ext cx="7604405"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6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4</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17</a:t>
            </a:r>
            <a: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4" name="文字方塊 3">
            <a:extLst>
              <a:ext uri="{FF2B5EF4-FFF2-40B4-BE49-F238E27FC236}">
                <a16:creationId xmlns:a16="http://schemas.microsoft.com/office/drawing/2014/main" id="{21DF1BE6-A48B-69E6-0718-8A2393202955}"/>
              </a:ext>
            </a:extLst>
          </p:cNvPr>
          <p:cNvSpPr txBox="1"/>
          <p:nvPr/>
        </p:nvSpPr>
        <p:spPr>
          <a:xfrm>
            <a:off x="1156137" y="3503639"/>
            <a:ext cx="7604405"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2</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5" name="文字方塊 4">
            <a:extLst>
              <a:ext uri="{FF2B5EF4-FFF2-40B4-BE49-F238E27FC236}">
                <a16:creationId xmlns:a16="http://schemas.microsoft.com/office/drawing/2014/main" id="{6EADC178-B901-6C22-D127-0254077CB721}"/>
              </a:ext>
            </a:extLst>
          </p:cNvPr>
          <p:cNvSpPr txBox="1"/>
          <p:nvPr/>
        </p:nvSpPr>
        <p:spPr>
          <a:xfrm>
            <a:off x="1156137" y="4138639"/>
            <a:ext cx="7604405"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C195C1F9-7529-27F5-A5E7-FA00DEB7F3BF}"/>
                  </a:ext>
                </a:extLst>
              </p:cNvPr>
              <p:cNvSpPr txBox="1"/>
              <p:nvPr/>
            </p:nvSpPr>
            <p:spPr>
              <a:xfrm>
                <a:off x="1156137" y="4773639"/>
                <a:ext cx="7604405"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所以 </a:t>
                </a:r>
                <a14:m>
                  <m:oMath xmlns:m="http://schemas.openxmlformats.org/officeDocument/2006/math">
                    <m:d>
                      <m:dPr>
                        <m:begChr m:val="{"/>
                        <m:endChr m:val=""/>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e>
                        </m:eqArr>
                      </m:e>
                    </m:d>
                    <m:r>
                      <a:rPr kumimoji="1" lang="en-US" altLang="zh-TW" sz="3200" b="0" i="0" u="none" strike="noStrike" kern="100" cap="none" spc="0" normalizeH="0" baseline="0" noProof="0" smtClean="0">
                        <a:ln>
                          <a:noFill/>
                        </a:ln>
                        <a:solidFill>
                          <a:srgbClr val="E4007F"/>
                        </a:solidFill>
                        <a:effectLst/>
                        <a:uLnTx/>
                        <a:uFillTx/>
                        <a:latin typeface="Cambria Math" panose="02040503050406030204" pitchFamily="18" charset="0"/>
                        <a:cs typeface="+mn-cs"/>
                      </a:rPr>
                      <m:t> </m:t>
                    </m:r>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4" name="文字方塊 13">
                <a:extLst>
                  <a:ext uri="{FF2B5EF4-FFF2-40B4-BE49-F238E27FC236}">
                    <a16:creationId xmlns:a16="http://schemas.microsoft.com/office/drawing/2014/main" id="{C195C1F9-7529-27F5-A5E7-FA00DEB7F3BF}"/>
                  </a:ext>
                </a:extLst>
              </p:cNvPr>
              <p:cNvSpPr txBox="1">
                <a:spLocks noRot="1" noChangeAspect="1" noMove="1" noResize="1" noEditPoints="1" noAdjustHandles="1" noChangeArrowheads="1" noChangeShapeType="1" noTextEdit="1"/>
              </p:cNvSpPr>
              <p:nvPr/>
            </p:nvSpPr>
            <p:spPr>
              <a:xfrm>
                <a:off x="1156137" y="4773639"/>
                <a:ext cx="7604405" cy="1190839"/>
              </a:xfrm>
              <a:prstGeom prst="rect">
                <a:avLst/>
              </a:prstGeom>
              <a:blipFill>
                <a:blip r:embed="rId6"/>
                <a:stretch>
                  <a:fillRect l="-2085" r="-17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91435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5"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2F6FEF23-84BC-4876-B474-ADB70D16F712}"/>
              </a:ext>
            </a:extLst>
          </p:cNvPr>
          <p:cNvSpPr>
            <a:spLocks noGrp="1"/>
          </p:cNvSpPr>
          <p:nvPr>
            <p:ph type="subTitle" idx="1"/>
          </p:nvPr>
        </p:nvSpPr>
        <p:spPr/>
        <p:txBody>
          <a:bodyPr/>
          <a:lstStyle/>
          <a:p>
            <a:r>
              <a:rPr lang="en-US" altLang="zh-TW" dirty="0"/>
              <a:t>34</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F7BD0CE8-F42A-4947-A92E-8F374B849021}"/>
                  </a:ext>
                </a:extLst>
              </p:cNvPr>
              <p:cNvSpPr>
                <a:spLocks noGrp="1"/>
              </p:cNvSpPr>
              <p:nvPr>
                <p:ph type="body" sz="quarter" idx="13"/>
              </p:nvPr>
            </p:nvSpPr>
            <p:spPr>
              <a:xfrm>
                <a:off x="720795" y="688488"/>
                <a:ext cx="10648611" cy="1865526"/>
              </a:xfrm>
            </p:spPr>
            <p:txBody>
              <a:bodyPr/>
              <a:lstStyle/>
              <a:p>
                <a:r>
                  <a:rPr lang="zh-TW" altLang="en-US" sz="3200" dirty="0">
                    <a:latin typeface="Times New Roman" panose="02020603050405020304" pitchFamily="18" charset="0"/>
                    <a:ea typeface="新細明體" panose="02020500000000000000" pitchFamily="18" charset="-120"/>
                    <a:cs typeface="Times New Roman" panose="02020603050405020304" pitchFamily="18" charset="0"/>
                  </a:rPr>
                  <a:t>解下列各二元一次聯立方程式。</a:t>
                </a:r>
                <a:endParaRPr lang="en-US" altLang="zh-TW" sz="3200" dirty="0">
                  <a:latin typeface="Times New Roman" panose="02020603050405020304" pitchFamily="18" charset="0"/>
                  <a:ea typeface="新細明體" panose="02020500000000000000" pitchFamily="18" charset="-120"/>
                  <a:cs typeface="Times New Roman" panose="02020603050405020304" pitchFamily="18" charset="0"/>
                </a:endParaRPr>
              </a:p>
              <a:p>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⑵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0.3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0.2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smtClean="0">
                                <a:latin typeface="Times New Roman" panose="02020603050405020304" pitchFamily="18" charset="0"/>
                                <a:ea typeface="新細明體" panose="02020500000000000000" pitchFamily="18" charset="-120"/>
                                <a:cs typeface="Times New Roman" panose="02020603050405020304" pitchFamily="18" charset="0"/>
                              </a:rPr>
                              <m:t>5</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 5</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15        </m:t>
                            </m:r>
                          </m:e>
                        </m:eqArr>
                      </m:e>
                    </m:d>
                  </m:oMath>
                </a14:m>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TW"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id="{F7BD0CE8-F42A-4947-A92E-8F374B849021}"/>
                  </a:ext>
                </a:extLst>
              </p:cNvPr>
              <p:cNvSpPr>
                <a:spLocks noGrp="1" noRot="1" noChangeAspect="1" noMove="1" noResize="1" noEditPoints="1" noAdjustHandles="1" noChangeArrowheads="1" noChangeShapeType="1" noTextEdit="1"/>
              </p:cNvSpPr>
              <p:nvPr>
                <p:ph type="body" sz="quarter" idx="13"/>
              </p:nvPr>
            </p:nvSpPr>
            <p:spPr>
              <a:xfrm>
                <a:off x="720795" y="688488"/>
                <a:ext cx="10648611" cy="1865526"/>
              </a:xfrm>
              <a:blipFill>
                <a:blip r:embed="rId2"/>
                <a:stretch>
                  <a:fillRect l="-1431" t="-6863"/>
                </a:stretch>
              </a:blipFill>
            </p:spPr>
            <p:txBody>
              <a:bodyPr/>
              <a:lstStyle/>
              <a:p>
                <a:r>
                  <a:rPr lang="zh-TW" altLang="en-US">
                    <a:noFill/>
                  </a:rPr>
                  <a:t> </a:t>
                </a:r>
              </a:p>
            </p:txBody>
          </p:sp>
        </mc:Fallback>
      </mc:AlternateContent>
      <p:sp>
        <p:nvSpPr>
          <p:cNvPr id="9" name="矩形: 圓角 48">
            <a:extLst>
              <a:ext uri="{FF2B5EF4-FFF2-40B4-BE49-F238E27FC236}">
                <a16:creationId xmlns:a16="http://schemas.microsoft.com/office/drawing/2014/main" id="{E92228D5-D6E0-4A72-B4E8-724A6B0994C7}"/>
              </a:ext>
            </a:extLst>
          </p:cNvPr>
          <p:cNvSpPr/>
          <p:nvPr/>
        </p:nvSpPr>
        <p:spPr>
          <a:xfrm>
            <a:off x="114300" y="2700476"/>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3745FE3F-753D-407D-8932-E92B928AB331}"/>
                  </a:ext>
                </a:extLst>
              </p:cNvPr>
              <p:cNvSpPr/>
              <p:nvPr/>
            </p:nvSpPr>
            <p:spPr>
              <a:xfrm>
                <a:off x="4204138" y="1197404"/>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13" name="矩形 12">
                <a:extLst>
                  <a:ext uri="{FF2B5EF4-FFF2-40B4-BE49-F238E27FC236}">
                    <a16:creationId xmlns:a16="http://schemas.microsoft.com/office/drawing/2014/main" id="{3745FE3F-753D-407D-8932-E92B928AB331}"/>
                  </a:ext>
                </a:extLst>
              </p:cNvPr>
              <p:cNvSpPr>
                <a:spLocks noRot="1" noChangeAspect="1" noMove="1" noResize="1" noEditPoints="1" noAdjustHandles="1" noChangeArrowheads="1" noChangeShapeType="1" noTextEdit="1"/>
              </p:cNvSpPr>
              <p:nvPr/>
            </p:nvSpPr>
            <p:spPr>
              <a:xfrm>
                <a:off x="4204138" y="1197404"/>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0FF72790-094C-2BDD-26E2-CA72CA31C344}"/>
              </a:ext>
            </a:extLst>
          </p:cNvPr>
          <p:cNvSpPr txBox="1"/>
          <p:nvPr/>
        </p:nvSpPr>
        <p:spPr>
          <a:xfrm>
            <a:off x="1250730" y="2554014"/>
            <a:ext cx="8738843"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10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25</a:t>
            </a:r>
            <a: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4" name="文字方塊 3">
            <a:extLst>
              <a:ext uri="{FF2B5EF4-FFF2-40B4-BE49-F238E27FC236}">
                <a16:creationId xmlns:a16="http://schemas.microsoft.com/office/drawing/2014/main" id="{1362CBD4-8285-801A-FD3E-1C84AA430ABE}"/>
              </a:ext>
            </a:extLst>
          </p:cNvPr>
          <p:cNvSpPr txBox="1"/>
          <p:nvPr/>
        </p:nvSpPr>
        <p:spPr>
          <a:xfrm>
            <a:off x="1250730" y="3189014"/>
            <a:ext cx="8738843"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8</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40</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5" name="文字方塊 4">
            <a:extLst>
              <a:ext uri="{FF2B5EF4-FFF2-40B4-BE49-F238E27FC236}">
                <a16:creationId xmlns:a16="http://schemas.microsoft.com/office/drawing/2014/main" id="{564FCBD7-1BFE-2139-B6BF-464B452FC7A4}"/>
              </a:ext>
            </a:extLst>
          </p:cNvPr>
          <p:cNvSpPr txBox="1"/>
          <p:nvPr/>
        </p:nvSpPr>
        <p:spPr>
          <a:xfrm>
            <a:off x="1250730" y="3824014"/>
            <a:ext cx="8738843"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196A6482-8358-88E6-9F21-F97BD70CA9DA}"/>
                  </a:ext>
                </a:extLst>
              </p:cNvPr>
              <p:cNvSpPr txBox="1"/>
              <p:nvPr/>
            </p:nvSpPr>
            <p:spPr>
              <a:xfrm>
                <a:off x="1250730" y="4459014"/>
                <a:ext cx="8738843" cy="1371337"/>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5</m:t>
                            </m:r>
                            <m:r>
                              <m:rPr>
                                <m:nor/>
                              </m:rP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5</m:t>
                            </m:r>
                          </m:e>
                        </m:eqArr>
                      </m:e>
                    </m:d>
                    <m:r>
                      <a:rPr kumimoji="1" lang="en-US" altLang="zh-TW" sz="3200" b="0" i="0" u="none" strike="noStrike" kern="100" cap="none" spc="0" normalizeH="0" baseline="0" noProof="0" smtClean="0">
                        <a:ln>
                          <a:noFill/>
                        </a:ln>
                        <a:solidFill>
                          <a:srgbClr val="E4007F"/>
                        </a:solidFill>
                        <a:effectLst/>
                        <a:uLnTx/>
                        <a:uFillTx/>
                        <a:latin typeface="Cambria Math" panose="02040503050406030204" pitchFamily="18" charset="0"/>
                        <a:cs typeface="+mn-cs"/>
                      </a:rPr>
                      <m:t> </m:t>
                    </m:r>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8" name="文字方塊 7">
                <a:extLst>
                  <a:ext uri="{FF2B5EF4-FFF2-40B4-BE49-F238E27FC236}">
                    <a16:creationId xmlns:a16="http://schemas.microsoft.com/office/drawing/2014/main" id="{196A6482-8358-88E6-9F21-F97BD70CA9DA}"/>
                  </a:ext>
                </a:extLst>
              </p:cNvPr>
              <p:cNvSpPr txBox="1">
                <a:spLocks noRot="1" noChangeAspect="1" noMove="1" noResize="1" noEditPoints="1" noAdjustHandles="1" noChangeArrowheads="1" noChangeShapeType="1" noTextEdit="1"/>
              </p:cNvSpPr>
              <p:nvPr/>
            </p:nvSpPr>
            <p:spPr>
              <a:xfrm>
                <a:off x="1250730" y="4459014"/>
                <a:ext cx="8738843" cy="1371337"/>
              </a:xfrm>
              <a:prstGeom prst="rect">
                <a:avLst/>
              </a:prstGeom>
              <a:blipFill>
                <a:blip r:embed="rId4"/>
                <a:stretch>
                  <a:fillRect l="-174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865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4" grpId="0"/>
      <p:bldP spid="5"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CFED176B-F9A1-4A38-B033-4DC6FB4768EF}"/>
              </a:ext>
            </a:extLst>
          </p:cNvPr>
          <p:cNvSpPr>
            <a:spLocks noGrp="1"/>
          </p:cNvSpPr>
          <p:nvPr>
            <p:ph type="subTitle" idx="1"/>
          </p:nvPr>
        </p:nvSpPr>
        <p:spPr/>
        <p:txBody>
          <a:bodyPr/>
          <a:lstStyle/>
          <a:p>
            <a:r>
              <a:rPr lang="en-US" altLang="zh-TW" dirty="0"/>
              <a:t>35</a:t>
            </a:r>
            <a:endParaRPr lang="zh-TW" altLang="en-US" dirty="0"/>
          </a:p>
        </p:txBody>
      </p:sp>
      <p:sp>
        <p:nvSpPr>
          <p:cNvPr id="3" name="矩形 2">
            <a:extLst>
              <a:ext uri="{FF2B5EF4-FFF2-40B4-BE49-F238E27FC236}">
                <a16:creationId xmlns:a16="http://schemas.microsoft.com/office/drawing/2014/main" id="{AFDF51D3-0947-4A59-A3BD-FF898DEECC6A}"/>
              </a:ext>
            </a:extLst>
          </p:cNvPr>
          <p:cNvSpPr/>
          <p:nvPr/>
        </p:nvSpPr>
        <p:spPr>
          <a:xfrm>
            <a:off x="576000" y="900000"/>
            <a:ext cx="10548000" cy="5329350"/>
          </a:xfrm>
          <a:prstGeom prst="rect">
            <a:avLst/>
          </a:prstGeom>
        </p:spPr>
        <p:txBody>
          <a:bodyPr>
            <a:noAutofit/>
          </a:bodyPr>
          <a:lstStyle/>
          <a:p>
            <a:pPr>
              <a:lnSpc>
                <a:spcPct val="110000"/>
              </a:lnSpc>
              <a:spcAft>
                <a:spcPts val="600"/>
              </a:spcAft>
              <a:tabLst>
                <a:tab pos="452438" algn="l"/>
              </a:tabLst>
            </a:pPr>
            <a:r>
              <a:rPr lang="en-US" altLang="zh-TW" sz="3600" b="1" kern="0" dirty="0">
                <a:solidFill>
                  <a:srgbClr val="FF0000"/>
                </a:solidFill>
                <a:latin typeface="+mn-ea"/>
                <a:ea typeface="+mn-ea"/>
                <a:cs typeface="Arial" panose="020B0604020202020204" pitchFamily="34" charset="0"/>
              </a:rPr>
              <a:t>1	</a:t>
            </a:r>
            <a:r>
              <a:rPr lang="zh-TW" altLang="en-US" sz="3200" b="1" kern="0" dirty="0">
                <a:solidFill>
                  <a:srgbClr val="FF0000"/>
                </a:solidFill>
                <a:latin typeface="Times New Roman" panose="02020603050405020304" pitchFamily="18" charset="0"/>
                <a:cs typeface="Arial" panose="020B0604020202020204" pitchFamily="34" charset="0"/>
              </a:rPr>
              <a:t>二元一次聯立方程式</a:t>
            </a:r>
            <a:endParaRPr lang="en-US" altLang="zh-TW" sz="3200" b="1" kern="0" dirty="0">
              <a:solidFill>
                <a:srgbClr val="FF0000"/>
              </a:solidFill>
              <a:latin typeface="Times New Roman" panose="02020603050405020304" pitchFamily="18" charset="0"/>
              <a:cs typeface="Arial" panose="020B0604020202020204" pitchFamily="34" charset="0"/>
            </a:endParaRPr>
          </a:p>
          <a:p>
            <a:pPr marL="452438">
              <a:lnSpc>
                <a:spcPct val="110000"/>
              </a:lnSpc>
              <a:spcAft>
                <a:spcPts val="600"/>
              </a:spcAft>
              <a:tabLst>
                <a:tab pos="452438" algn="l"/>
              </a:tabLst>
            </a:pPr>
            <a:r>
              <a:rPr lang="zh-TW" altLang="en-US" sz="3200" kern="100" dirty="0">
                <a:latin typeface="Times New Roman" panose="02020603050405020304" pitchFamily="18" charset="0"/>
              </a:rPr>
              <a:t>將兩個二元一次方程式並列，來表達題目中的數量關係，這兩個並列的二元一次方程式，就稱為二元一次聯立方程式。</a:t>
            </a:r>
            <a:endParaRPr lang="zh-TW" altLang="zh-TW" sz="3200" kern="1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46249A8F-3A2D-4094-A4B4-FD9766BA5CFF}"/>
                  </a:ext>
                </a:extLst>
              </p:cNvPr>
              <p:cNvSpPr/>
              <p:nvPr/>
            </p:nvSpPr>
            <p:spPr>
              <a:xfrm>
                <a:off x="8066047" y="5386981"/>
                <a:ext cx="2953886" cy="11908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TW" altLang="en-US" sz="3200" i="1" smtClean="0">
                              <a:solidFill>
                                <a:srgbClr val="0070C0"/>
                              </a:solidFill>
                              <a:latin typeface="Cambria Math" panose="02040503050406030204" pitchFamily="18" charset="0"/>
                            </a:rPr>
                          </m:ctrlPr>
                        </m:dPr>
                        <m:e>
                          <m:eqArr>
                            <m:eqArrPr>
                              <m:ctrlPr>
                                <a:rPr lang="zh-TW" altLang="en-US" sz="3200" i="1">
                                  <a:solidFill>
                                    <a:srgbClr val="0070C0"/>
                                  </a:solidFill>
                                  <a:latin typeface="Cambria Math" panose="02040503050406030204" pitchFamily="18" charset="0"/>
                                </a:rPr>
                              </m:ctrlPr>
                            </m:eqArrPr>
                            <m:e>
                              <m:r>
                                <a:rPr lang="zh-TW" altLang="en-US" sz="3200" i="0">
                                  <a:solidFill>
                                    <a:srgbClr val="0070C0"/>
                                  </a:solidFill>
                                  <a:latin typeface="Cambria Math" panose="02040503050406030204" pitchFamily="18" charset="0"/>
                                </a:rPr>
                                <m:t>&amp;</m:t>
                              </m:r>
                              <m:r>
                                <m:rPr>
                                  <m:nor/>
                                </m:rPr>
                                <a:rPr lang="zh-TW" altLang="en-US" sz="3200">
                                  <a:solidFill>
                                    <a:srgbClr val="0070C0"/>
                                  </a:solidFill>
                                  <a:latin typeface="Times New Roman" panose="02020603050405020304" pitchFamily="18" charset="0"/>
                                  <a:cs typeface="Times New Roman" panose="02020603050405020304" pitchFamily="18" charset="0"/>
                                </a:rPr>
                                <m:t> 5</m:t>
                              </m:r>
                              <m:r>
                                <m:rPr>
                                  <m:nor/>
                                </m:rPr>
                                <a:rPr lang="zh-TW" altLang="en-US" sz="3200" i="1">
                                  <a:solidFill>
                                    <a:srgbClr val="0070C0"/>
                                  </a:solidFill>
                                  <a:latin typeface="Times New Roman" panose="02020603050405020304" pitchFamily="18" charset="0"/>
                                  <a:cs typeface="Times New Roman" panose="02020603050405020304" pitchFamily="18" charset="0"/>
                                </a:rPr>
                                <m:t>x</m:t>
                              </m:r>
                              <m:r>
                                <m:rPr>
                                  <m:nor/>
                                </m:rPr>
                                <a:rPr lang="zh-TW" altLang="en-US" sz="3200">
                                  <a:solidFill>
                                    <a:srgbClr val="0070C0"/>
                                  </a:solidFill>
                                  <a:latin typeface="Times New Roman" panose="02020603050405020304" pitchFamily="18" charset="0"/>
                                  <a:cs typeface="Times New Roman" panose="02020603050405020304" pitchFamily="18" charset="0"/>
                                </a:rPr>
                                <m:t>＋2</m:t>
                              </m:r>
                              <m:r>
                                <m:rPr>
                                  <m:nor/>
                                </m:rPr>
                                <a:rPr lang="zh-TW" altLang="en-US" sz="3200" i="1">
                                  <a:solidFill>
                                    <a:srgbClr val="0070C0"/>
                                  </a:solidFill>
                                  <a:latin typeface="Times New Roman" panose="02020603050405020304" pitchFamily="18" charset="0"/>
                                  <a:cs typeface="Times New Roman" panose="02020603050405020304" pitchFamily="18" charset="0"/>
                                </a:rPr>
                                <m:t>y</m:t>
                              </m:r>
                              <m:r>
                                <m:rPr>
                                  <m:nor/>
                                </m:rPr>
                                <a:rPr lang="zh-TW" altLang="en-US" sz="3200">
                                  <a:solidFill>
                                    <a:srgbClr val="0070C0"/>
                                  </a:solidFill>
                                  <a:latin typeface="Times New Roman" panose="02020603050405020304" pitchFamily="18" charset="0"/>
                                  <a:cs typeface="Times New Roman" panose="02020603050405020304" pitchFamily="18" charset="0"/>
                                </a:rPr>
                                <m:t>＝360 </m:t>
                              </m:r>
                            </m:e>
                            <m:e>
                              <m:r>
                                <a:rPr lang="zh-TW" altLang="en-US" sz="3200" i="0">
                                  <a:solidFill>
                                    <a:srgbClr val="0070C0"/>
                                  </a:solidFill>
                                  <a:latin typeface="Cambria Math" panose="02040503050406030204" pitchFamily="18" charset="0"/>
                                </a:rPr>
                                <m:t>&amp;</m:t>
                              </m:r>
                              <m:r>
                                <m:rPr>
                                  <m:nor/>
                                </m:rPr>
                                <a:rPr lang="zh-TW" altLang="en-US" sz="3200">
                                  <a:solidFill>
                                    <a:srgbClr val="0070C0"/>
                                  </a:solidFill>
                                  <a:latin typeface="Times New Roman" panose="02020603050405020304" pitchFamily="18" charset="0"/>
                                  <a:cs typeface="Times New Roman" panose="02020603050405020304" pitchFamily="18" charset="0"/>
                                </a:rPr>
                                <m:t> 3</m:t>
                              </m:r>
                              <m:r>
                                <m:rPr>
                                  <m:nor/>
                                </m:rPr>
                                <a:rPr lang="zh-TW" altLang="en-US" sz="3200" i="1">
                                  <a:solidFill>
                                    <a:srgbClr val="0070C0"/>
                                  </a:solidFill>
                                  <a:latin typeface="Times New Roman" panose="02020603050405020304" pitchFamily="18" charset="0"/>
                                  <a:cs typeface="Times New Roman" panose="02020603050405020304" pitchFamily="18" charset="0"/>
                                </a:rPr>
                                <m:t>x</m:t>
                              </m:r>
                              <m:r>
                                <m:rPr>
                                  <m:nor/>
                                </m:rPr>
                                <a:rPr lang="zh-TW" altLang="en-US" sz="3200">
                                  <a:solidFill>
                                    <a:srgbClr val="0070C0"/>
                                  </a:solidFill>
                                  <a:latin typeface="Times New Roman" panose="02020603050405020304" pitchFamily="18" charset="0"/>
                                  <a:cs typeface="Times New Roman" panose="02020603050405020304" pitchFamily="18" charset="0"/>
                                </a:rPr>
                                <m:t>＋</m:t>
                              </m:r>
                              <m:r>
                                <m:rPr>
                                  <m:nor/>
                                </m:rPr>
                                <a:rPr lang="zh-TW" altLang="en-US" sz="3200" i="1">
                                  <a:solidFill>
                                    <a:srgbClr val="0070C0"/>
                                  </a:solidFill>
                                  <a:latin typeface="Times New Roman" panose="02020603050405020304" pitchFamily="18" charset="0"/>
                                  <a:cs typeface="Times New Roman" panose="02020603050405020304" pitchFamily="18" charset="0"/>
                                </a:rPr>
                                <m:t>y</m:t>
                              </m:r>
                              <m:r>
                                <m:rPr>
                                  <m:nor/>
                                </m:rPr>
                                <a:rPr lang="zh-TW" altLang="en-US" sz="3200">
                                  <a:solidFill>
                                    <a:srgbClr val="0070C0"/>
                                  </a:solidFill>
                                  <a:latin typeface="Times New Roman" panose="02020603050405020304" pitchFamily="18" charset="0"/>
                                  <a:cs typeface="Times New Roman" panose="02020603050405020304" pitchFamily="18" charset="0"/>
                                </a:rPr>
                                <m:t>＝210   </m:t>
                              </m:r>
                            </m:e>
                          </m:eqArr>
                        </m:e>
                      </m:d>
                    </m:oMath>
                  </m:oMathPara>
                </a14:m>
                <a:endParaRPr lang="zh-TW" altLang="en-US" sz="3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46249A8F-3A2D-4094-A4B4-FD9766BA5CFF}"/>
                  </a:ext>
                </a:extLst>
              </p:cNvPr>
              <p:cNvSpPr>
                <a:spLocks noRot="1" noChangeAspect="1" noMove="1" noResize="1" noEditPoints="1" noAdjustHandles="1" noChangeArrowheads="1" noChangeShapeType="1" noTextEdit="1"/>
              </p:cNvSpPr>
              <p:nvPr/>
            </p:nvSpPr>
            <p:spPr>
              <a:xfrm>
                <a:off x="8066047" y="5386981"/>
                <a:ext cx="2953886" cy="1190839"/>
              </a:xfrm>
              <a:prstGeom prst="rect">
                <a:avLst/>
              </a:prstGeom>
              <a:blipFill>
                <a:blip r:embed="rId2"/>
                <a:stretch>
                  <a:fillRect/>
                </a:stretch>
              </a:blipFill>
            </p:spPr>
            <p:txBody>
              <a:bodyPr/>
              <a:lstStyle/>
              <a:p>
                <a:r>
                  <a:rPr lang="zh-TW" altLang="en-US">
                    <a:noFill/>
                  </a:rPr>
                  <a:t> </a:t>
                </a:r>
              </a:p>
            </p:txBody>
          </p:sp>
        </mc:Fallback>
      </mc:AlternateContent>
      <p:grpSp>
        <p:nvGrpSpPr>
          <p:cNvPr id="5" name="群組 4"/>
          <p:cNvGrpSpPr/>
          <p:nvPr/>
        </p:nvGrpSpPr>
        <p:grpSpPr>
          <a:xfrm>
            <a:off x="1090471" y="3236030"/>
            <a:ext cx="10334815" cy="3539430"/>
            <a:chOff x="1090471" y="3236030"/>
            <a:chExt cx="10334815" cy="3539430"/>
          </a:xfrm>
        </p:grpSpPr>
        <p:sp>
          <p:nvSpPr>
            <p:cNvPr id="8" name="矩形 7">
              <a:extLst>
                <a:ext uri="{FF2B5EF4-FFF2-40B4-BE49-F238E27FC236}">
                  <a16:creationId xmlns:a16="http://schemas.microsoft.com/office/drawing/2014/main" id="{83778B23-84A3-43DE-A148-B71F269FEA78}"/>
                </a:ext>
              </a:extLst>
            </p:cNvPr>
            <p:cNvSpPr/>
            <p:nvPr/>
          </p:nvSpPr>
          <p:spPr>
            <a:xfrm>
              <a:off x="1090471" y="3236030"/>
              <a:ext cx="10334815" cy="3539430"/>
            </a:xfrm>
            <a:prstGeom prst="rect">
              <a:avLst/>
            </a:prstGeom>
          </p:spPr>
          <p:txBody>
            <a:bodyPr wrap="square">
              <a:spAutoFit/>
            </a:bodyPr>
            <a:lstStyle/>
            <a:p>
              <a:pPr marL="536575" indent="-536575"/>
              <a:r>
                <a:rPr lang="zh-TW" altLang="en-US" sz="3200" kern="100" dirty="0">
                  <a:solidFill>
                    <a:srgbClr val="0070C0"/>
                  </a:solidFill>
                  <a:latin typeface="Times New Roman" panose="02020603050405020304" pitchFamily="18" charset="0"/>
                  <a:cs typeface="Times New Roman" panose="02020603050405020304" pitchFamily="18" charset="0"/>
                </a:rPr>
                <a:t>例</a:t>
              </a:r>
              <a:r>
                <a:rPr lang="en-US" altLang="zh-TW" sz="3200" kern="100" dirty="0">
                  <a:solidFill>
                    <a:srgbClr val="0070C0"/>
                  </a:solidFill>
                  <a:latin typeface="Times New Roman" panose="02020603050405020304" pitchFamily="18" charset="0"/>
                  <a:cs typeface="Times New Roman" panose="02020603050405020304" pitchFamily="18" charset="0"/>
                </a:rPr>
                <a:t>	</a:t>
              </a:r>
              <a:r>
                <a:rPr lang="zh-TW" altLang="en-US" sz="3200" kern="100" dirty="0">
                  <a:solidFill>
                    <a:srgbClr val="0070C0"/>
                  </a:solidFill>
                  <a:latin typeface="Times New Roman" panose="02020603050405020304" pitchFamily="18" charset="0"/>
                  <a:cs typeface="Times New Roman" panose="02020603050405020304" pitchFamily="18" charset="0"/>
                </a:rPr>
                <a:t>某次出遊到動物園，</a:t>
              </a:r>
            </a:p>
            <a:p>
              <a:pPr marL="536575"/>
              <a:r>
                <a:rPr lang="zh-TW" altLang="en-US" sz="3200" u="sng" kern="100" dirty="0">
                  <a:solidFill>
                    <a:srgbClr val="0070C0"/>
                  </a:solidFill>
                  <a:latin typeface="Times New Roman" panose="02020603050405020304" pitchFamily="18" charset="0"/>
                  <a:cs typeface="Times New Roman" panose="02020603050405020304" pitchFamily="18" charset="0"/>
                </a:rPr>
                <a:t>小翊</a:t>
              </a:r>
              <a:r>
                <a:rPr lang="zh-TW" altLang="en-US" sz="3200" kern="100" dirty="0">
                  <a:solidFill>
                    <a:srgbClr val="0070C0"/>
                  </a:solidFill>
                  <a:latin typeface="Times New Roman" panose="02020603050405020304" pitchFamily="18" charset="0"/>
                  <a:cs typeface="Times New Roman" panose="02020603050405020304" pitchFamily="18" charset="0"/>
                </a:rPr>
                <a:t>買了 </a:t>
              </a:r>
              <a:r>
                <a:rPr lang="en-US" altLang="zh-TW" sz="3200" kern="100" dirty="0">
                  <a:solidFill>
                    <a:srgbClr val="0070C0"/>
                  </a:solidFill>
                  <a:latin typeface="Times New Roman" panose="02020603050405020304" pitchFamily="18" charset="0"/>
                  <a:cs typeface="Times New Roman" panose="02020603050405020304" pitchFamily="18" charset="0"/>
                </a:rPr>
                <a:t>5</a:t>
              </a:r>
              <a:r>
                <a:rPr lang="zh-TW" altLang="en-US" sz="3200" kern="100" dirty="0">
                  <a:solidFill>
                    <a:srgbClr val="0070C0"/>
                  </a:solidFill>
                  <a:latin typeface="Times New Roman" panose="02020603050405020304" pitchFamily="18" charset="0"/>
                  <a:cs typeface="Times New Roman" panose="02020603050405020304" pitchFamily="18" charset="0"/>
                </a:rPr>
                <a:t> 張全票和 </a:t>
              </a:r>
              <a:r>
                <a:rPr lang="en-US" altLang="zh-TW" sz="3200" kern="100" dirty="0">
                  <a:solidFill>
                    <a:srgbClr val="0070C0"/>
                  </a:solidFill>
                  <a:latin typeface="Times New Roman" panose="02020603050405020304" pitchFamily="18" charset="0"/>
                  <a:cs typeface="Times New Roman" panose="02020603050405020304" pitchFamily="18" charset="0"/>
                </a:rPr>
                <a:t>2</a:t>
              </a:r>
              <a:r>
                <a:rPr lang="zh-TW" altLang="en-US" sz="3200" kern="100" dirty="0">
                  <a:solidFill>
                    <a:srgbClr val="0070C0"/>
                  </a:solidFill>
                  <a:latin typeface="Times New Roman" panose="02020603050405020304" pitchFamily="18" charset="0"/>
                  <a:cs typeface="Times New Roman" panose="02020603050405020304" pitchFamily="18" charset="0"/>
                </a:rPr>
                <a:t> 張優待票，共花了 </a:t>
              </a:r>
              <a:r>
                <a:rPr lang="en-US" altLang="zh-TW" sz="3200" kern="100" dirty="0">
                  <a:solidFill>
                    <a:srgbClr val="0070C0"/>
                  </a:solidFill>
                  <a:latin typeface="Times New Roman" panose="02020603050405020304" pitchFamily="18" charset="0"/>
                  <a:cs typeface="Times New Roman" panose="02020603050405020304" pitchFamily="18" charset="0"/>
                </a:rPr>
                <a:t>360</a:t>
              </a:r>
              <a:r>
                <a:rPr lang="zh-TW" altLang="en-US" sz="3200" kern="100" dirty="0">
                  <a:solidFill>
                    <a:srgbClr val="0070C0"/>
                  </a:solidFill>
                  <a:latin typeface="Times New Roman" panose="02020603050405020304" pitchFamily="18" charset="0"/>
                  <a:cs typeface="Times New Roman" panose="02020603050405020304" pitchFamily="18" charset="0"/>
                </a:rPr>
                <a:t> 元；</a:t>
              </a:r>
            </a:p>
            <a:p>
              <a:pPr marL="536575"/>
              <a:r>
                <a:rPr lang="zh-TW" altLang="en-US" sz="3200" u="sng" kern="100" dirty="0">
                  <a:solidFill>
                    <a:srgbClr val="0070C0"/>
                  </a:solidFill>
                  <a:latin typeface="Times New Roman" panose="02020603050405020304" pitchFamily="18" charset="0"/>
                  <a:cs typeface="Times New Roman" panose="02020603050405020304" pitchFamily="18" charset="0"/>
                </a:rPr>
                <a:t>小妍</a:t>
              </a:r>
              <a:r>
                <a:rPr lang="zh-TW" altLang="en-US" sz="3200" kern="100" dirty="0">
                  <a:solidFill>
                    <a:srgbClr val="0070C0"/>
                  </a:solidFill>
                  <a:latin typeface="Times New Roman" panose="02020603050405020304" pitchFamily="18" charset="0"/>
                  <a:cs typeface="Times New Roman" panose="02020603050405020304" pitchFamily="18" charset="0"/>
                </a:rPr>
                <a:t>買了 </a:t>
              </a:r>
              <a:r>
                <a:rPr lang="en-US" altLang="zh-TW" sz="3200" kern="100" dirty="0">
                  <a:solidFill>
                    <a:srgbClr val="0070C0"/>
                  </a:solidFill>
                  <a:latin typeface="Times New Roman" panose="02020603050405020304" pitchFamily="18" charset="0"/>
                  <a:cs typeface="Times New Roman" panose="02020603050405020304" pitchFamily="18" charset="0"/>
                </a:rPr>
                <a:t>3</a:t>
              </a:r>
              <a:r>
                <a:rPr lang="zh-TW" altLang="en-US" sz="3200" kern="100" dirty="0">
                  <a:solidFill>
                    <a:srgbClr val="0070C0"/>
                  </a:solidFill>
                  <a:latin typeface="Times New Roman" panose="02020603050405020304" pitchFamily="18" charset="0"/>
                  <a:cs typeface="Times New Roman" panose="02020603050405020304" pitchFamily="18" charset="0"/>
                </a:rPr>
                <a:t> 張全票和 </a:t>
              </a:r>
              <a:r>
                <a:rPr lang="en-US" altLang="zh-TW" sz="3200" kern="100" dirty="0">
                  <a:solidFill>
                    <a:srgbClr val="0070C0"/>
                  </a:solidFill>
                  <a:latin typeface="Times New Roman" panose="02020603050405020304" pitchFamily="18" charset="0"/>
                  <a:cs typeface="Times New Roman" panose="02020603050405020304" pitchFamily="18" charset="0"/>
                </a:rPr>
                <a:t>1</a:t>
              </a:r>
              <a:r>
                <a:rPr lang="zh-TW" altLang="en-US" sz="3200" kern="100" dirty="0">
                  <a:solidFill>
                    <a:srgbClr val="0070C0"/>
                  </a:solidFill>
                  <a:latin typeface="Times New Roman" panose="02020603050405020304" pitchFamily="18" charset="0"/>
                  <a:cs typeface="Times New Roman" panose="02020603050405020304" pitchFamily="18" charset="0"/>
                </a:rPr>
                <a:t> 張優待票，共花了 </a:t>
              </a:r>
              <a:r>
                <a:rPr lang="en-US" altLang="zh-TW" sz="3200" kern="100" dirty="0">
                  <a:solidFill>
                    <a:srgbClr val="0070C0"/>
                  </a:solidFill>
                  <a:latin typeface="Times New Roman" panose="02020603050405020304" pitchFamily="18" charset="0"/>
                  <a:cs typeface="Times New Roman" panose="02020603050405020304" pitchFamily="18" charset="0"/>
                </a:rPr>
                <a:t>210</a:t>
              </a:r>
              <a:r>
                <a:rPr lang="zh-TW" altLang="en-US" sz="3200" kern="100" dirty="0">
                  <a:solidFill>
                    <a:srgbClr val="0070C0"/>
                  </a:solidFill>
                  <a:latin typeface="Times New Roman" panose="02020603050405020304" pitchFamily="18" charset="0"/>
                  <a:cs typeface="Times New Roman" panose="02020603050405020304" pitchFamily="18" charset="0"/>
                </a:rPr>
                <a:t> 元。</a:t>
              </a:r>
            </a:p>
            <a:p>
              <a:pPr marL="536575"/>
              <a:r>
                <a:rPr lang="zh-TW" altLang="en-US" sz="3200" kern="100" dirty="0">
                  <a:solidFill>
                    <a:srgbClr val="0070C0"/>
                  </a:solidFill>
                  <a:latin typeface="Times New Roman" panose="02020603050405020304" pitchFamily="18" charset="0"/>
                  <a:cs typeface="Times New Roman" panose="02020603050405020304" pitchFamily="18" charset="0"/>
                </a:rPr>
                <a:t>設全票每張 </a:t>
              </a:r>
              <a:r>
                <a:rPr lang="en-US" altLang="zh-TW" sz="3200" i="1" kern="100" dirty="0">
                  <a:solidFill>
                    <a:srgbClr val="0070C0"/>
                  </a:solidFill>
                  <a:latin typeface="Times New Roman" panose="02020603050405020304" pitchFamily="18" charset="0"/>
                  <a:cs typeface="Times New Roman" panose="02020603050405020304" pitchFamily="18" charset="0"/>
                </a:rPr>
                <a:t>x</a:t>
              </a:r>
              <a:r>
                <a:rPr lang="zh-TW" altLang="en-US" sz="3200" kern="100" dirty="0">
                  <a:solidFill>
                    <a:srgbClr val="0070C0"/>
                  </a:solidFill>
                  <a:latin typeface="Times New Roman" panose="02020603050405020304" pitchFamily="18" charset="0"/>
                  <a:cs typeface="Times New Roman" panose="02020603050405020304" pitchFamily="18" charset="0"/>
                </a:rPr>
                <a:t> 元、優待票每張 </a:t>
              </a:r>
              <a:r>
                <a:rPr lang="en-US" altLang="zh-TW" sz="3200" i="1" kern="100" dirty="0">
                  <a:solidFill>
                    <a:srgbClr val="0070C0"/>
                  </a:solidFill>
                  <a:latin typeface="Times New Roman" panose="02020603050405020304" pitchFamily="18" charset="0"/>
                  <a:cs typeface="Times New Roman" panose="02020603050405020304" pitchFamily="18" charset="0"/>
                </a:rPr>
                <a:t>y</a:t>
              </a:r>
              <a:r>
                <a:rPr lang="zh-TW" altLang="en-US" sz="3200" kern="100" dirty="0">
                  <a:solidFill>
                    <a:srgbClr val="0070C0"/>
                  </a:solidFill>
                  <a:latin typeface="Times New Roman" panose="02020603050405020304" pitchFamily="18" charset="0"/>
                  <a:cs typeface="Times New Roman" panose="02020603050405020304" pitchFamily="18" charset="0"/>
                </a:rPr>
                <a:t> 元，</a:t>
              </a:r>
            </a:p>
            <a:p>
              <a:pPr marL="536575"/>
              <a:endParaRPr lang="en-US" altLang="zh-TW" sz="3200" kern="100" dirty="0">
                <a:solidFill>
                  <a:srgbClr val="0070C0"/>
                </a:solidFill>
                <a:latin typeface="Times New Roman" panose="02020603050405020304" pitchFamily="18" charset="0"/>
                <a:cs typeface="Times New Roman" panose="02020603050405020304" pitchFamily="18" charset="0"/>
              </a:endParaRPr>
            </a:p>
            <a:p>
              <a:pPr marL="536575"/>
              <a:r>
                <a:rPr lang="zh-TW" altLang="en-US" sz="3200" kern="100" dirty="0">
                  <a:solidFill>
                    <a:srgbClr val="0070C0"/>
                  </a:solidFill>
                  <a:latin typeface="Times New Roman" panose="02020603050405020304" pitchFamily="18" charset="0"/>
                  <a:cs typeface="Times New Roman" panose="02020603050405020304" pitchFamily="18" charset="0"/>
                </a:rPr>
                <a:t>則依題意可列出二元一次聯立方程式　　　　　　。</a:t>
              </a:r>
            </a:p>
            <a:p>
              <a:pPr marL="536575"/>
              <a:endParaRPr lang="zh-TW" altLang="en-US" sz="3200" dirty="0">
                <a:solidFill>
                  <a:srgbClr val="0070C0"/>
                </a:solidFill>
              </a:endParaRPr>
            </a:p>
          </p:txBody>
        </p:sp>
        <p:sp>
          <p:nvSpPr>
            <p:cNvPr id="4" name="矩形 3"/>
            <p:cNvSpPr/>
            <p:nvPr/>
          </p:nvSpPr>
          <p:spPr>
            <a:xfrm>
              <a:off x="1137606" y="3302019"/>
              <a:ext cx="540366" cy="45248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30974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CFED176B-F9A1-4A38-B033-4DC6FB4768EF}"/>
              </a:ext>
            </a:extLst>
          </p:cNvPr>
          <p:cNvSpPr>
            <a:spLocks noGrp="1"/>
          </p:cNvSpPr>
          <p:nvPr>
            <p:ph type="subTitle" idx="1"/>
          </p:nvPr>
        </p:nvSpPr>
        <p:spPr/>
        <p:txBody>
          <a:bodyPr/>
          <a:lstStyle/>
          <a:p>
            <a:r>
              <a:rPr lang="en-US" altLang="zh-TW" dirty="0"/>
              <a:t>35</a:t>
            </a:r>
            <a:endParaRPr lang="zh-TW" altLang="en-US" dirty="0"/>
          </a:p>
        </p:txBody>
      </p:sp>
      <p:sp>
        <p:nvSpPr>
          <p:cNvPr id="3" name="矩形 2">
            <a:extLst>
              <a:ext uri="{FF2B5EF4-FFF2-40B4-BE49-F238E27FC236}">
                <a16:creationId xmlns:a16="http://schemas.microsoft.com/office/drawing/2014/main" id="{AFDF51D3-0947-4A59-A3BD-FF898DEECC6A}"/>
              </a:ext>
            </a:extLst>
          </p:cNvPr>
          <p:cNvSpPr/>
          <p:nvPr/>
        </p:nvSpPr>
        <p:spPr>
          <a:xfrm>
            <a:off x="576000" y="900000"/>
            <a:ext cx="10548000" cy="3819600"/>
          </a:xfrm>
          <a:prstGeom prst="rect">
            <a:avLst/>
          </a:prstGeom>
        </p:spPr>
        <p:txBody>
          <a:bodyPr>
            <a:noAutofit/>
          </a:bodyPr>
          <a:lstStyle/>
          <a:p>
            <a:pPr marL="228600" indent="-228600">
              <a:lnSpc>
                <a:spcPct val="110000"/>
              </a:lnSpc>
              <a:spcAft>
                <a:spcPts val="600"/>
              </a:spcAft>
              <a:tabLst>
                <a:tab pos="452438" algn="l"/>
              </a:tabLst>
            </a:pPr>
            <a:r>
              <a:rPr lang="en-US" altLang="zh-TW" sz="3600" b="1" kern="0" dirty="0">
                <a:solidFill>
                  <a:srgbClr val="FF0000"/>
                </a:solidFill>
                <a:latin typeface="+mn-ea"/>
                <a:ea typeface="+mn-ea"/>
                <a:cs typeface="Arial" panose="020B0604020202020204" pitchFamily="34" charset="0"/>
              </a:rPr>
              <a:t>2	</a:t>
            </a:r>
            <a:r>
              <a:rPr lang="zh-TW" altLang="en-US" sz="3200" b="1" kern="0" dirty="0">
                <a:solidFill>
                  <a:srgbClr val="FF0000"/>
                </a:solidFill>
                <a:latin typeface="Times New Roman" panose="02020603050405020304" pitchFamily="18" charset="0"/>
                <a:cs typeface="Arial" panose="020B0604020202020204" pitchFamily="34" charset="0"/>
              </a:rPr>
              <a:t>二元一次聯立方程式的解</a:t>
            </a:r>
            <a:endParaRPr lang="en-US" altLang="zh-TW" sz="3200" b="1" kern="0" dirty="0">
              <a:solidFill>
                <a:srgbClr val="FF0000"/>
              </a:solidFill>
              <a:latin typeface="Times New Roman" panose="02020603050405020304" pitchFamily="18" charset="0"/>
              <a:cs typeface="Arial" panose="020B0604020202020204" pitchFamily="34" charset="0"/>
            </a:endParaRPr>
          </a:p>
          <a:p>
            <a:pPr marL="452438">
              <a:lnSpc>
                <a:spcPct val="110000"/>
              </a:lnSpc>
              <a:spcAft>
                <a:spcPts val="600"/>
              </a:spcAft>
              <a:tabLst>
                <a:tab pos="452438" algn="l"/>
              </a:tabLst>
            </a:pPr>
            <a:r>
              <a:rPr lang="zh-TW" altLang="en-US" sz="3200" kern="100" dirty="0">
                <a:latin typeface="Times New Roman" panose="02020603050405020304" pitchFamily="18" charset="0"/>
              </a:rPr>
              <a:t>能同時讓二元一次聯立方程式裡，兩個方程式等號都成立的 </a:t>
            </a:r>
            <a:r>
              <a:rPr lang="en-US" altLang="zh-TW" sz="3200" i="1" kern="100" dirty="0">
                <a:latin typeface="Times New Roman" panose="02020603050405020304" pitchFamily="18" charset="0"/>
              </a:rPr>
              <a:t>x</a:t>
            </a:r>
            <a:r>
              <a:rPr lang="zh-TW" altLang="en-US" sz="3200" kern="100" dirty="0">
                <a:latin typeface="Times New Roman" panose="02020603050405020304" pitchFamily="18" charset="0"/>
              </a:rPr>
              <a:t>、</a:t>
            </a:r>
            <a:r>
              <a:rPr lang="en-US" altLang="zh-TW" sz="3200" i="1" kern="100" dirty="0">
                <a:latin typeface="Times New Roman" panose="02020603050405020304" pitchFamily="18" charset="0"/>
              </a:rPr>
              <a:t>y</a:t>
            </a:r>
            <a:r>
              <a:rPr lang="en-US" altLang="zh-TW" sz="3200" kern="100" dirty="0">
                <a:latin typeface="Times New Roman" panose="02020603050405020304" pitchFamily="18" charset="0"/>
              </a:rPr>
              <a:t> </a:t>
            </a:r>
            <a:r>
              <a:rPr lang="zh-TW" altLang="en-US" sz="3200" kern="100" dirty="0">
                <a:latin typeface="Times New Roman" panose="02020603050405020304" pitchFamily="18" charset="0"/>
              </a:rPr>
              <a:t>值，就是此二元一次聯立方程式的解。</a:t>
            </a:r>
            <a:endParaRPr lang="zh-TW" altLang="zh-TW" sz="3200" kern="1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255D24ED-8C5B-4B4D-BE1C-91A18471FE61}"/>
                  </a:ext>
                </a:extLst>
              </p:cNvPr>
              <p:cNvSpPr/>
              <p:nvPr/>
            </p:nvSpPr>
            <p:spPr>
              <a:xfrm>
                <a:off x="1004092" y="2705269"/>
                <a:ext cx="10119315" cy="3766672"/>
              </a:xfrm>
              <a:prstGeom prst="rect">
                <a:avLst/>
              </a:prstGeom>
            </p:spPr>
            <p:txBody>
              <a:bodyPr wrap="square">
                <a:spAutoFit/>
              </a:bodyPr>
              <a:lstStyle/>
              <a:p>
                <a:pPr>
                  <a:tabLst>
                    <a:tab pos="631825" algn="l"/>
                  </a:tabLst>
                </a:pPr>
                <a:r>
                  <a:rPr lang="zh-TW" altLang="zh-TW" sz="3200" kern="100" dirty="0">
                    <a:solidFill>
                      <a:srgbClr val="0070C0"/>
                    </a:solidFill>
                    <a:latin typeface="Times New Roman" panose="02020603050405020304" pitchFamily="18" charset="0"/>
                    <a:cs typeface="Times New Roman" panose="02020603050405020304" pitchFamily="18" charset="0"/>
                  </a:rPr>
                  <a:t>例</a:t>
                </a:r>
                <a:r>
                  <a:rPr lang="en-US" altLang="zh-TW" sz="3200" kern="100" dirty="0">
                    <a:solidFill>
                      <a:srgbClr val="0070C0"/>
                    </a:solidFill>
                    <a:latin typeface="Times New Roman" panose="02020603050405020304" pitchFamily="18" charset="0"/>
                    <a:cs typeface="Times New Roman" panose="02020603050405020304" pitchFamily="18" charset="0"/>
                  </a:rPr>
                  <a:t>	</a:t>
                </a:r>
                <a:r>
                  <a:rPr lang="zh-TW" altLang="zh-TW" sz="3200" kern="100" dirty="0">
                    <a:solidFill>
                      <a:srgbClr val="0070C0"/>
                    </a:solidFill>
                    <a:latin typeface="Times New Roman" panose="02020603050405020304" pitchFamily="18" charset="0"/>
                    <a:cs typeface="Times New Roman" panose="02020603050405020304" pitchFamily="18" charset="0"/>
                  </a:rPr>
                  <a:t>承上例，</a:t>
                </a:r>
                <a:endParaRPr lang="en-US" altLang="zh-TW" sz="3200" kern="100" dirty="0">
                  <a:solidFill>
                    <a:srgbClr val="0070C0"/>
                  </a:solidFill>
                  <a:latin typeface="Times New Roman" panose="02020603050405020304" pitchFamily="18" charset="0"/>
                  <a:cs typeface="Times New Roman" panose="02020603050405020304" pitchFamily="18" charset="0"/>
                </a:endParaRPr>
              </a:p>
              <a:p>
                <a:pPr marL="631825"/>
                <a:r>
                  <a:rPr lang="zh-TW" altLang="zh-TW" sz="3200" kern="100" dirty="0">
                    <a:solidFill>
                      <a:srgbClr val="0070C0"/>
                    </a:solidFill>
                    <a:latin typeface="Times New Roman" panose="02020603050405020304" pitchFamily="18" charset="0"/>
                    <a:cs typeface="Times New Roman" panose="02020603050405020304" pitchFamily="18" charset="0"/>
                  </a:rPr>
                  <a:t>因為</a:t>
                </a:r>
                <a:r>
                  <a:rPr lang="en-US" altLang="zh-TW" sz="3200" kern="100" dirty="0">
                    <a:solidFill>
                      <a:srgbClr val="0070C0"/>
                    </a:solidFill>
                    <a:latin typeface="Times New Roman" panose="02020603050405020304" pitchFamily="18" charset="0"/>
                    <a:cs typeface="Times New Roman" panose="02020603050405020304" pitchFamily="18" charset="0"/>
                  </a:rPr>
                  <a:t> </a:t>
                </a:r>
                <a:r>
                  <a:rPr lang="en-US" altLang="zh-TW" sz="3200" i="1" kern="100" dirty="0">
                    <a:solidFill>
                      <a:srgbClr val="0070C0"/>
                    </a:solidFill>
                    <a:latin typeface="Times New Roman" panose="02020603050405020304" pitchFamily="18" charset="0"/>
                  </a:rPr>
                  <a:t>x</a:t>
                </a:r>
                <a:r>
                  <a:rPr lang="zh-TW" altLang="zh-TW" sz="3200" kern="100" dirty="0">
                    <a:solidFill>
                      <a:srgbClr val="0070C0"/>
                    </a:solidFill>
                    <a:latin typeface="Times New Roman" panose="02020603050405020304" pitchFamily="18" charset="0"/>
                    <a:cs typeface="Times New Roman" panose="02020603050405020304" pitchFamily="18" charset="0"/>
                  </a:rPr>
                  <a:t>＝</a:t>
                </a:r>
                <a:r>
                  <a:rPr lang="en-US" altLang="zh-TW" sz="3200" kern="100" dirty="0">
                    <a:solidFill>
                      <a:srgbClr val="0070C0"/>
                    </a:solidFill>
                    <a:latin typeface="Times New Roman" panose="02020603050405020304" pitchFamily="18" charset="0"/>
                  </a:rPr>
                  <a:t>60</a:t>
                </a:r>
                <a:r>
                  <a:rPr lang="zh-TW" altLang="zh-TW" sz="3200" kern="100" dirty="0">
                    <a:solidFill>
                      <a:srgbClr val="0070C0"/>
                    </a:solidFill>
                    <a:latin typeface="Times New Roman" panose="02020603050405020304" pitchFamily="18" charset="0"/>
                    <a:cs typeface="Times New Roman" panose="02020603050405020304" pitchFamily="18" charset="0"/>
                  </a:rPr>
                  <a:t>、</a:t>
                </a:r>
                <a:r>
                  <a:rPr lang="en-US" altLang="zh-TW" sz="3200" i="1" kern="100" dirty="0">
                    <a:solidFill>
                      <a:srgbClr val="0070C0"/>
                    </a:solidFill>
                    <a:latin typeface="Times New Roman" panose="02020603050405020304" pitchFamily="18" charset="0"/>
                  </a:rPr>
                  <a:t>y</a:t>
                </a:r>
                <a:r>
                  <a:rPr lang="zh-TW" altLang="zh-TW" sz="3200" kern="100" dirty="0">
                    <a:solidFill>
                      <a:srgbClr val="0070C0"/>
                    </a:solidFill>
                    <a:latin typeface="Times New Roman" panose="02020603050405020304" pitchFamily="18" charset="0"/>
                    <a:cs typeface="Times New Roman" panose="02020603050405020304" pitchFamily="18" charset="0"/>
                  </a:rPr>
                  <a:t>＝</a:t>
                </a:r>
                <a:r>
                  <a:rPr lang="en-US" altLang="zh-TW" sz="3200" kern="100" dirty="0">
                    <a:solidFill>
                      <a:srgbClr val="0070C0"/>
                    </a:solidFill>
                    <a:latin typeface="Times New Roman" panose="02020603050405020304" pitchFamily="18" charset="0"/>
                  </a:rPr>
                  <a:t>30 </a:t>
                </a:r>
                <a:r>
                  <a:rPr lang="zh-TW" altLang="zh-TW" sz="3200" kern="100" dirty="0">
                    <a:solidFill>
                      <a:srgbClr val="0070C0"/>
                    </a:solidFill>
                    <a:latin typeface="Times New Roman" panose="02020603050405020304" pitchFamily="18" charset="0"/>
                    <a:cs typeface="Times New Roman" panose="02020603050405020304" pitchFamily="18" charset="0"/>
                  </a:rPr>
                  <a:t>能讓兩個方程式的等號成立，</a:t>
                </a:r>
                <a:endParaRPr lang="en-US" altLang="zh-TW" sz="3200" kern="100" dirty="0">
                  <a:solidFill>
                    <a:srgbClr val="0070C0"/>
                  </a:solidFill>
                  <a:latin typeface="Times New Roman" panose="02020603050405020304" pitchFamily="18" charset="0"/>
                  <a:cs typeface="Times New Roman" panose="02020603050405020304" pitchFamily="18" charset="0"/>
                </a:endParaRPr>
              </a:p>
              <a:p>
                <a:pPr marL="631825"/>
                <a:r>
                  <a:rPr lang="zh-TW" altLang="zh-TW" sz="3200" kern="100" dirty="0">
                    <a:solidFill>
                      <a:srgbClr val="0070C0"/>
                    </a:solidFill>
                    <a:latin typeface="Times New Roman" panose="02020603050405020304" pitchFamily="18" charset="0"/>
                    <a:cs typeface="Times New Roman" panose="02020603050405020304" pitchFamily="18" charset="0"/>
                  </a:rPr>
                  <a:t>所以</a:t>
                </a:r>
                <a:r>
                  <a:rPr lang="zh-TW" altLang="zh-TW" sz="3200" kern="100" dirty="0">
                    <a:solidFill>
                      <a:srgbClr val="0070C0"/>
                    </a:solidFill>
                    <a:effectLst/>
                    <a:ea typeface="Times New Roman" panose="02020603050405020304" pitchFamily="18" charset="0"/>
                  </a:rPr>
                  <a:t> </a:t>
                </a:r>
                <a14:m>
                  <m:oMath xmlns:m="http://schemas.openxmlformats.org/officeDocument/2006/math">
                    <m:d>
                      <m:dPr>
                        <m:begChr m:val="{"/>
                        <m:endChr m:val=""/>
                        <m:ctrlPr>
                          <a:rPr lang="zh-TW" altLang="zh-TW" sz="3200" i="1">
                            <a:solidFill>
                              <a:srgbClr val="0070C0"/>
                            </a:solidFill>
                            <a:effectLst/>
                            <a:latin typeface="Cambria Math" panose="02040503050406030204" pitchFamily="18" charset="0"/>
                            <a:ea typeface="Cambria Math" panose="02040503050406030204" pitchFamily="18" charset="0"/>
                          </a:rPr>
                        </m:ctrlPr>
                      </m:dPr>
                      <m:e>
                        <m:eqArr>
                          <m:eqArrPr>
                            <m:ctrlPr>
                              <a:rPr lang="zh-TW" altLang="zh-TW" sz="3200" i="1" smtClean="0">
                                <a:solidFill>
                                  <a:srgbClr val="0070C0"/>
                                </a:solidFill>
                                <a:effectLst/>
                                <a:latin typeface="Cambria Math" panose="02040503050406030204" pitchFamily="18" charset="0"/>
                                <a:ea typeface="Cambria Math" panose="02040503050406030204" pitchFamily="18" charset="0"/>
                              </a:rPr>
                            </m:ctrlPr>
                          </m:eqArrPr>
                          <m:e>
                            <m:r>
                              <m:rPr>
                                <m:nor/>
                              </m:rPr>
                              <a:rPr lang="en-US" altLang="zh-TW" sz="3200" i="1" kern="100">
                                <a:solidFill>
                                  <a:srgbClr val="0070C0"/>
                                </a:solidFill>
                                <a:latin typeface="Times New Roman" panose="02020603050405020304" pitchFamily="18" charset="0"/>
                              </a:rPr>
                              <m:t>x</m:t>
                            </m:r>
                            <m:r>
                              <m:rPr>
                                <m:nor/>
                              </m:rPr>
                              <a:rPr lang="zh-TW" altLang="zh-TW" sz="3200" kern="100">
                                <a:solidFill>
                                  <a:srgbClr val="0070C0"/>
                                </a:solidFill>
                                <a:latin typeface="Times New Roman" panose="02020603050405020304" pitchFamily="18" charset="0"/>
                                <a:cs typeface="Times New Roman" panose="02020603050405020304" pitchFamily="18" charset="0"/>
                              </a:rPr>
                              <m:t>＝</m:t>
                            </m:r>
                            <m:r>
                              <m:rPr>
                                <m:nor/>
                              </m:rPr>
                              <a:rPr lang="en-US" altLang="zh-TW" sz="3200" kern="100">
                                <a:solidFill>
                                  <a:srgbClr val="0070C0"/>
                                </a:solidFill>
                                <a:latin typeface="Times New Roman" panose="02020603050405020304" pitchFamily="18" charset="0"/>
                              </a:rPr>
                              <m:t>60</m:t>
                            </m:r>
                          </m:e>
                          <m:e>
                            <m:r>
                              <m:rPr>
                                <m:nor/>
                              </m:rPr>
                              <a:rPr lang="en-US" altLang="zh-TW" sz="3200" i="1" kern="100">
                                <a:solidFill>
                                  <a:srgbClr val="0070C0"/>
                                </a:solidFill>
                                <a:latin typeface="Cambria Math" panose="02040503050406030204" pitchFamily="18" charset="0"/>
                                <a:cs typeface="Times New Roman" panose="02020603050405020304" pitchFamily="18" charset="0"/>
                              </a:rPr>
                              <m:t> </m:t>
                            </m:r>
                            <m:r>
                              <m:rPr>
                                <m:nor/>
                              </m:rPr>
                              <a:rPr lang="en-US" altLang="zh-TW" sz="3200" i="1" kern="100">
                                <a:solidFill>
                                  <a:srgbClr val="0070C0"/>
                                </a:solidFill>
                                <a:latin typeface="Times New Roman" panose="02020603050405020304" pitchFamily="18" charset="0"/>
                              </a:rPr>
                              <m:t>y</m:t>
                            </m:r>
                            <m:r>
                              <m:rPr>
                                <m:nor/>
                              </m:rPr>
                              <a:rPr lang="zh-TW" altLang="zh-TW" sz="3200" kern="100">
                                <a:solidFill>
                                  <a:srgbClr val="0070C0"/>
                                </a:solidFill>
                                <a:latin typeface="Times New Roman" panose="02020603050405020304" pitchFamily="18" charset="0"/>
                                <a:cs typeface="Times New Roman" panose="02020603050405020304" pitchFamily="18" charset="0"/>
                              </a:rPr>
                              <m:t>＝</m:t>
                            </m:r>
                            <m:r>
                              <m:rPr>
                                <m:nor/>
                              </m:rPr>
                              <a:rPr lang="en-US" altLang="zh-TW" sz="3200" kern="100">
                                <a:solidFill>
                                  <a:srgbClr val="0070C0"/>
                                </a:solidFill>
                                <a:latin typeface="Times New Roman" panose="02020603050405020304" pitchFamily="18" charset="0"/>
                              </a:rPr>
                              <m:t>30</m:t>
                            </m:r>
                            <m:r>
                              <a:rPr lang="en-US" altLang="zh-TW" sz="3200" kern="100">
                                <a:solidFill>
                                  <a:srgbClr val="0070C0"/>
                                </a:solidFill>
                                <a:latin typeface="Cambria Math" panose="02040503050406030204" pitchFamily="18" charset="0"/>
                                <a:cs typeface="Times New Roman" panose="02020603050405020304" pitchFamily="18" charset="0"/>
                              </a:rPr>
                              <m:t> </m:t>
                            </m:r>
                          </m:e>
                        </m:eqArr>
                      </m:e>
                    </m:d>
                  </m:oMath>
                </a14:m>
                <a:r>
                  <a:rPr lang="en-US" altLang="zh-TW" sz="3200" kern="100" dirty="0">
                    <a:solidFill>
                      <a:srgbClr val="0070C0"/>
                    </a:solidFill>
                    <a:latin typeface="Times New Roman" panose="02020603050405020304" pitchFamily="18" charset="0"/>
                  </a:rPr>
                  <a:t> </a:t>
                </a:r>
                <a:r>
                  <a:rPr lang="zh-TW" altLang="zh-TW" sz="3200" kern="100" dirty="0">
                    <a:solidFill>
                      <a:srgbClr val="0070C0"/>
                    </a:solidFill>
                    <a:latin typeface="Times New Roman" panose="02020603050405020304" pitchFamily="18" charset="0"/>
                    <a:cs typeface="Times New Roman" panose="02020603050405020304" pitchFamily="18" charset="0"/>
                  </a:rPr>
                  <a:t>就是二元一次聯立方程式</a:t>
                </a:r>
                <a:r>
                  <a:rPr lang="zh-TW" altLang="zh-TW" sz="3200" kern="100" dirty="0">
                    <a:solidFill>
                      <a:srgbClr val="0070C0"/>
                    </a:solidFill>
                    <a:effectLst/>
                    <a:ea typeface="Times New Roman" panose="02020603050405020304" pitchFamily="18" charset="0"/>
                  </a:rPr>
                  <a:t> </a:t>
                </a:r>
                <a14:m>
                  <m:oMath xmlns:m="http://schemas.openxmlformats.org/officeDocument/2006/math">
                    <m:d>
                      <m:dPr>
                        <m:begChr m:val="{"/>
                        <m:endChr m:val=""/>
                        <m:ctrlPr>
                          <a:rPr lang="zh-TW" altLang="zh-TW" sz="3200" i="1">
                            <a:solidFill>
                              <a:srgbClr val="0070C0"/>
                            </a:solidFill>
                            <a:effectLst/>
                            <a:latin typeface="Cambria Math" panose="02040503050406030204" pitchFamily="18" charset="0"/>
                            <a:ea typeface="Cambria Math" panose="02040503050406030204" pitchFamily="18" charset="0"/>
                          </a:rPr>
                        </m:ctrlPr>
                      </m:dPr>
                      <m:e>
                        <m:eqArr>
                          <m:eqArrPr>
                            <m:ctrlPr>
                              <a:rPr lang="zh-TW" altLang="zh-TW" sz="3200" i="1">
                                <a:solidFill>
                                  <a:srgbClr val="0070C0"/>
                                </a:solidFill>
                                <a:effectLst/>
                                <a:latin typeface="Cambria Math" panose="02040503050406030204" pitchFamily="18" charset="0"/>
                                <a:ea typeface="Cambria Math" panose="02040503050406030204" pitchFamily="18" charset="0"/>
                              </a:rPr>
                            </m:ctrlPr>
                          </m:eqArrPr>
                          <m:e>
                            <m:r>
                              <m:rPr>
                                <m:nor/>
                              </m:rPr>
                              <a:rPr lang="en-US" altLang="zh-TW" sz="3200" kern="100">
                                <a:solidFill>
                                  <a:srgbClr val="0070C0"/>
                                </a:solidFill>
                                <a:latin typeface="Times New Roman" panose="02020603050405020304" pitchFamily="18" charset="0"/>
                              </a:rPr>
                              <m:t>5</m:t>
                            </m:r>
                            <m:r>
                              <m:rPr>
                                <m:nor/>
                              </m:rPr>
                              <a:rPr lang="en-US" altLang="zh-TW" sz="3200" i="1" kern="100">
                                <a:solidFill>
                                  <a:srgbClr val="0070C0"/>
                                </a:solidFill>
                                <a:latin typeface="Times New Roman" panose="02020603050405020304" pitchFamily="18" charset="0"/>
                              </a:rPr>
                              <m:t>x</m:t>
                            </m:r>
                            <m:r>
                              <m:rPr>
                                <m:nor/>
                              </m:rPr>
                              <a:rPr lang="zh-TW" altLang="zh-TW" sz="3200" kern="100">
                                <a:solidFill>
                                  <a:srgbClr val="0070C0"/>
                                </a:solidFill>
                                <a:latin typeface="Times New Roman" panose="02020603050405020304" pitchFamily="18" charset="0"/>
                                <a:cs typeface="Times New Roman" panose="02020603050405020304" pitchFamily="18" charset="0"/>
                              </a:rPr>
                              <m:t>＋</m:t>
                            </m:r>
                            <m:r>
                              <m:rPr>
                                <m:nor/>
                              </m:rPr>
                              <a:rPr lang="en-US" altLang="zh-TW" sz="3200" kern="100">
                                <a:solidFill>
                                  <a:srgbClr val="0070C0"/>
                                </a:solidFill>
                                <a:latin typeface="Times New Roman" panose="02020603050405020304" pitchFamily="18" charset="0"/>
                              </a:rPr>
                              <m:t>2</m:t>
                            </m:r>
                            <m:r>
                              <m:rPr>
                                <m:nor/>
                              </m:rPr>
                              <a:rPr lang="en-US" altLang="zh-TW" sz="3200" i="1" kern="100">
                                <a:solidFill>
                                  <a:srgbClr val="0070C0"/>
                                </a:solidFill>
                                <a:latin typeface="Times New Roman" panose="02020603050405020304" pitchFamily="18" charset="0"/>
                              </a:rPr>
                              <m:t>y</m:t>
                            </m:r>
                            <m:r>
                              <m:rPr>
                                <m:nor/>
                              </m:rPr>
                              <a:rPr lang="zh-TW" altLang="zh-TW" sz="3200" kern="100">
                                <a:solidFill>
                                  <a:srgbClr val="0070C0"/>
                                </a:solidFill>
                                <a:latin typeface="Times New Roman" panose="02020603050405020304" pitchFamily="18" charset="0"/>
                                <a:cs typeface="Times New Roman" panose="02020603050405020304" pitchFamily="18" charset="0"/>
                              </a:rPr>
                              <m:t>＝</m:t>
                            </m:r>
                            <m:r>
                              <m:rPr>
                                <m:nor/>
                              </m:rPr>
                              <a:rPr lang="en-US" altLang="zh-TW" sz="3200" kern="100">
                                <a:solidFill>
                                  <a:srgbClr val="0070C0"/>
                                </a:solidFill>
                                <a:latin typeface="Times New Roman" panose="02020603050405020304" pitchFamily="18" charset="0"/>
                              </a:rPr>
                              <m:t>360 </m:t>
                            </m:r>
                          </m:e>
                          <m:e>
                            <m:r>
                              <m:rPr>
                                <m:nor/>
                              </m:rPr>
                              <a:rPr lang="en-US" altLang="zh-TW" sz="3200" kern="100">
                                <a:solidFill>
                                  <a:srgbClr val="0070C0"/>
                                </a:solidFill>
                                <a:latin typeface="Times New Roman" panose="02020603050405020304" pitchFamily="18" charset="0"/>
                              </a:rPr>
                              <m:t>3</m:t>
                            </m:r>
                            <m:r>
                              <m:rPr>
                                <m:nor/>
                              </m:rPr>
                              <a:rPr lang="en-US" altLang="zh-TW" sz="3200" i="1" kern="100">
                                <a:solidFill>
                                  <a:srgbClr val="0070C0"/>
                                </a:solidFill>
                                <a:latin typeface="Times New Roman" panose="02020603050405020304" pitchFamily="18" charset="0"/>
                              </a:rPr>
                              <m:t>x</m:t>
                            </m:r>
                            <m:r>
                              <m:rPr>
                                <m:nor/>
                              </m:rPr>
                              <a:rPr lang="zh-TW" altLang="zh-TW" sz="3200" kern="100">
                                <a:solidFill>
                                  <a:srgbClr val="0070C0"/>
                                </a:solidFill>
                                <a:latin typeface="Times New Roman" panose="02020603050405020304" pitchFamily="18" charset="0"/>
                                <a:cs typeface="Times New Roman" panose="02020603050405020304" pitchFamily="18" charset="0"/>
                              </a:rPr>
                              <m:t>＋</m:t>
                            </m:r>
                            <m:r>
                              <m:rPr>
                                <m:nor/>
                              </m:rPr>
                              <a:rPr lang="en-US" altLang="zh-TW" sz="3200" i="1" kern="100">
                                <a:solidFill>
                                  <a:srgbClr val="0070C0"/>
                                </a:solidFill>
                                <a:latin typeface="Times New Roman" panose="02020603050405020304" pitchFamily="18" charset="0"/>
                              </a:rPr>
                              <m:t>y</m:t>
                            </m:r>
                            <m:r>
                              <m:rPr>
                                <m:nor/>
                              </m:rPr>
                              <a:rPr lang="zh-TW" altLang="zh-TW" sz="3200" kern="100">
                                <a:solidFill>
                                  <a:srgbClr val="0070C0"/>
                                </a:solidFill>
                                <a:latin typeface="Times New Roman" panose="02020603050405020304" pitchFamily="18" charset="0"/>
                                <a:cs typeface="Times New Roman" panose="02020603050405020304" pitchFamily="18" charset="0"/>
                              </a:rPr>
                              <m:t>＝</m:t>
                            </m:r>
                            <m:r>
                              <m:rPr>
                                <m:nor/>
                              </m:rPr>
                              <a:rPr lang="en-US" altLang="zh-TW" sz="3200" kern="100">
                                <a:solidFill>
                                  <a:srgbClr val="0070C0"/>
                                </a:solidFill>
                                <a:latin typeface="Times New Roman" panose="02020603050405020304" pitchFamily="18" charset="0"/>
                              </a:rPr>
                              <m:t>210   </m:t>
                            </m:r>
                          </m:e>
                        </m:eqArr>
                      </m:e>
                    </m:d>
                  </m:oMath>
                </a14:m>
                <a:r>
                  <a:rPr lang="en-US" altLang="zh-TW" sz="3200" kern="100" dirty="0">
                    <a:solidFill>
                      <a:srgbClr val="0070C0"/>
                    </a:solidFill>
                    <a:latin typeface="Times New Roman" panose="02020603050405020304" pitchFamily="18" charset="0"/>
                  </a:rPr>
                  <a:t> </a:t>
                </a:r>
                <a:r>
                  <a:rPr lang="zh-TW" altLang="zh-TW" sz="3200" kern="100" dirty="0">
                    <a:solidFill>
                      <a:srgbClr val="0070C0"/>
                    </a:solidFill>
                    <a:latin typeface="Times New Roman" panose="02020603050405020304" pitchFamily="18" charset="0"/>
                    <a:cs typeface="Times New Roman" panose="02020603050405020304" pitchFamily="18" charset="0"/>
                  </a:rPr>
                  <a:t>的解。</a:t>
                </a:r>
                <a:br>
                  <a:rPr lang="en-US" altLang="zh-TW" sz="3200" kern="100" dirty="0">
                    <a:solidFill>
                      <a:srgbClr val="0070C0"/>
                    </a:solidFill>
                    <a:latin typeface="Times New Roman" panose="02020603050405020304" pitchFamily="18" charset="0"/>
                  </a:rPr>
                </a:br>
                <a:r>
                  <a:rPr lang="zh-TW" altLang="zh-TW" sz="3200" kern="100" dirty="0">
                    <a:solidFill>
                      <a:srgbClr val="0070C0"/>
                    </a:solidFill>
                    <a:latin typeface="Times New Roman" panose="02020603050405020304" pitchFamily="18" charset="0"/>
                    <a:cs typeface="Times New Roman" panose="02020603050405020304" pitchFamily="18" charset="0"/>
                  </a:rPr>
                  <a:t>也就是說，動物園全票每張</a:t>
                </a:r>
                <a:r>
                  <a:rPr lang="en-US" altLang="zh-TW" sz="3200" kern="100" dirty="0">
                    <a:solidFill>
                      <a:srgbClr val="0070C0"/>
                    </a:solidFill>
                    <a:latin typeface="Times New Roman" panose="02020603050405020304" pitchFamily="18" charset="0"/>
                    <a:cs typeface="Times New Roman" panose="02020603050405020304" pitchFamily="18" charset="0"/>
                  </a:rPr>
                  <a:t> </a:t>
                </a:r>
                <a:r>
                  <a:rPr lang="en-US" altLang="zh-TW" sz="3200" kern="100" dirty="0">
                    <a:solidFill>
                      <a:srgbClr val="0070C0"/>
                    </a:solidFill>
                    <a:latin typeface="Times New Roman" panose="02020603050405020304" pitchFamily="18" charset="0"/>
                  </a:rPr>
                  <a:t>60 </a:t>
                </a:r>
                <a:r>
                  <a:rPr lang="zh-TW" altLang="zh-TW" sz="3200" kern="100" dirty="0">
                    <a:solidFill>
                      <a:srgbClr val="0070C0"/>
                    </a:solidFill>
                    <a:latin typeface="Times New Roman" panose="02020603050405020304" pitchFamily="18" charset="0"/>
                    <a:cs typeface="Times New Roman" panose="02020603050405020304" pitchFamily="18" charset="0"/>
                  </a:rPr>
                  <a:t>元，優待票每張</a:t>
                </a:r>
                <a:r>
                  <a:rPr lang="en-US" altLang="zh-TW" sz="3200" kern="100" dirty="0">
                    <a:solidFill>
                      <a:srgbClr val="0070C0"/>
                    </a:solidFill>
                    <a:latin typeface="Times New Roman" panose="02020603050405020304" pitchFamily="18" charset="0"/>
                    <a:cs typeface="Times New Roman" panose="02020603050405020304" pitchFamily="18" charset="0"/>
                  </a:rPr>
                  <a:t> </a:t>
                </a:r>
                <a:r>
                  <a:rPr lang="en-US" altLang="zh-TW" sz="3200" kern="100" dirty="0">
                    <a:solidFill>
                      <a:srgbClr val="0070C0"/>
                    </a:solidFill>
                    <a:latin typeface="Times New Roman" panose="02020603050405020304" pitchFamily="18" charset="0"/>
                  </a:rPr>
                  <a:t>30</a:t>
                </a:r>
                <a:r>
                  <a:rPr lang="zh-TW" altLang="zh-TW" sz="3200" kern="100" dirty="0">
                    <a:solidFill>
                      <a:srgbClr val="0070C0"/>
                    </a:solidFill>
                    <a:latin typeface="Times New Roman" panose="02020603050405020304" pitchFamily="18" charset="0"/>
                    <a:cs typeface="Times New Roman" panose="02020603050405020304" pitchFamily="18" charset="0"/>
                  </a:rPr>
                  <a:t>元。</a:t>
                </a:r>
                <a:endParaRPr lang="zh-TW" altLang="en-US" sz="3200" dirty="0">
                  <a:solidFill>
                    <a:srgbClr val="0070C0"/>
                  </a:solidFill>
                </a:endParaRPr>
              </a:p>
            </p:txBody>
          </p:sp>
        </mc:Choice>
        <mc:Fallback xmlns="">
          <p:sp>
            <p:nvSpPr>
              <p:cNvPr id="5" name="矩形 4">
                <a:extLst>
                  <a:ext uri="{FF2B5EF4-FFF2-40B4-BE49-F238E27FC236}">
                    <a16:creationId xmlns:a16="http://schemas.microsoft.com/office/drawing/2014/main" id="{255D24ED-8C5B-4B4D-BE1C-91A18471FE61}"/>
                  </a:ext>
                </a:extLst>
              </p:cNvPr>
              <p:cNvSpPr>
                <a:spLocks noRot="1" noChangeAspect="1" noMove="1" noResize="1" noEditPoints="1" noAdjustHandles="1" noChangeArrowheads="1" noChangeShapeType="1" noTextEdit="1"/>
              </p:cNvSpPr>
              <p:nvPr/>
            </p:nvSpPr>
            <p:spPr>
              <a:xfrm>
                <a:off x="1004092" y="2705269"/>
                <a:ext cx="10119315" cy="3766672"/>
              </a:xfrm>
              <a:prstGeom prst="rect">
                <a:avLst/>
              </a:prstGeom>
              <a:blipFill>
                <a:blip r:embed="rId2"/>
                <a:stretch>
                  <a:fillRect l="-1566" t="-2104" r="-5000" b="-4207"/>
                </a:stretch>
              </a:blipFill>
            </p:spPr>
            <p:txBody>
              <a:bodyPr/>
              <a:lstStyle/>
              <a:p>
                <a:r>
                  <a:rPr lang="zh-TW" altLang="en-US">
                    <a:noFill/>
                  </a:rPr>
                  <a:t> </a:t>
                </a:r>
              </a:p>
            </p:txBody>
          </p:sp>
        </mc:Fallback>
      </mc:AlternateContent>
      <p:sp>
        <p:nvSpPr>
          <p:cNvPr id="7" name="矩形 6"/>
          <p:cNvSpPr/>
          <p:nvPr/>
        </p:nvSpPr>
        <p:spPr>
          <a:xfrm>
            <a:off x="1041207" y="2790946"/>
            <a:ext cx="540366" cy="44042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17167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CFED176B-F9A1-4A38-B033-4DC6FB4768EF}"/>
              </a:ext>
            </a:extLst>
          </p:cNvPr>
          <p:cNvSpPr>
            <a:spLocks noGrp="1"/>
          </p:cNvSpPr>
          <p:nvPr>
            <p:ph type="subTitle" idx="1"/>
          </p:nvPr>
        </p:nvSpPr>
        <p:spPr/>
        <p:txBody>
          <a:bodyPr/>
          <a:lstStyle/>
          <a:p>
            <a:r>
              <a:rPr lang="en-US" altLang="zh-TW" dirty="0"/>
              <a:t>35</a:t>
            </a:r>
            <a:endParaRPr lang="zh-TW" altLang="en-US" dirty="0"/>
          </a:p>
        </p:txBody>
      </p:sp>
      <p:sp>
        <p:nvSpPr>
          <p:cNvPr id="3" name="矩形 2">
            <a:extLst>
              <a:ext uri="{FF2B5EF4-FFF2-40B4-BE49-F238E27FC236}">
                <a16:creationId xmlns:a16="http://schemas.microsoft.com/office/drawing/2014/main" id="{AFDF51D3-0947-4A59-A3BD-FF898DEECC6A}"/>
              </a:ext>
            </a:extLst>
          </p:cNvPr>
          <p:cNvSpPr/>
          <p:nvPr/>
        </p:nvSpPr>
        <p:spPr>
          <a:xfrm>
            <a:off x="576000" y="900000"/>
            <a:ext cx="10548000" cy="1008040"/>
          </a:xfrm>
          <a:prstGeom prst="rect">
            <a:avLst/>
          </a:prstGeom>
        </p:spPr>
        <p:txBody>
          <a:bodyPr>
            <a:noAutofit/>
          </a:bodyPr>
          <a:lstStyle/>
          <a:p>
            <a:pPr marL="228600" indent="-228600">
              <a:lnSpc>
                <a:spcPct val="110000"/>
              </a:lnSpc>
              <a:spcAft>
                <a:spcPts val="600"/>
              </a:spcAft>
              <a:tabLst>
                <a:tab pos="452438" algn="l"/>
              </a:tabLst>
            </a:pPr>
            <a:r>
              <a:rPr lang="en-US" altLang="zh-TW" sz="3600" b="1" kern="0" dirty="0">
                <a:solidFill>
                  <a:srgbClr val="FF0000"/>
                </a:solidFill>
                <a:latin typeface="+mn-ea"/>
                <a:ea typeface="+mn-ea"/>
                <a:cs typeface="Arial" panose="020B0604020202020204" pitchFamily="34" charset="0"/>
              </a:rPr>
              <a:t>3	</a:t>
            </a:r>
            <a:r>
              <a:rPr lang="zh-TW" altLang="en-US" sz="3200" b="1" kern="0" dirty="0">
                <a:solidFill>
                  <a:srgbClr val="FF0000"/>
                </a:solidFill>
                <a:latin typeface="Times New Roman" panose="02020603050405020304" pitchFamily="18" charset="0"/>
                <a:cs typeface="Arial" panose="020B0604020202020204" pitchFamily="34" charset="0"/>
              </a:rPr>
              <a:t>解二元一次聯立方程式</a:t>
            </a:r>
            <a:endParaRPr lang="en-US" altLang="zh-TW" sz="3200" b="1" kern="0" dirty="0">
              <a:solidFill>
                <a:srgbClr val="FF0000"/>
              </a:solidFill>
              <a:latin typeface="Times New Roman" panose="02020603050405020304" pitchFamily="18" charset="0"/>
              <a:cs typeface="Arial" panose="020B0604020202020204" pitchFamily="34" charset="0"/>
            </a:endParaRPr>
          </a:p>
          <a:p>
            <a:pPr marL="228600" indent="-228600">
              <a:lnSpc>
                <a:spcPct val="110000"/>
              </a:lnSpc>
              <a:spcAft>
                <a:spcPts val="600"/>
              </a:spcAft>
              <a:tabLst>
                <a:tab pos="452438" algn="l"/>
              </a:tabLst>
            </a:pPr>
            <a:r>
              <a:rPr lang="en-US" altLang="zh-TW" sz="3200" kern="100" dirty="0">
                <a:latin typeface="Times New Roman" panose="02020603050405020304" pitchFamily="18" charset="0"/>
              </a:rPr>
              <a:t>		</a:t>
            </a:r>
            <a:endParaRPr lang="zh-TW" altLang="zh-TW" sz="3200" kern="100" dirty="0">
              <a:latin typeface="新細明體" panose="02020500000000000000" pitchFamily="18" charset="-120"/>
            </a:endParaRPr>
          </a:p>
        </p:txBody>
      </p:sp>
      <p:sp>
        <p:nvSpPr>
          <p:cNvPr id="5" name="文字方塊 4">
            <a:extLst>
              <a:ext uri="{FF2B5EF4-FFF2-40B4-BE49-F238E27FC236}">
                <a16:creationId xmlns:a16="http://schemas.microsoft.com/office/drawing/2014/main" id="{F8D8E390-8BBD-4609-B54A-4F7C5F44B3CD}"/>
              </a:ext>
            </a:extLst>
          </p:cNvPr>
          <p:cNvSpPr txBox="1"/>
          <p:nvPr/>
        </p:nvSpPr>
        <p:spPr>
          <a:xfrm>
            <a:off x="818887" y="1632024"/>
            <a:ext cx="2427890" cy="1077218"/>
          </a:xfrm>
          <a:prstGeom prst="rect">
            <a:avLst/>
          </a:prstGeom>
          <a:noFill/>
          <a:ln w="19050">
            <a:solidFill>
              <a:schemeClr val="tx1"/>
            </a:solidFill>
          </a:ln>
        </p:spPr>
        <p:txBody>
          <a:bodyPr wrap="square" rtlCol="0">
            <a:spAutoFit/>
          </a:bodyPr>
          <a:lstStyle/>
          <a:p>
            <a:pPr algn="ctr"/>
            <a:r>
              <a:rPr lang="zh-TW" altLang="en-US" sz="3200" dirty="0"/>
              <a:t>二元一次</a:t>
            </a:r>
          </a:p>
          <a:p>
            <a:pPr algn="ctr"/>
            <a:r>
              <a:rPr lang="zh-TW" altLang="en-US" sz="3200" dirty="0"/>
              <a:t>聯立方程式</a:t>
            </a:r>
          </a:p>
        </p:txBody>
      </p:sp>
      <p:sp>
        <p:nvSpPr>
          <p:cNvPr id="9" name="文字方塊 8">
            <a:extLst>
              <a:ext uri="{FF2B5EF4-FFF2-40B4-BE49-F238E27FC236}">
                <a16:creationId xmlns:a16="http://schemas.microsoft.com/office/drawing/2014/main" id="{7A14F60C-4DEB-4D5C-8F4D-395E0AD11C34}"/>
              </a:ext>
            </a:extLst>
          </p:cNvPr>
          <p:cNvSpPr txBox="1"/>
          <p:nvPr/>
        </p:nvSpPr>
        <p:spPr>
          <a:xfrm>
            <a:off x="835578" y="3750157"/>
            <a:ext cx="2396358" cy="1077218"/>
          </a:xfrm>
          <a:prstGeom prst="rect">
            <a:avLst/>
          </a:prstGeom>
          <a:noFill/>
          <a:ln w="19050">
            <a:solidFill>
              <a:schemeClr val="tx1"/>
            </a:solidFill>
          </a:ln>
        </p:spPr>
        <p:txBody>
          <a:bodyPr wrap="square" rtlCol="0">
            <a:spAutoFit/>
          </a:bodyPr>
          <a:lstStyle/>
          <a:p>
            <a:pPr algn="ctr"/>
            <a:r>
              <a:rPr lang="zh-TW" altLang="en-US" sz="3200" dirty="0"/>
              <a:t>消去一個</a:t>
            </a:r>
          </a:p>
          <a:p>
            <a:pPr algn="ctr"/>
            <a:r>
              <a:rPr lang="zh-TW" altLang="en-US" sz="3200" dirty="0"/>
              <a:t>未知數</a:t>
            </a:r>
          </a:p>
        </p:txBody>
      </p:sp>
      <p:cxnSp>
        <p:nvCxnSpPr>
          <p:cNvPr id="10" name="直線單箭頭接點 9">
            <a:extLst>
              <a:ext uri="{FF2B5EF4-FFF2-40B4-BE49-F238E27FC236}">
                <a16:creationId xmlns:a16="http://schemas.microsoft.com/office/drawing/2014/main" id="{E9EDE6B6-7722-4F82-91D9-89F49501C48A}"/>
              </a:ext>
            </a:extLst>
          </p:cNvPr>
          <p:cNvCxnSpPr>
            <a:cxnSpLocks/>
            <a:stCxn id="5" idx="2"/>
            <a:endCxn id="9" idx="0"/>
          </p:cNvCxnSpPr>
          <p:nvPr/>
        </p:nvCxnSpPr>
        <p:spPr>
          <a:xfrm>
            <a:off x="2032832" y="2709242"/>
            <a:ext cx="925" cy="1040915"/>
          </a:xfrm>
          <a:prstGeom prst="straightConnector1">
            <a:avLst/>
          </a:prstGeom>
          <a:ln w="19050">
            <a:tailEnd type="stealth" w="lg" len="lg"/>
          </a:ln>
        </p:spPr>
        <p:style>
          <a:lnRef idx="1">
            <a:schemeClr val="dk1"/>
          </a:lnRef>
          <a:fillRef idx="0">
            <a:schemeClr val="dk1"/>
          </a:fillRef>
          <a:effectRef idx="0">
            <a:schemeClr val="dk1"/>
          </a:effectRef>
          <a:fontRef idx="minor">
            <a:schemeClr val="tx1"/>
          </a:fontRef>
        </p:style>
      </p:cxnSp>
      <p:sp>
        <p:nvSpPr>
          <p:cNvPr id="11" name="矩形 10">
            <a:extLst>
              <a:ext uri="{FF2B5EF4-FFF2-40B4-BE49-F238E27FC236}">
                <a16:creationId xmlns:a16="http://schemas.microsoft.com/office/drawing/2014/main" id="{CCFC6719-5BD9-4709-A6AA-9D7872D20269}"/>
              </a:ext>
            </a:extLst>
          </p:cNvPr>
          <p:cNvSpPr/>
          <p:nvPr/>
        </p:nvSpPr>
        <p:spPr>
          <a:xfrm>
            <a:off x="2043342" y="2743354"/>
            <a:ext cx="2406870" cy="954107"/>
          </a:xfrm>
          <a:prstGeom prst="rect">
            <a:avLst/>
          </a:prstGeom>
        </p:spPr>
        <p:txBody>
          <a:bodyPr wrap="square">
            <a:spAutoFit/>
          </a:bodyPr>
          <a:lstStyle/>
          <a:p>
            <a:pPr algn="ctr"/>
            <a:r>
              <a:rPr lang="zh-TW" altLang="zh-TW" sz="2800" kern="100" dirty="0">
                <a:latin typeface="Times New Roman" panose="02020603050405020304" pitchFamily="18" charset="0"/>
                <a:cs typeface="Times New Roman" panose="02020603050405020304" pitchFamily="18" charset="0"/>
              </a:rPr>
              <a:t>代入消去法或</a:t>
            </a:r>
            <a:br>
              <a:rPr lang="en-US" altLang="zh-TW" sz="2800" kern="100" dirty="0">
                <a:latin typeface="Times New Roman" panose="02020603050405020304" pitchFamily="18" charset="0"/>
              </a:rPr>
            </a:br>
            <a:r>
              <a:rPr lang="zh-TW" altLang="zh-TW" sz="2800" kern="100" dirty="0">
                <a:latin typeface="Times New Roman" panose="02020603050405020304" pitchFamily="18" charset="0"/>
                <a:cs typeface="Times New Roman" panose="02020603050405020304" pitchFamily="18" charset="0"/>
              </a:rPr>
              <a:t>加減消去法</a:t>
            </a:r>
            <a:endParaRPr lang="zh-TW" altLang="en-US" sz="2800" dirty="0"/>
          </a:p>
        </p:txBody>
      </p:sp>
      <p:sp>
        <p:nvSpPr>
          <p:cNvPr id="12" name="文字方塊 11">
            <a:extLst>
              <a:ext uri="{FF2B5EF4-FFF2-40B4-BE49-F238E27FC236}">
                <a16:creationId xmlns:a16="http://schemas.microsoft.com/office/drawing/2014/main" id="{EF58CBCE-2E34-4EDD-96AF-185BD6B795C4}"/>
              </a:ext>
            </a:extLst>
          </p:cNvPr>
          <p:cNvSpPr txBox="1"/>
          <p:nvPr/>
        </p:nvSpPr>
        <p:spPr>
          <a:xfrm>
            <a:off x="4349227" y="3742570"/>
            <a:ext cx="2100005" cy="1077218"/>
          </a:xfrm>
          <a:prstGeom prst="rect">
            <a:avLst/>
          </a:prstGeom>
          <a:noFill/>
          <a:ln w="19050">
            <a:solidFill>
              <a:schemeClr val="tx1"/>
            </a:solidFill>
          </a:ln>
        </p:spPr>
        <p:txBody>
          <a:bodyPr wrap="square" rtlCol="0">
            <a:spAutoFit/>
          </a:bodyPr>
          <a:lstStyle/>
          <a:p>
            <a:pPr algn="ctr"/>
            <a:r>
              <a:rPr lang="zh-TW" altLang="en-US" sz="3200" dirty="0"/>
              <a:t>一元一次</a:t>
            </a:r>
          </a:p>
          <a:p>
            <a:pPr algn="ctr"/>
            <a:r>
              <a:rPr lang="zh-TW" altLang="en-US" sz="3200" dirty="0"/>
              <a:t>方程式</a:t>
            </a:r>
          </a:p>
        </p:txBody>
      </p:sp>
      <p:sp>
        <p:nvSpPr>
          <p:cNvPr id="13" name="文字方塊 12">
            <a:extLst>
              <a:ext uri="{FF2B5EF4-FFF2-40B4-BE49-F238E27FC236}">
                <a16:creationId xmlns:a16="http://schemas.microsoft.com/office/drawing/2014/main" id="{7FC63D10-2E6A-43FB-8AC6-F7AAF71ADFC9}"/>
              </a:ext>
            </a:extLst>
          </p:cNvPr>
          <p:cNvSpPr txBox="1"/>
          <p:nvPr/>
        </p:nvSpPr>
        <p:spPr>
          <a:xfrm>
            <a:off x="8768531" y="3734981"/>
            <a:ext cx="2396358" cy="1077218"/>
          </a:xfrm>
          <a:prstGeom prst="rect">
            <a:avLst/>
          </a:prstGeom>
          <a:noFill/>
          <a:ln w="19050">
            <a:solidFill>
              <a:schemeClr val="tx1"/>
            </a:solidFill>
          </a:ln>
        </p:spPr>
        <p:txBody>
          <a:bodyPr wrap="square" rtlCol="0">
            <a:spAutoFit/>
          </a:bodyPr>
          <a:lstStyle/>
          <a:p>
            <a:pPr algn="ctr"/>
            <a:r>
              <a:rPr lang="zh-TW" altLang="en-US" sz="3200" dirty="0"/>
              <a:t>解出一個</a:t>
            </a:r>
          </a:p>
          <a:p>
            <a:pPr algn="ctr"/>
            <a:r>
              <a:rPr lang="zh-TW" altLang="en-US" sz="3200" dirty="0"/>
              <a:t>未知數的解</a:t>
            </a:r>
          </a:p>
        </p:txBody>
      </p:sp>
      <p:cxnSp>
        <p:nvCxnSpPr>
          <p:cNvPr id="14" name="直線單箭頭接點 13">
            <a:extLst>
              <a:ext uri="{FF2B5EF4-FFF2-40B4-BE49-F238E27FC236}">
                <a16:creationId xmlns:a16="http://schemas.microsoft.com/office/drawing/2014/main" id="{4F8AFA52-86A9-4548-B1A3-6FD56ACA8F4B}"/>
              </a:ext>
            </a:extLst>
          </p:cNvPr>
          <p:cNvCxnSpPr>
            <a:cxnSpLocks/>
            <a:stCxn id="9" idx="3"/>
            <a:endCxn id="12" idx="1"/>
          </p:cNvCxnSpPr>
          <p:nvPr/>
        </p:nvCxnSpPr>
        <p:spPr>
          <a:xfrm flipV="1">
            <a:off x="3231936" y="4281179"/>
            <a:ext cx="1117291" cy="7587"/>
          </a:xfrm>
          <a:prstGeom prst="straightConnector1">
            <a:avLst/>
          </a:prstGeom>
          <a:ln w="19050">
            <a:tailEnd type="stealth" w="lg" len="lg"/>
          </a:ln>
        </p:spPr>
        <p:style>
          <a:lnRef idx="1">
            <a:schemeClr val="dk1"/>
          </a:lnRef>
          <a:fillRef idx="0">
            <a:schemeClr val="dk1"/>
          </a:fillRef>
          <a:effectRef idx="0">
            <a:schemeClr val="dk1"/>
          </a:effectRef>
          <a:fontRef idx="minor">
            <a:schemeClr val="tx1"/>
          </a:fontRef>
        </p:style>
      </p:cxnSp>
      <p:sp>
        <p:nvSpPr>
          <p:cNvPr id="18" name="矩形 17">
            <a:extLst>
              <a:ext uri="{FF2B5EF4-FFF2-40B4-BE49-F238E27FC236}">
                <a16:creationId xmlns:a16="http://schemas.microsoft.com/office/drawing/2014/main" id="{EF8B7495-7E31-4D62-A5F7-26984C5CFE8A}"/>
              </a:ext>
            </a:extLst>
          </p:cNvPr>
          <p:cNvSpPr/>
          <p:nvPr/>
        </p:nvSpPr>
        <p:spPr>
          <a:xfrm>
            <a:off x="6620472" y="3290096"/>
            <a:ext cx="1975944" cy="954107"/>
          </a:xfrm>
          <a:prstGeom prst="rect">
            <a:avLst/>
          </a:prstGeom>
        </p:spPr>
        <p:txBody>
          <a:bodyPr wrap="square">
            <a:spAutoFit/>
          </a:bodyPr>
          <a:lstStyle/>
          <a:p>
            <a:pPr algn="ctr"/>
            <a:r>
              <a:rPr lang="zh-TW" altLang="en-US" sz="2800" kern="100" dirty="0">
                <a:latin typeface="Times New Roman" panose="02020603050405020304" pitchFamily="18" charset="0"/>
                <a:cs typeface="Times New Roman" panose="02020603050405020304" pitchFamily="18" charset="0"/>
              </a:rPr>
              <a:t>等量公理或</a:t>
            </a:r>
          </a:p>
          <a:p>
            <a:pPr algn="ctr"/>
            <a:r>
              <a:rPr lang="zh-TW" altLang="en-US" sz="2800" kern="100" dirty="0">
                <a:latin typeface="Times New Roman" panose="02020603050405020304" pitchFamily="18" charset="0"/>
                <a:cs typeface="Times New Roman" panose="02020603050405020304" pitchFamily="18" charset="0"/>
              </a:rPr>
              <a:t>移項法則</a:t>
            </a:r>
          </a:p>
        </p:txBody>
      </p:sp>
      <p:sp>
        <p:nvSpPr>
          <p:cNvPr id="25" name="文字方塊 24">
            <a:extLst>
              <a:ext uri="{FF2B5EF4-FFF2-40B4-BE49-F238E27FC236}">
                <a16:creationId xmlns:a16="http://schemas.microsoft.com/office/drawing/2014/main" id="{95A9C4A7-6F51-410D-8584-D76792C155E0}"/>
              </a:ext>
            </a:extLst>
          </p:cNvPr>
          <p:cNvSpPr txBox="1"/>
          <p:nvPr/>
        </p:nvSpPr>
        <p:spPr>
          <a:xfrm>
            <a:off x="8768531" y="5425600"/>
            <a:ext cx="2396358" cy="1077218"/>
          </a:xfrm>
          <a:prstGeom prst="rect">
            <a:avLst/>
          </a:prstGeom>
          <a:noFill/>
          <a:ln w="19050">
            <a:solidFill>
              <a:schemeClr val="tx1"/>
            </a:solidFill>
          </a:ln>
        </p:spPr>
        <p:txBody>
          <a:bodyPr wrap="square" rtlCol="0">
            <a:spAutoFit/>
          </a:bodyPr>
          <a:lstStyle/>
          <a:p>
            <a:pPr algn="ctr"/>
            <a:r>
              <a:rPr lang="zh-TW" altLang="en-US" sz="3200" dirty="0"/>
              <a:t>解出另一個</a:t>
            </a:r>
          </a:p>
          <a:p>
            <a:pPr algn="ctr"/>
            <a:r>
              <a:rPr lang="zh-TW" altLang="en-US" sz="3200" dirty="0"/>
              <a:t>未知數的解</a:t>
            </a:r>
          </a:p>
        </p:txBody>
      </p:sp>
      <p:cxnSp>
        <p:nvCxnSpPr>
          <p:cNvPr id="26" name="直線單箭頭接點 25">
            <a:extLst>
              <a:ext uri="{FF2B5EF4-FFF2-40B4-BE49-F238E27FC236}">
                <a16:creationId xmlns:a16="http://schemas.microsoft.com/office/drawing/2014/main" id="{2BB6E57A-AC72-4155-B7F6-BBD521147631}"/>
              </a:ext>
            </a:extLst>
          </p:cNvPr>
          <p:cNvCxnSpPr>
            <a:cxnSpLocks/>
            <a:stCxn id="13" idx="2"/>
            <a:endCxn id="25" idx="0"/>
          </p:cNvCxnSpPr>
          <p:nvPr/>
        </p:nvCxnSpPr>
        <p:spPr>
          <a:xfrm>
            <a:off x="9966710" y="4812199"/>
            <a:ext cx="0" cy="613401"/>
          </a:xfrm>
          <a:prstGeom prst="straightConnector1">
            <a:avLst/>
          </a:prstGeom>
          <a:ln w="19050">
            <a:tailEnd type="stealth" w="lg" len="lg"/>
          </a:ln>
        </p:spPr>
        <p:style>
          <a:lnRef idx="1">
            <a:schemeClr val="dk1"/>
          </a:lnRef>
          <a:fillRef idx="0">
            <a:schemeClr val="dk1"/>
          </a:fillRef>
          <a:effectRef idx="0">
            <a:schemeClr val="dk1"/>
          </a:effectRef>
          <a:fontRef idx="minor">
            <a:schemeClr val="tx1"/>
          </a:fontRef>
        </p:style>
      </p:cxnSp>
      <p:sp>
        <p:nvSpPr>
          <p:cNvPr id="29" name="矩形 28">
            <a:extLst>
              <a:ext uri="{FF2B5EF4-FFF2-40B4-BE49-F238E27FC236}">
                <a16:creationId xmlns:a16="http://schemas.microsoft.com/office/drawing/2014/main" id="{459CFAC6-38A1-4B85-8505-F219AA4E6934}"/>
              </a:ext>
            </a:extLst>
          </p:cNvPr>
          <p:cNvSpPr/>
          <p:nvPr/>
        </p:nvSpPr>
        <p:spPr>
          <a:xfrm>
            <a:off x="9907076" y="4839666"/>
            <a:ext cx="1051036" cy="523220"/>
          </a:xfrm>
          <a:prstGeom prst="rect">
            <a:avLst/>
          </a:prstGeom>
        </p:spPr>
        <p:txBody>
          <a:bodyPr wrap="square">
            <a:spAutoFit/>
          </a:bodyPr>
          <a:lstStyle/>
          <a:p>
            <a:pPr algn="r"/>
            <a:r>
              <a:rPr lang="zh-TW" altLang="zh-TW" sz="2800" kern="100" dirty="0">
                <a:latin typeface="Times New Roman" panose="02020603050405020304" pitchFamily="18" charset="0"/>
                <a:cs typeface="Times New Roman" panose="02020603050405020304" pitchFamily="18" charset="0"/>
              </a:rPr>
              <a:t>代入</a:t>
            </a:r>
            <a:endParaRPr lang="zh-TW" altLang="en-US" sz="2800" dirty="0"/>
          </a:p>
        </p:txBody>
      </p:sp>
      <p:cxnSp>
        <p:nvCxnSpPr>
          <p:cNvPr id="38" name="直線單箭頭接點 37">
            <a:extLst>
              <a:ext uri="{FF2B5EF4-FFF2-40B4-BE49-F238E27FC236}">
                <a16:creationId xmlns:a16="http://schemas.microsoft.com/office/drawing/2014/main" id="{57A1E5BC-A69A-404D-AFDB-4AB395886EB8}"/>
              </a:ext>
            </a:extLst>
          </p:cNvPr>
          <p:cNvCxnSpPr>
            <a:cxnSpLocks/>
            <a:stCxn id="12" idx="3"/>
            <a:endCxn id="13" idx="1"/>
          </p:cNvCxnSpPr>
          <p:nvPr/>
        </p:nvCxnSpPr>
        <p:spPr>
          <a:xfrm flipV="1">
            <a:off x="6449232" y="4273590"/>
            <a:ext cx="2319299" cy="7589"/>
          </a:xfrm>
          <a:prstGeom prst="straightConnector1">
            <a:avLst/>
          </a:prstGeom>
          <a:ln w="19050">
            <a:tailEnd type="stealth"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3036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4131FBE6-1768-43AC-923F-011D657C2140}"/>
              </a:ext>
            </a:extLst>
          </p:cNvPr>
          <p:cNvSpPr>
            <a:spLocks noGrp="1"/>
          </p:cNvSpPr>
          <p:nvPr>
            <p:ph type="subTitle" idx="1"/>
          </p:nvPr>
        </p:nvSpPr>
        <p:spPr/>
        <p:txBody>
          <a:bodyPr/>
          <a:lstStyle/>
          <a:p>
            <a:r>
              <a:rPr lang="en-US" altLang="zh-TW" dirty="0"/>
              <a:t>36</a:t>
            </a:r>
            <a:endParaRPr lang="zh-TW" altLang="en-US" dirty="0"/>
          </a:p>
        </p:txBody>
      </p:sp>
      <p:sp>
        <p:nvSpPr>
          <p:cNvPr id="4" name="Text Box 3">
            <a:extLst>
              <a:ext uri="{FF2B5EF4-FFF2-40B4-BE49-F238E27FC236}">
                <a16:creationId xmlns:a16="http://schemas.microsoft.com/office/drawing/2014/main" id="{97B8F20D-4CD0-44FC-B16F-B2FE4C1F663B}"/>
              </a:ext>
            </a:extLst>
          </p:cNvPr>
          <p:cNvSpPr txBox="1">
            <a:spLocks noChangeArrowheads="1"/>
          </p:cNvSpPr>
          <p:nvPr/>
        </p:nvSpPr>
        <p:spPr bwMode="auto">
          <a:xfrm>
            <a:off x="368303" y="922339"/>
            <a:ext cx="4603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fontAlgn="base" hangingPunct="1">
              <a:lnSpc>
                <a:spcPct val="100000"/>
              </a:lnSpc>
              <a:spcBef>
                <a:spcPct val="0"/>
              </a:spcBef>
              <a:spcAft>
                <a:spcPct val="0"/>
              </a:spcAft>
              <a:buFontTx/>
              <a:buNone/>
            </a:pPr>
            <a:r>
              <a:rPr kumimoji="1" lang="en-US" altLang="zh-TW" sz="3600" b="1" dirty="0">
                <a:solidFill>
                  <a:srgbClr val="4472C4"/>
                </a:solidFill>
                <a:latin typeface="微軟正黑體" pitchFamily="34" charset="-120"/>
                <a:ea typeface="微軟正黑體" pitchFamily="34" charset="-120"/>
              </a:rPr>
              <a:t>1</a:t>
            </a:r>
          </a:p>
        </p:txBody>
      </p:sp>
      <p:sp>
        <p:nvSpPr>
          <p:cNvPr id="18" name="矩形: 圓角 9">
            <a:extLst>
              <a:ext uri="{FF2B5EF4-FFF2-40B4-BE49-F238E27FC236}">
                <a16:creationId xmlns:a16="http://schemas.microsoft.com/office/drawing/2014/main" id="{5E53F3CE-38FF-44FC-AE60-755CB0AAEE2E}"/>
              </a:ext>
            </a:extLst>
          </p:cNvPr>
          <p:cNvSpPr/>
          <p:nvPr/>
        </p:nvSpPr>
        <p:spPr>
          <a:xfrm>
            <a:off x="303215" y="3128867"/>
            <a:ext cx="539751" cy="539751"/>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TW" altLang="en-US" sz="3600" b="1" dirty="0">
                <a:solidFill>
                  <a:prstClr val="white"/>
                </a:solidFill>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1B9EC59B-7422-4166-B4BF-8FC06E38F65D}"/>
                  </a:ext>
                </a:extLst>
              </p:cNvPr>
              <p:cNvSpPr/>
              <p:nvPr/>
            </p:nvSpPr>
            <p:spPr>
              <a:xfrm>
                <a:off x="921393" y="908691"/>
                <a:ext cx="9935794" cy="2467599"/>
              </a:xfrm>
              <a:prstGeom prst="rect">
                <a:avLst/>
              </a:prstGeom>
            </p:spPr>
            <p:txBody>
              <a:bodyPr wrap="square">
                <a:spAutoFit/>
              </a:bodyPr>
              <a:lstStyle/>
              <a:p>
                <a:r>
                  <a:rPr lang="zh-TW" altLang="zh-TW" sz="3200" kern="100" dirty="0">
                    <a:latin typeface="+mn-ea"/>
                    <a:ea typeface="+mn-ea"/>
                    <a:cs typeface="Times New Roman" panose="02020603050405020304" pitchFamily="18" charset="0"/>
                  </a:rPr>
                  <a:t>下列各組數中，哪些是二元一次聯立方程式</a:t>
                </a:r>
                <a:r>
                  <a:rPr lang="zh-TW" altLang="zh-TW" sz="3200" kern="100" dirty="0">
                    <a:effectLst/>
                    <a:latin typeface="+mn-ea"/>
                    <a:ea typeface="+mn-ea"/>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5</m:t>
                            </m:r>
                            <m:r>
                              <m:rPr>
                                <m:nor/>
                              </m:rPr>
                              <a:rPr lang="en-US" altLang="zh-TW" sz="3200" kern="100">
                                <a:latin typeface="Cambria Math" panose="02040503050406030204" pitchFamily="18" charset="0"/>
                                <a:cs typeface="Times New Roman" panose="02020603050405020304" pitchFamily="18" charset="0"/>
                              </a:rPr>
                              <m:t> </m:t>
                            </m:r>
                            <m:r>
                              <m:rPr>
                                <m:nor/>
                              </m:rPr>
                              <a:rPr lang="en-US" altLang="zh-TW" sz="3200" kern="100">
                                <a:latin typeface="Times New Roman" panose="02020603050405020304" pitchFamily="18" charset="0"/>
                              </a:rPr>
                              <m:t> </m:t>
                            </m:r>
                          </m:e>
                          <m:e>
                            <m:r>
                              <m:rPr>
                                <m:nor/>
                              </m:rPr>
                              <a:rPr lang="en-US" altLang="zh-TW" sz="3200" kern="100">
                                <a:latin typeface="Times New Roman" panose="02020603050405020304" pitchFamily="18" charset="0"/>
                              </a:rPr>
                              <m:t> 2</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7</m:t>
                            </m:r>
                          </m:e>
                        </m:eqArr>
                      </m:e>
                    </m:d>
                  </m:oMath>
                </a14:m>
                <a:r>
                  <a:rPr lang="en-US" altLang="zh-TW" sz="3200" kern="100" dirty="0">
                    <a:latin typeface="Times New Roman" panose="02020603050405020304" pitchFamily="18" charset="0"/>
                  </a:rPr>
                  <a:t> </a:t>
                </a:r>
                <a:r>
                  <a:rPr lang="zh-TW" altLang="zh-TW" sz="3200" kern="100" dirty="0">
                    <a:latin typeface="+mn-ea"/>
                    <a:ea typeface="+mn-ea"/>
                    <a:cs typeface="Times New Roman" panose="02020603050405020304" pitchFamily="18" charset="0"/>
                  </a:rPr>
                  <a:t>的解？</a:t>
                </a:r>
                <a:endParaRPr lang="en-US" altLang="zh-TW" sz="3200" kern="100" dirty="0">
                  <a:latin typeface="+mn-ea"/>
                  <a:ea typeface="+mn-ea"/>
                  <a:cs typeface="Times New Roman" panose="02020603050405020304" pitchFamily="18" charset="0"/>
                </a:endParaRPr>
              </a:p>
              <a:p>
                <a:r>
                  <a:rPr lang="zh-TW" altLang="zh-TW" sz="3200" kern="100" dirty="0">
                    <a:cs typeface="Times New Roman" panose="02020603050405020304" pitchFamily="18" charset="0"/>
                  </a:rPr>
                  <a:t>⑴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1</a:t>
                </a:r>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2</a:t>
                </a:r>
                <a:r>
                  <a:rPr lang="zh-TW" altLang="zh-TW" sz="3200" kern="100" dirty="0">
                    <a:cs typeface="Times New Roman" panose="02020603050405020304" pitchFamily="18" charset="0"/>
                  </a:rPr>
                  <a:t>　⑵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14:m>
                  <m:oMath xmlns:m="http://schemas.openxmlformats.org/officeDocument/2006/math">
                    <m:f>
                      <m:fPr>
                        <m:ctrlPr>
                          <a:rPr lang="zh-TW" altLang="zh-TW" sz="3200" i="1">
                            <a:latin typeface="Cambria Math" panose="02040503050406030204" pitchFamily="18" charset="0"/>
                            <a:ea typeface="Cambria Math" panose="02040503050406030204" pitchFamily="18" charset="0"/>
                          </a:rPr>
                        </m:ctrlPr>
                      </m:fPr>
                      <m:num>
                        <m:r>
                          <m:rPr>
                            <m:nor/>
                          </m:rPr>
                          <a:rPr lang="en-US" altLang="zh-TW" sz="3200" kern="100">
                            <a:latin typeface="Cambria Math" panose="02040503050406030204" pitchFamily="18" charset="0"/>
                            <a:cs typeface="Times New Roman" panose="02020603050405020304" pitchFamily="18" charset="0"/>
                          </a:rPr>
                          <m:t> </m:t>
                        </m:r>
                        <m:r>
                          <m:rPr>
                            <m:nor/>
                          </m:rPr>
                          <a:rPr lang="en-US" altLang="zh-TW" sz="3200" kern="100">
                            <a:latin typeface="Times New Roman" panose="02020603050405020304" pitchFamily="18" charset="0"/>
                          </a:rPr>
                          <m:t>1</m:t>
                        </m:r>
                        <m:r>
                          <m:rPr>
                            <m:nor/>
                          </m:rPr>
                          <a:rPr lang="en-US" altLang="zh-TW" sz="3200" kern="100">
                            <a:latin typeface="Cambria Math" panose="02040503050406030204" pitchFamily="18" charset="0"/>
                            <a:cs typeface="Times New Roman" panose="02020603050405020304" pitchFamily="18" charset="0"/>
                          </a:rPr>
                          <m:t> </m:t>
                        </m:r>
                      </m:num>
                      <m:den>
                        <m:r>
                          <m:rPr>
                            <m:nor/>
                          </m:rPr>
                          <a:rPr lang="en-US" altLang="zh-TW" sz="3200" kern="100">
                            <a:latin typeface="Times New Roman" panose="02020603050405020304" pitchFamily="18" charset="0"/>
                          </a:rPr>
                          <m:t>2</m:t>
                        </m:r>
                      </m:den>
                    </m:f>
                  </m:oMath>
                </a14:m>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2</a:t>
                </a:r>
                <a:r>
                  <a:rPr lang="zh-TW" altLang="zh-TW" sz="3200" kern="100" dirty="0">
                    <a:cs typeface="Times New Roman" panose="02020603050405020304" pitchFamily="18" charset="0"/>
                  </a:rPr>
                  <a:t>　⑶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2</a:t>
                </a:r>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1</a:t>
                </a:r>
                <a:endParaRPr lang="zh-TW" altLang="en-US" sz="3200" dirty="0"/>
              </a:p>
            </p:txBody>
          </p:sp>
        </mc:Choice>
        <mc:Fallback xmlns="">
          <p:sp>
            <p:nvSpPr>
              <p:cNvPr id="2" name="矩形 1">
                <a:extLst>
                  <a:ext uri="{FF2B5EF4-FFF2-40B4-BE49-F238E27FC236}">
                    <a16:creationId xmlns:a16="http://schemas.microsoft.com/office/drawing/2014/main" id="{1B9EC59B-7422-4166-B4BF-8FC06E38F65D}"/>
                  </a:ext>
                </a:extLst>
              </p:cNvPr>
              <p:cNvSpPr>
                <a:spLocks noRot="1" noChangeAspect="1" noMove="1" noResize="1" noEditPoints="1" noAdjustHandles="1" noChangeArrowheads="1" noChangeShapeType="1" noTextEdit="1"/>
              </p:cNvSpPr>
              <p:nvPr/>
            </p:nvSpPr>
            <p:spPr>
              <a:xfrm>
                <a:off x="921393" y="908691"/>
                <a:ext cx="9935794" cy="2467599"/>
              </a:xfrm>
              <a:prstGeom prst="rect">
                <a:avLst/>
              </a:prstGeom>
              <a:blipFill>
                <a:blip r:embed="rId3"/>
                <a:stretch>
                  <a:fillRect l="-1534" t="-3210" b="-2716"/>
                </a:stretch>
              </a:blipFill>
            </p:spPr>
            <p:txBody>
              <a:bodyPr/>
              <a:lstStyle/>
              <a:p>
                <a:r>
                  <a:rPr lang="zh-TW" altLang="en-US">
                    <a:noFill/>
                  </a:rPr>
                  <a:t> </a:t>
                </a:r>
              </a:p>
            </p:txBody>
          </p:sp>
        </mc:Fallback>
      </mc:AlternateContent>
      <p:sp>
        <p:nvSpPr>
          <p:cNvPr id="7" name="矩形 6">
            <a:extLst>
              <a:ext uri="{FF2B5EF4-FFF2-40B4-BE49-F238E27FC236}">
                <a16:creationId xmlns:a16="http://schemas.microsoft.com/office/drawing/2014/main" id="{13992D32-BFE6-4042-8BF8-6CE3F7C3536C}"/>
              </a:ext>
            </a:extLst>
          </p:cNvPr>
          <p:cNvSpPr/>
          <p:nvPr/>
        </p:nvSpPr>
        <p:spPr>
          <a:xfrm>
            <a:off x="921393" y="3187566"/>
            <a:ext cx="7721986" cy="584775"/>
          </a:xfrm>
          <a:prstGeom prst="rect">
            <a:avLst/>
          </a:prstGeom>
        </p:spPr>
        <p:txBody>
          <a:bodyPr wrap="none">
            <a:spAutoFit/>
          </a:bodyPr>
          <a:lstStyle/>
          <a:p>
            <a:r>
              <a:rPr lang="zh-TW" altLang="zh-TW" sz="3200" dirty="0">
                <a:solidFill>
                  <a:srgbClr val="EC008C"/>
                </a:solidFill>
                <a:latin typeface="新細明體" panose="02020500000000000000" pitchFamily="18" charset="-120"/>
                <a:cs typeface="Times New Roman" panose="02020603050405020304" pitchFamily="18" charset="0"/>
              </a:rPr>
              <a:t>列表來表示將</a:t>
            </a:r>
            <a:r>
              <a:rPr lang="en-US" altLang="zh-TW" sz="3200" dirty="0">
                <a:solidFill>
                  <a:srgbClr val="EC008C"/>
                </a:solidFill>
                <a:latin typeface="新細明體" panose="02020500000000000000" pitchFamily="18" charset="-120"/>
                <a:cs typeface="Times New Roman" panose="02020603050405020304" pitchFamily="18" charset="0"/>
              </a:rPr>
              <a:t>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新細明體" panose="02020500000000000000" pitchFamily="18" charset="-120"/>
                <a:cs typeface="華康明體e..."/>
              </a:rPr>
              <a:t>、</a:t>
            </a:r>
            <a:r>
              <a:rPr lang="en-US" altLang="zh-TW" sz="3200" i="1" dirty="0">
                <a:solidFill>
                  <a:srgbClr val="EC008C"/>
                </a:solidFill>
                <a:latin typeface="Times New Roman" panose="02020603050405020304" pitchFamily="18" charset="0"/>
              </a:rPr>
              <a:t>y </a:t>
            </a:r>
            <a:r>
              <a:rPr lang="zh-TW" altLang="zh-TW" sz="3200" dirty="0">
                <a:solidFill>
                  <a:srgbClr val="EC008C"/>
                </a:solidFill>
                <a:latin typeface="新細明體" panose="02020500000000000000" pitchFamily="18" charset="-120"/>
                <a:cs typeface="華康明體e..."/>
              </a:rPr>
              <a:t>代入後等號是否成立：</a:t>
            </a:r>
            <a:endParaRPr lang="zh-TW" altLang="en-US" sz="3200" dirty="0">
              <a:latin typeface="新細明體" panose="02020500000000000000" pitchFamily="18"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907615676"/>
              </p:ext>
            </p:extLst>
          </p:nvPr>
        </p:nvGraphicFramePr>
        <p:xfrm>
          <a:off x="1064133" y="3787670"/>
          <a:ext cx="6300000" cy="3024001"/>
        </p:xfrm>
        <a:graphic>
          <a:graphicData uri="http://schemas.openxmlformats.org/drawingml/2006/table">
            <a:tbl>
              <a:tblPr/>
              <a:tblGrid>
                <a:gridCol w="558858">
                  <a:extLst>
                    <a:ext uri="{9D8B030D-6E8A-4147-A177-3AD203B41FA5}">
                      <a16:colId xmlns:a16="http://schemas.microsoft.com/office/drawing/2014/main" val="3622901060"/>
                    </a:ext>
                  </a:extLst>
                </a:gridCol>
                <a:gridCol w="783064">
                  <a:extLst>
                    <a:ext uri="{9D8B030D-6E8A-4147-A177-3AD203B41FA5}">
                      <a16:colId xmlns:a16="http://schemas.microsoft.com/office/drawing/2014/main" val="1491934395"/>
                    </a:ext>
                  </a:extLst>
                </a:gridCol>
                <a:gridCol w="783064">
                  <a:extLst>
                    <a:ext uri="{9D8B030D-6E8A-4147-A177-3AD203B41FA5}">
                      <a16:colId xmlns:a16="http://schemas.microsoft.com/office/drawing/2014/main" val="3515859187"/>
                    </a:ext>
                  </a:extLst>
                </a:gridCol>
                <a:gridCol w="2087507">
                  <a:extLst>
                    <a:ext uri="{9D8B030D-6E8A-4147-A177-3AD203B41FA5}">
                      <a16:colId xmlns:a16="http://schemas.microsoft.com/office/drawing/2014/main" val="1775416006"/>
                    </a:ext>
                  </a:extLst>
                </a:gridCol>
                <a:gridCol w="2087507">
                  <a:extLst>
                    <a:ext uri="{9D8B030D-6E8A-4147-A177-3AD203B41FA5}">
                      <a16:colId xmlns:a16="http://schemas.microsoft.com/office/drawing/2014/main" val="2523984247"/>
                    </a:ext>
                  </a:extLst>
                </a:gridCol>
              </a:tblGrid>
              <a:tr h="894466">
                <a:tc>
                  <a:txBody>
                    <a:bodyPr/>
                    <a:lstStyle/>
                    <a:p>
                      <a:pPr algn="ctr">
                        <a:lnSpc>
                          <a:spcPct val="100000"/>
                        </a:lnSpc>
                        <a:spcBef>
                          <a:spcPts val="1200"/>
                        </a:spcBef>
                        <a:spcAft>
                          <a:spcPts val="1200"/>
                        </a:spcAft>
                      </a:pPr>
                      <a:r>
                        <a:rPr lang="en-US"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a:noFill/>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tc>
                  <a:txBody>
                    <a:bodyPr/>
                    <a:lstStyle/>
                    <a:p>
                      <a:pPr algn="ctr">
                        <a:lnSpc>
                          <a:spcPct val="100000"/>
                        </a:lnSpc>
                        <a:spcBef>
                          <a:spcPts val="1200"/>
                        </a:spcBef>
                        <a:spcAft>
                          <a:spcPts val="1200"/>
                        </a:spcAft>
                      </a:pPr>
                      <a:r>
                        <a:rPr lang="en-US" sz="3200" i="1"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x</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tc>
                  <a:txBody>
                    <a:bodyPr/>
                    <a:lstStyle/>
                    <a:p>
                      <a:pPr algn="ctr">
                        <a:lnSpc>
                          <a:spcPct val="100000"/>
                        </a:lnSpc>
                        <a:spcBef>
                          <a:spcPts val="1200"/>
                        </a:spcBef>
                        <a:spcAft>
                          <a:spcPts val="1200"/>
                        </a:spcAft>
                      </a:pPr>
                      <a:r>
                        <a:rPr lang="en-US" sz="3200" i="1"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tc>
                  <a:txBody>
                    <a:bodyPr/>
                    <a:lstStyle/>
                    <a:p>
                      <a:pPr algn="ctr">
                        <a:lnSpc>
                          <a:spcPct val="100000"/>
                        </a:lnSpc>
                        <a:spcBef>
                          <a:spcPts val="1200"/>
                        </a:spcBef>
                        <a:spcAft>
                          <a:spcPts val="1200"/>
                        </a:spcAft>
                      </a:pPr>
                      <a:r>
                        <a:rPr lang="en-US" sz="3200" kern="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3</a:t>
                      </a:r>
                      <a:r>
                        <a:rPr lang="en-US" sz="3200" kern="0">
                          <a:solidFill>
                            <a:srgbClr val="EC008C"/>
                          </a:solidFill>
                          <a:effectLst/>
                          <a:latin typeface="Times New Roman" panose="02020603050405020304" pitchFamily="18" charset="0"/>
                          <a:ea typeface="MS Mincho" panose="02020609040205080304"/>
                          <a:cs typeface="Times New Roman" panose="02020603050405020304" pitchFamily="18" charset="0"/>
                        </a:rPr>
                        <a:t> </a:t>
                      </a:r>
                      <a:r>
                        <a:rPr lang="en-US" sz="3200" i="1" kern="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x</a:t>
                      </a:r>
                      <a:r>
                        <a:rPr lang="zh-TW" sz="3200" kern="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3200" i="1" kern="0">
                          <a:solidFill>
                            <a:srgbClr val="EC008C"/>
                          </a:solidFill>
                          <a:effectLst/>
                          <a:latin typeface="Times New Roman" panose="02020603050405020304" pitchFamily="18" charset="0"/>
                          <a:ea typeface="MS Mincho" panose="02020609040205080304"/>
                          <a:cs typeface="Times New Roman" panose="02020603050405020304" pitchFamily="18" charset="0"/>
                        </a:rPr>
                        <a:t> </a:t>
                      </a:r>
                      <a:r>
                        <a:rPr lang="en-US" sz="3200" i="1" kern="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y</a:t>
                      </a:r>
                      <a:r>
                        <a:rPr lang="zh-TW" sz="3200" kern="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3200" kern="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5</a:t>
                      </a:r>
                      <a:endParaRPr lang="zh-TW" sz="13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tc>
                  <a:txBody>
                    <a:bodyPr/>
                    <a:lstStyle/>
                    <a:p>
                      <a:pPr algn="ctr">
                        <a:lnSpc>
                          <a:spcPct val="100000"/>
                        </a:lnSpc>
                        <a:spcBef>
                          <a:spcPts val="1200"/>
                        </a:spcBef>
                        <a:spcAft>
                          <a:spcPts val="1200"/>
                        </a:spcAft>
                      </a:pPr>
                      <a:r>
                        <a:rPr lang="en-US"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2</a:t>
                      </a:r>
                      <a:r>
                        <a:rPr lang="en-US" sz="3200" kern="0" dirty="0">
                          <a:solidFill>
                            <a:srgbClr val="EC008C"/>
                          </a:solidFill>
                          <a:effectLst/>
                          <a:latin typeface="Times New Roman" panose="02020603050405020304" pitchFamily="18" charset="0"/>
                          <a:ea typeface="MS Mincho" panose="02020609040205080304"/>
                          <a:cs typeface="Times New Roman" panose="02020603050405020304" pitchFamily="18" charset="0"/>
                        </a:rPr>
                        <a:t> </a:t>
                      </a:r>
                      <a:r>
                        <a:rPr lang="en-US" sz="3200" i="1"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x</a:t>
                      </a:r>
                      <a:r>
                        <a:rPr lang="zh-TW"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3</a:t>
                      </a:r>
                      <a:r>
                        <a:rPr lang="en-US" sz="3200" i="1" kern="0" dirty="0">
                          <a:solidFill>
                            <a:srgbClr val="EC008C"/>
                          </a:solidFill>
                          <a:effectLst/>
                          <a:latin typeface="Times New Roman" panose="02020603050405020304" pitchFamily="18" charset="0"/>
                          <a:ea typeface="MS Mincho" panose="02020609040205080304"/>
                          <a:cs typeface="Times New Roman" panose="02020603050405020304" pitchFamily="18" charset="0"/>
                        </a:rPr>
                        <a:t> </a:t>
                      </a:r>
                      <a:r>
                        <a:rPr lang="en-US" sz="3200" i="1"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y</a:t>
                      </a:r>
                      <a:r>
                        <a:rPr lang="zh-TW"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7</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a:noFill/>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extLst>
                  <a:ext uri="{0D108BD9-81ED-4DB2-BD59-A6C34878D82A}">
                    <a16:rowId xmlns:a16="http://schemas.microsoft.com/office/drawing/2014/main" val="2557813901"/>
                  </a:ext>
                </a:extLst>
              </a:tr>
              <a:tr h="709845">
                <a:tc>
                  <a:txBody>
                    <a:bodyPr/>
                    <a:lstStyle/>
                    <a:p>
                      <a:pPr algn="ctr">
                        <a:lnSpc>
                          <a:spcPct val="100000"/>
                        </a:lnSpc>
                        <a:spcBef>
                          <a:spcPts val="1200"/>
                        </a:spcBef>
                        <a:spcAft>
                          <a:spcPts val="1200"/>
                        </a:spcAft>
                      </a:pPr>
                      <a:r>
                        <a:rPr lang="zh-TW" sz="3200" kern="0" dirty="0">
                          <a:solidFill>
                            <a:srgbClr val="EC008C"/>
                          </a:solidFill>
                          <a:effectLst/>
                          <a:latin typeface="Times New Roman" panose="02020603050405020304" pitchFamily="18" charset="0"/>
                          <a:ea typeface="新細明體" panose="02020500000000000000" pitchFamily="18" charset="-120"/>
                          <a:cs typeface="新細明體" panose="02020500000000000000" pitchFamily="18" charset="-120"/>
                        </a:rPr>
                        <a:t>⑴</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a:noFill/>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en-US"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1</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en-US"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2</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zh-TW"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是</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zh-TW"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否</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a:noFill/>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extLst>
                  <a:ext uri="{0D108BD9-81ED-4DB2-BD59-A6C34878D82A}">
                    <a16:rowId xmlns:a16="http://schemas.microsoft.com/office/drawing/2014/main" val="3366215741"/>
                  </a:ext>
                </a:extLst>
              </a:tr>
              <a:tr h="709845">
                <a:tc>
                  <a:txBody>
                    <a:bodyPr/>
                    <a:lstStyle/>
                    <a:p>
                      <a:pPr algn="ctr">
                        <a:lnSpc>
                          <a:spcPct val="100000"/>
                        </a:lnSpc>
                        <a:spcBef>
                          <a:spcPts val="1200"/>
                        </a:spcBef>
                        <a:spcAft>
                          <a:spcPts val="1200"/>
                        </a:spcAft>
                      </a:pPr>
                      <a:r>
                        <a:rPr lang="zh-TW" sz="3200" kern="0" dirty="0">
                          <a:solidFill>
                            <a:srgbClr val="EC008C"/>
                          </a:solidFill>
                          <a:effectLst/>
                          <a:latin typeface="Times New Roman" panose="02020603050405020304" pitchFamily="18" charset="0"/>
                          <a:ea typeface="新細明體" panose="02020500000000000000" pitchFamily="18" charset="-120"/>
                          <a:cs typeface="新細明體" panose="02020500000000000000" pitchFamily="18" charset="-120"/>
                        </a:rPr>
                        <a:t>⑵</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a:noFill/>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tabLst>
                          <a:tab pos="59690" algn="l"/>
                          <a:tab pos="1200150" algn="l"/>
                          <a:tab pos="2249805" algn="l"/>
                          <a:tab pos="3300095" algn="l"/>
                        </a:tabLst>
                      </a:pPr>
                      <a:r>
                        <a:rPr lang="en-US"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 </a:t>
                      </a:r>
                      <a:endParaRPr lang="en-US"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zh-TW"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2</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zh-TW"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否</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zh-TW"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是</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a:noFill/>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extLst>
                  <a:ext uri="{0D108BD9-81ED-4DB2-BD59-A6C34878D82A}">
                    <a16:rowId xmlns:a16="http://schemas.microsoft.com/office/drawing/2014/main" val="4220558506"/>
                  </a:ext>
                </a:extLst>
              </a:tr>
              <a:tr h="709845">
                <a:tc>
                  <a:txBody>
                    <a:bodyPr/>
                    <a:lstStyle/>
                    <a:p>
                      <a:pPr algn="ctr">
                        <a:lnSpc>
                          <a:spcPct val="100000"/>
                        </a:lnSpc>
                        <a:spcBef>
                          <a:spcPts val="1200"/>
                        </a:spcBef>
                        <a:spcAft>
                          <a:spcPts val="1200"/>
                        </a:spcAft>
                      </a:pPr>
                      <a:r>
                        <a:rPr lang="zh-TW" sz="3200" kern="0" dirty="0">
                          <a:solidFill>
                            <a:srgbClr val="EC008C"/>
                          </a:solidFill>
                          <a:effectLst/>
                          <a:latin typeface="Times New Roman" panose="02020603050405020304" pitchFamily="18" charset="0"/>
                          <a:ea typeface="新細明體" panose="02020500000000000000" pitchFamily="18" charset="-120"/>
                          <a:cs typeface="新細明體" panose="02020500000000000000" pitchFamily="18" charset="-120"/>
                        </a:rPr>
                        <a:t>⑶</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a:noFill/>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en-US" sz="3200" kern="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2</a:t>
                      </a:r>
                      <a:endParaRPr lang="zh-TW" sz="13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zh-TW"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3200"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1</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zh-TW" sz="3200" b="1"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是</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tc>
                  <a:txBody>
                    <a:bodyPr/>
                    <a:lstStyle/>
                    <a:p>
                      <a:pPr algn="ctr">
                        <a:lnSpc>
                          <a:spcPct val="100000"/>
                        </a:lnSpc>
                        <a:spcBef>
                          <a:spcPts val="1200"/>
                        </a:spcBef>
                        <a:spcAft>
                          <a:spcPts val="1200"/>
                        </a:spcAft>
                      </a:pPr>
                      <a:r>
                        <a:rPr lang="zh-TW" sz="3200" b="1" kern="0" dirty="0">
                          <a:solidFill>
                            <a:srgbClr val="EC008C"/>
                          </a:solidFill>
                          <a:effectLst/>
                          <a:latin typeface="Times New Roman" panose="02020603050405020304" pitchFamily="18" charset="0"/>
                          <a:ea typeface="新細明體" panose="02020500000000000000" pitchFamily="18" charset="-120"/>
                          <a:cs typeface="Times New Roman" panose="02020603050405020304" pitchFamily="18" charset="0"/>
                        </a:rPr>
                        <a:t>是</a:t>
                      </a:r>
                      <a:endParaRPr lang="zh-TW" sz="13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195" marR="36195" marT="36195" marB="36195" anchor="ctr">
                    <a:lnL w="12700" cap="flat" cmpd="sng" algn="ctr">
                      <a:solidFill>
                        <a:srgbClr val="E4007E"/>
                      </a:solidFill>
                      <a:prstDash val="solid"/>
                      <a:round/>
                      <a:headEnd type="none" w="med" len="med"/>
                      <a:tailEnd type="none" w="med" len="med"/>
                    </a:lnL>
                    <a:lnR>
                      <a:noFill/>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tcPr>
                </a:tc>
                <a:extLst>
                  <a:ext uri="{0D108BD9-81ED-4DB2-BD59-A6C34878D82A}">
                    <a16:rowId xmlns:a16="http://schemas.microsoft.com/office/drawing/2014/main" val="1003372201"/>
                  </a:ext>
                </a:extLst>
              </a:tr>
            </a:tbl>
          </a:graphicData>
        </a:graphic>
      </p:graphicFrame>
      <p:pic>
        <p:nvPicPr>
          <p:cNvPr id="23645" name="Picture 9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0495" y="5270125"/>
            <a:ext cx="3810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53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F04BAEF3-A9D5-4207-B851-DE56B5702B0E}"/>
              </a:ext>
            </a:extLst>
          </p:cNvPr>
          <p:cNvSpPr/>
          <p:nvPr/>
        </p:nvSpPr>
        <p:spPr>
          <a:xfrm>
            <a:off x="0" y="752949"/>
            <a:ext cx="12192000" cy="19461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 name="副標題 4">
            <a:extLst>
              <a:ext uri="{FF2B5EF4-FFF2-40B4-BE49-F238E27FC236}">
                <a16:creationId xmlns:a16="http://schemas.microsoft.com/office/drawing/2014/main" id="{EAB8748D-E312-4C8A-8D17-33D87C9EA111}"/>
              </a:ext>
            </a:extLst>
          </p:cNvPr>
          <p:cNvSpPr>
            <a:spLocks noGrp="1"/>
          </p:cNvSpPr>
          <p:nvPr>
            <p:ph type="subTitle" idx="1"/>
          </p:nvPr>
        </p:nvSpPr>
        <p:spPr/>
        <p:txBody>
          <a:bodyPr/>
          <a:lstStyle/>
          <a:p>
            <a:r>
              <a:rPr lang="en-US" altLang="zh-TW" dirty="0"/>
              <a:t>22</a:t>
            </a:r>
            <a:endParaRPr lang="zh-TW" altLang="en-US" dirty="0"/>
          </a:p>
        </p:txBody>
      </p:sp>
      <p:sp>
        <p:nvSpPr>
          <p:cNvPr id="4" name="標題 3">
            <a:extLst>
              <a:ext uri="{FF2B5EF4-FFF2-40B4-BE49-F238E27FC236}">
                <a16:creationId xmlns:a16="http://schemas.microsoft.com/office/drawing/2014/main" id="{7B40F571-0408-4C8B-BC5A-9126AA83DBC8}"/>
              </a:ext>
            </a:extLst>
          </p:cNvPr>
          <p:cNvSpPr>
            <a:spLocks noGrp="1"/>
          </p:cNvSpPr>
          <p:nvPr>
            <p:ph type="title"/>
          </p:nvPr>
        </p:nvSpPr>
        <p:spPr>
          <a:xfrm>
            <a:off x="1455275" y="-134350"/>
            <a:ext cx="6267549" cy="1001096"/>
          </a:xfrm>
        </p:spPr>
        <p:txBody>
          <a:bodyPr/>
          <a:lstStyle/>
          <a:p>
            <a:r>
              <a:rPr lang="zh-TW" altLang="en-US" dirty="0"/>
              <a:t>判斷二元一次聯立方程式的解</a:t>
            </a:r>
          </a:p>
        </p:txBody>
      </p:sp>
      <p:sp>
        <p:nvSpPr>
          <p:cNvPr id="6" name="文字版面配置區 5">
            <a:extLst>
              <a:ext uri="{FF2B5EF4-FFF2-40B4-BE49-F238E27FC236}">
                <a16:creationId xmlns:a16="http://schemas.microsoft.com/office/drawing/2014/main" id="{A79FFEB2-EB63-4AAB-B9E5-390352B21C45}"/>
              </a:ext>
            </a:extLst>
          </p:cNvPr>
          <p:cNvSpPr>
            <a:spLocks noGrp="1"/>
          </p:cNvSpPr>
          <p:nvPr>
            <p:ph type="body" sz="quarter" idx="10"/>
          </p:nvPr>
        </p:nvSpPr>
        <p:spPr/>
        <p:txBody>
          <a:bodyPr/>
          <a:lstStyle/>
          <a:p>
            <a:r>
              <a:rPr lang="en-US" altLang="zh-TW" dirty="0"/>
              <a:t>1</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5002EA83-F6D7-4C38-9E60-882017C0EBCF}"/>
                  </a:ext>
                </a:extLst>
              </p:cNvPr>
              <p:cNvSpPr>
                <a:spLocks noGrp="1"/>
              </p:cNvSpPr>
              <p:nvPr>
                <p:ph type="body" sz="quarter" idx="13"/>
              </p:nvPr>
            </p:nvSpPr>
            <p:spPr>
              <a:xfrm>
                <a:off x="720796" y="688488"/>
                <a:ext cx="10263021" cy="2102338"/>
              </a:xfrm>
            </p:spPr>
            <p:txBody>
              <a:bodyPr/>
              <a:lstStyle/>
              <a:p>
                <a:r>
                  <a:rPr lang="zh-TW" altLang="zh-TW" sz="3200" dirty="0">
                    <a:latin typeface="+mn-ea"/>
                  </a:rPr>
                  <a:t>下列各組數中，哪些是二元一次聯立方程式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r>
                          <a:rPr lang="en-US" altLang="zh-TW" sz="3200" b="0" i="1" smtClean="0">
                            <a:latin typeface="Cambria Math"/>
                          </a:rPr>
                          <m:t> </m:t>
                        </m:r>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5 </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3 </m:t>
                            </m:r>
                          </m:e>
                        </m:eqArr>
                      </m:e>
                    </m:d>
                  </m:oMath>
                </a14:m>
                <a:r>
                  <a:rPr lang="zh-TW" altLang="zh-TW" sz="3200" dirty="0">
                    <a:latin typeface="+mn-ea"/>
                  </a:rPr>
                  <a:t>的解？</a:t>
                </a:r>
                <a:br>
                  <a:rPr lang="en-US" altLang="zh-TW" sz="3200" dirty="0">
                    <a:latin typeface="+mn-ea"/>
                  </a:rPr>
                </a:b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⑴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　　⑵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3</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3</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　　⑶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xmlns:a14="http://schemas.microsoft.com/office/drawing/2010/main" xmlns="" id="{5002EA83-F6D7-4C38-9E60-882017C0EBCF}"/>
                  </a:ext>
                </a:extLst>
              </p:cNvPr>
              <p:cNvSpPr>
                <a:spLocks noGrp="1" noRot="1" noChangeAspect="1" noMove="1" noResize="1" noEditPoints="1" noAdjustHandles="1" noChangeArrowheads="1" noChangeShapeType="1" noTextEdit="1"/>
              </p:cNvSpPr>
              <p:nvPr>
                <p:ph type="body" sz="quarter" idx="13"/>
              </p:nvPr>
            </p:nvSpPr>
            <p:spPr>
              <a:xfrm>
                <a:off x="720796" y="688488"/>
                <a:ext cx="10263021" cy="2102338"/>
              </a:xfrm>
              <a:blipFill rotWithShape="1">
                <a:blip r:embed="rId2"/>
                <a:stretch>
                  <a:fillRect l="-1485"/>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03B21688-15DC-4969-9148-E9C2CF8B3368}"/>
              </a:ext>
            </a:extLst>
          </p:cNvPr>
          <p:cNvSpPr/>
          <p:nvPr/>
        </p:nvSpPr>
        <p:spPr>
          <a:xfrm>
            <a:off x="114300" y="2857478"/>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2" name="矩形 1">
            <a:extLst>
              <a:ext uri="{FF2B5EF4-FFF2-40B4-BE49-F238E27FC236}">
                <a16:creationId xmlns:a16="http://schemas.microsoft.com/office/drawing/2014/main" id="{DCABFE57-0970-4FD0-A96A-78B4B39E9D2D}"/>
              </a:ext>
            </a:extLst>
          </p:cNvPr>
          <p:cNvSpPr/>
          <p:nvPr/>
        </p:nvSpPr>
        <p:spPr>
          <a:xfrm>
            <a:off x="742260" y="2790826"/>
            <a:ext cx="10241557" cy="1077218"/>
          </a:xfrm>
          <a:prstGeom prst="rect">
            <a:avLst/>
          </a:prstGeom>
        </p:spPr>
        <p:txBody>
          <a:bodyPr wrap="square">
            <a:spAutoFit/>
          </a:bodyPr>
          <a:lstStyle/>
          <a:p>
            <a:r>
              <a:rPr lang="zh-TW" altLang="zh-TW" sz="3200" kern="100" dirty="0">
                <a:latin typeface="Times New Roman" panose="02020603050405020304" pitchFamily="18" charset="0"/>
                <a:cs typeface="Times New Roman" panose="02020603050405020304" pitchFamily="18" charset="0"/>
              </a:rPr>
              <a:t>為了方便觀察，我們可以列表來表示將</a:t>
            </a:r>
            <a:r>
              <a:rPr lang="en-US" altLang="zh-TW" sz="3200" kern="100" dirty="0">
                <a:latin typeface="Times New Roman" panose="02020603050405020304" pitchFamily="18" charset="0"/>
                <a:cs typeface="Times New Roman" panose="02020603050405020304" pitchFamily="18" charset="0"/>
              </a:rPr>
              <a:t>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 </a:t>
            </a:r>
            <a:r>
              <a:rPr lang="zh-TW" altLang="zh-TW" sz="3200" kern="100" dirty="0">
                <a:latin typeface="Times New Roman" panose="02020603050405020304" pitchFamily="18" charset="0"/>
                <a:cs typeface="Times New Roman" panose="02020603050405020304" pitchFamily="18" charset="0"/>
              </a:rPr>
              <a:t>代入後等號是否成立：</a:t>
            </a:r>
            <a:endParaRPr lang="zh-TW" altLang="en-US" sz="3200" dirty="0"/>
          </a:p>
        </p:txBody>
      </p:sp>
      <p:grpSp>
        <p:nvGrpSpPr>
          <p:cNvPr id="27" name="群組 26">
            <a:extLst>
              <a:ext uri="{FF2B5EF4-FFF2-40B4-BE49-F238E27FC236}">
                <a16:creationId xmlns:a16="http://schemas.microsoft.com/office/drawing/2014/main" id="{79A7F41D-9282-4BC3-B25D-FEA908780330}"/>
              </a:ext>
            </a:extLst>
          </p:cNvPr>
          <p:cNvGrpSpPr>
            <a:grpSpLocks noChangeAspect="1"/>
          </p:cNvGrpSpPr>
          <p:nvPr/>
        </p:nvGrpSpPr>
        <p:grpSpPr>
          <a:xfrm>
            <a:off x="11467200" y="2075171"/>
            <a:ext cx="596464" cy="2674002"/>
            <a:chOff x="11422513" y="1725377"/>
            <a:chExt cx="720000" cy="3227828"/>
          </a:xfrm>
        </p:grpSpPr>
        <p:grpSp>
          <p:nvGrpSpPr>
            <p:cNvPr id="28" name="群組 27">
              <a:extLst>
                <a:ext uri="{FF2B5EF4-FFF2-40B4-BE49-F238E27FC236}">
                  <a16:creationId xmlns:a16="http://schemas.microsoft.com/office/drawing/2014/main" id="{BB0E106C-F7A8-4955-8554-AC73BFCD0918}"/>
                </a:ext>
              </a:extLst>
            </p:cNvPr>
            <p:cNvGrpSpPr/>
            <p:nvPr/>
          </p:nvGrpSpPr>
          <p:grpSpPr>
            <a:xfrm>
              <a:off x="11422513" y="1725377"/>
              <a:ext cx="720000" cy="780196"/>
              <a:chOff x="11422513" y="1725377"/>
              <a:chExt cx="720000" cy="780196"/>
            </a:xfrm>
          </p:grpSpPr>
          <p:sp>
            <p:nvSpPr>
              <p:cNvPr id="60" name="橢圓 59">
                <a:extLst>
                  <a:ext uri="{FF2B5EF4-FFF2-40B4-BE49-F238E27FC236}">
                    <a16:creationId xmlns:a16="http://schemas.microsoft.com/office/drawing/2014/main" id="{08569D71-C727-43F1-8D20-6B31CAF89D7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文字方塊 60">
                <a:hlinkClick r:id="" action="ppaction://hlinkshowjump?jump=previousslide"/>
                <a:extLst>
                  <a:ext uri="{FF2B5EF4-FFF2-40B4-BE49-F238E27FC236}">
                    <a16:creationId xmlns:a16="http://schemas.microsoft.com/office/drawing/2014/main" id="{9EA5050A-6223-4BD6-96B3-2BB593D5BBFF}"/>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29" name="群組 28">
              <a:extLst>
                <a:ext uri="{FF2B5EF4-FFF2-40B4-BE49-F238E27FC236}">
                  <a16:creationId xmlns:a16="http://schemas.microsoft.com/office/drawing/2014/main" id="{5017AA83-CC03-4A3F-9359-3415EF73C52F}"/>
                </a:ext>
              </a:extLst>
            </p:cNvPr>
            <p:cNvGrpSpPr/>
            <p:nvPr/>
          </p:nvGrpSpPr>
          <p:grpSpPr>
            <a:xfrm>
              <a:off x="11422513" y="2588402"/>
              <a:ext cx="720000" cy="817031"/>
              <a:chOff x="11422513" y="1766001"/>
              <a:chExt cx="720000" cy="817031"/>
            </a:xfrm>
          </p:grpSpPr>
          <p:sp>
            <p:nvSpPr>
              <p:cNvPr id="58" name="橢圓 57">
                <a:extLst>
                  <a:ext uri="{FF2B5EF4-FFF2-40B4-BE49-F238E27FC236}">
                    <a16:creationId xmlns:a16="http://schemas.microsoft.com/office/drawing/2014/main" id="{9A6F9C4A-21B8-41DF-A25A-55244E85D6F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文字方塊 58">
                <a:hlinkClick r:id="" action="ppaction://hlinkshowjump?jump=nextslide"/>
                <a:extLst>
                  <a:ext uri="{FF2B5EF4-FFF2-40B4-BE49-F238E27FC236}">
                    <a16:creationId xmlns:a16="http://schemas.microsoft.com/office/drawing/2014/main" id="{7F7F29A5-9258-4EA2-A737-4885ABDA46FA}"/>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30" name="群組 29">
              <a:extLst>
                <a:ext uri="{FF2B5EF4-FFF2-40B4-BE49-F238E27FC236}">
                  <a16:creationId xmlns:a16="http://schemas.microsoft.com/office/drawing/2014/main" id="{941B1A7B-D10D-49FB-8458-2053691A53C0}"/>
                </a:ext>
              </a:extLst>
            </p:cNvPr>
            <p:cNvGrpSpPr/>
            <p:nvPr/>
          </p:nvGrpSpPr>
          <p:grpSpPr>
            <a:xfrm>
              <a:off x="11422513" y="3410803"/>
              <a:ext cx="720000" cy="720000"/>
              <a:chOff x="11422513" y="3429000"/>
              <a:chExt cx="720000" cy="720000"/>
            </a:xfrm>
          </p:grpSpPr>
          <p:grpSp>
            <p:nvGrpSpPr>
              <p:cNvPr id="54" name="群組 53">
                <a:extLst>
                  <a:ext uri="{FF2B5EF4-FFF2-40B4-BE49-F238E27FC236}">
                    <a16:creationId xmlns:a16="http://schemas.microsoft.com/office/drawing/2014/main" id="{A4F9518B-8F02-447C-99A7-6D37C6809CE4}"/>
                  </a:ext>
                </a:extLst>
              </p:cNvPr>
              <p:cNvGrpSpPr/>
              <p:nvPr/>
            </p:nvGrpSpPr>
            <p:grpSpPr>
              <a:xfrm>
                <a:off x="11422513" y="3429000"/>
                <a:ext cx="720000" cy="720000"/>
                <a:chOff x="11422513" y="1766001"/>
                <a:chExt cx="720000" cy="720000"/>
              </a:xfrm>
            </p:grpSpPr>
            <p:sp>
              <p:nvSpPr>
                <p:cNvPr id="56" name="橢圓 55">
                  <a:extLst>
                    <a:ext uri="{FF2B5EF4-FFF2-40B4-BE49-F238E27FC236}">
                      <a16:creationId xmlns:a16="http://schemas.microsoft.com/office/drawing/2014/main" id="{2478B5A6-FCDF-400F-96AC-9B4021928549}"/>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a:extLst>
                    <a:ext uri="{FF2B5EF4-FFF2-40B4-BE49-F238E27FC236}">
                      <a16:creationId xmlns:a16="http://schemas.microsoft.com/office/drawing/2014/main" id="{E1BC44F6-76E7-4809-A270-CE579012437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5" name="圖片 54">
                <a:hlinkClick r:id="" action="ppaction://hlinkshowjump?jump=firstslide"/>
                <a:extLst>
                  <a:ext uri="{FF2B5EF4-FFF2-40B4-BE49-F238E27FC236}">
                    <a16:creationId xmlns:a16="http://schemas.microsoft.com/office/drawing/2014/main" id="{5DC90A87-E9D2-4E61-9383-9C4AFF341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31" name="群組 30">
              <a:extLst>
                <a:ext uri="{FF2B5EF4-FFF2-40B4-BE49-F238E27FC236}">
                  <a16:creationId xmlns:a16="http://schemas.microsoft.com/office/drawing/2014/main" id="{40B21E7E-C2BF-49BA-904C-4687970B79F6}"/>
                </a:ext>
              </a:extLst>
            </p:cNvPr>
            <p:cNvGrpSpPr/>
            <p:nvPr/>
          </p:nvGrpSpPr>
          <p:grpSpPr>
            <a:xfrm>
              <a:off x="11422513" y="4233205"/>
              <a:ext cx="720000" cy="720000"/>
              <a:chOff x="11422513" y="4233205"/>
              <a:chExt cx="720000" cy="720000"/>
            </a:xfrm>
          </p:grpSpPr>
          <p:grpSp>
            <p:nvGrpSpPr>
              <p:cNvPr id="32" name="群組 31">
                <a:extLst>
                  <a:ext uri="{FF2B5EF4-FFF2-40B4-BE49-F238E27FC236}">
                    <a16:creationId xmlns:a16="http://schemas.microsoft.com/office/drawing/2014/main" id="{C874E311-7D6F-4E17-9D16-73428CA592DB}"/>
                  </a:ext>
                </a:extLst>
              </p:cNvPr>
              <p:cNvGrpSpPr/>
              <p:nvPr/>
            </p:nvGrpSpPr>
            <p:grpSpPr>
              <a:xfrm>
                <a:off x="11422513" y="4233205"/>
                <a:ext cx="720000" cy="720000"/>
                <a:chOff x="11422513" y="1766001"/>
                <a:chExt cx="720000" cy="720000"/>
              </a:xfrm>
            </p:grpSpPr>
            <p:sp>
              <p:nvSpPr>
                <p:cNvPr id="52" name="橢圓 51">
                  <a:extLst>
                    <a:ext uri="{FF2B5EF4-FFF2-40B4-BE49-F238E27FC236}">
                      <a16:creationId xmlns:a16="http://schemas.microsoft.com/office/drawing/2014/main" id="{036E219F-21DC-420D-B4E0-DDF331661A27}"/>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52">
                  <a:extLst>
                    <a:ext uri="{FF2B5EF4-FFF2-40B4-BE49-F238E27FC236}">
                      <a16:creationId xmlns:a16="http://schemas.microsoft.com/office/drawing/2014/main" id="{21FDDA0E-5953-4B38-8F5F-A35D45F1D1A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1" name="圖片 50">
                <a:hlinkClick r:id="" action="ppaction://hlinkshowjump?jump=endshow"/>
                <a:extLst>
                  <a:ext uri="{FF2B5EF4-FFF2-40B4-BE49-F238E27FC236}">
                    <a16:creationId xmlns:a16="http://schemas.microsoft.com/office/drawing/2014/main" id="{EE9626D9-8063-44BE-9EA9-32026B1F9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graphicFrame>
        <p:nvGraphicFramePr>
          <p:cNvPr id="3" name="表格 2"/>
          <p:cNvGraphicFramePr>
            <a:graphicFrameLocks noGrp="1"/>
          </p:cNvGraphicFramePr>
          <p:nvPr>
            <p:extLst>
              <p:ext uri="{D42A27DB-BD31-4B8C-83A1-F6EECF244321}">
                <p14:modId xmlns:p14="http://schemas.microsoft.com/office/powerpoint/2010/main" val="769075843"/>
              </p:ext>
            </p:extLst>
          </p:nvPr>
        </p:nvGraphicFramePr>
        <p:xfrm>
          <a:off x="804883" y="4037363"/>
          <a:ext cx="7568332" cy="2665820"/>
        </p:xfrm>
        <a:graphic>
          <a:graphicData uri="http://schemas.openxmlformats.org/drawingml/2006/table">
            <a:tbl>
              <a:tblPr/>
              <a:tblGrid>
                <a:gridCol w="903606">
                  <a:extLst>
                    <a:ext uri="{9D8B030D-6E8A-4147-A177-3AD203B41FA5}">
                      <a16:colId xmlns:a16="http://schemas.microsoft.com/office/drawing/2014/main" val="477702281"/>
                    </a:ext>
                  </a:extLst>
                </a:gridCol>
                <a:gridCol w="1157584">
                  <a:extLst>
                    <a:ext uri="{9D8B030D-6E8A-4147-A177-3AD203B41FA5}">
                      <a16:colId xmlns:a16="http://schemas.microsoft.com/office/drawing/2014/main" val="137205031"/>
                    </a:ext>
                  </a:extLst>
                </a:gridCol>
                <a:gridCol w="1157584">
                  <a:extLst>
                    <a:ext uri="{9D8B030D-6E8A-4147-A177-3AD203B41FA5}">
                      <a16:colId xmlns:a16="http://schemas.microsoft.com/office/drawing/2014/main" val="2688938270"/>
                    </a:ext>
                  </a:extLst>
                </a:gridCol>
                <a:gridCol w="2174779">
                  <a:extLst>
                    <a:ext uri="{9D8B030D-6E8A-4147-A177-3AD203B41FA5}">
                      <a16:colId xmlns:a16="http://schemas.microsoft.com/office/drawing/2014/main" val="2540723759"/>
                    </a:ext>
                  </a:extLst>
                </a:gridCol>
                <a:gridCol w="2174779">
                  <a:extLst>
                    <a:ext uri="{9D8B030D-6E8A-4147-A177-3AD203B41FA5}">
                      <a16:colId xmlns:a16="http://schemas.microsoft.com/office/drawing/2014/main" val="2818292151"/>
                    </a:ext>
                  </a:extLst>
                </a:gridCol>
              </a:tblGrid>
              <a:tr h="666455">
                <a:tc>
                  <a:txBody>
                    <a:bodyPr/>
                    <a:lstStyle/>
                    <a:p>
                      <a:pPr algn="ctr">
                        <a:lnSpc>
                          <a:spcPct val="100000"/>
                        </a:lnSpc>
                        <a:spcAft>
                          <a:spcPts val="0"/>
                        </a:spcAft>
                      </a:pPr>
                      <a:r>
                        <a:rPr lang="en-US" sz="3200" kern="0" dirty="0">
                          <a:solidFill>
                            <a:srgbClr val="000000"/>
                          </a:solidFill>
                          <a:effectLst/>
                          <a:latin typeface="Times New Roman" panose="02020603050405020304" pitchFamily="18" charset="0"/>
                          <a:ea typeface="新細明體" panose="02020500000000000000" pitchFamily="18" charset="-120"/>
                        </a:rPr>
                        <a:t> </a:t>
                      </a:r>
                      <a:endParaRPr lang="zh-TW" sz="3200" kern="100" dirty="0">
                        <a:effectLst/>
                        <a:latin typeface="Times New Roman" panose="02020603050405020304" pitchFamily="18" charset="0"/>
                        <a:ea typeface="新細明體" panose="02020500000000000000" pitchFamily="18" charset="-12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88888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FEF"/>
                    </a:solidFill>
                  </a:tcPr>
                </a:tc>
                <a:tc>
                  <a:txBody>
                    <a:bodyPr/>
                    <a:lstStyle/>
                    <a:p>
                      <a:pPr algn="ctr" fontAlgn="ctr">
                        <a:lnSpc>
                          <a:spcPct val="100000"/>
                        </a:lnSpc>
                        <a:spcAft>
                          <a:spcPts val="0"/>
                        </a:spcAft>
                      </a:pPr>
                      <a:r>
                        <a:rPr lang="en-US" sz="3200" i="1" kern="100" dirty="0">
                          <a:solidFill>
                            <a:srgbClr val="221E1F"/>
                          </a:solidFill>
                          <a:effectLst/>
                          <a:latin typeface="Times New Roman" panose="02020603050405020304" pitchFamily="18" charset="0"/>
                          <a:ea typeface="新細明體" panose="02020500000000000000" pitchFamily="18" charset="-120"/>
                        </a:rPr>
                        <a:t>x</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8888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FEF"/>
                    </a:solidFill>
                  </a:tcPr>
                </a:tc>
                <a:tc>
                  <a:txBody>
                    <a:bodyPr/>
                    <a:lstStyle/>
                    <a:p>
                      <a:pPr algn="ctr" fontAlgn="ctr">
                        <a:lnSpc>
                          <a:spcPct val="100000"/>
                        </a:lnSpc>
                        <a:spcAft>
                          <a:spcPts val="0"/>
                        </a:spcAft>
                      </a:pPr>
                      <a:r>
                        <a:rPr lang="en-US" sz="3200" i="1" kern="100" dirty="0">
                          <a:solidFill>
                            <a:srgbClr val="221E1F"/>
                          </a:solidFill>
                          <a:effectLst/>
                          <a:latin typeface="Times New Roman" panose="02020603050405020304" pitchFamily="18" charset="0"/>
                          <a:ea typeface="新細明體" panose="02020500000000000000" pitchFamily="18" charset="-120"/>
                        </a:rPr>
                        <a:t>y</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8888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FEF"/>
                    </a:solidFill>
                  </a:tcPr>
                </a:tc>
                <a:tc>
                  <a:txBody>
                    <a:bodyPr/>
                    <a:lstStyle/>
                    <a:p>
                      <a:pPr algn="ctr" fontAlgn="ctr">
                        <a:lnSpc>
                          <a:spcPct val="100000"/>
                        </a:lnSpc>
                        <a:spcAft>
                          <a:spcPts val="0"/>
                        </a:spcAft>
                      </a:pPr>
                      <a:r>
                        <a:rPr lang="en-US" sz="3200" i="1" kern="100" dirty="0">
                          <a:solidFill>
                            <a:srgbClr val="221E1F"/>
                          </a:solidFill>
                          <a:effectLst/>
                          <a:latin typeface="Times New Roman" panose="02020603050405020304" pitchFamily="18" charset="0"/>
                          <a:ea typeface="新細明體" panose="02020500000000000000" pitchFamily="18" charset="-120"/>
                        </a:rPr>
                        <a:t>x</a:t>
                      </a:r>
                      <a:r>
                        <a:rPr lang="zh-TW" sz="3200" kern="100" dirty="0">
                          <a:solidFill>
                            <a:srgbClr val="221E1F"/>
                          </a:solidFill>
                          <a:effectLst/>
                          <a:latin typeface="Times New Roman" panose="02020603050405020304" pitchFamily="18" charset="0"/>
                          <a:ea typeface="新細明體" panose="02020500000000000000" pitchFamily="18" charset="-120"/>
                        </a:rPr>
                        <a:t>＋</a:t>
                      </a:r>
                      <a:r>
                        <a:rPr lang="en-US" sz="3200" kern="100" dirty="0">
                          <a:solidFill>
                            <a:srgbClr val="221E1F"/>
                          </a:solidFill>
                          <a:effectLst/>
                          <a:latin typeface="Times New Roman" panose="02020603050405020304" pitchFamily="18" charset="0"/>
                          <a:ea typeface="新細明體" panose="02020500000000000000" pitchFamily="18" charset="-120"/>
                        </a:rPr>
                        <a:t>3</a:t>
                      </a:r>
                      <a:r>
                        <a:rPr lang="en-US" sz="3200" i="1" kern="100" dirty="0">
                          <a:solidFill>
                            <a:srgbClr val="221E1F"/>
                          </a:solidFill>
                          <a:effectLst/>
                          <a:latin typeface="Times New Roman" panose="02020603050405020304" pitchFamily="18" charset="0"/>
                          <a:ea typeface="新細明體" panose="02020500000000000000" pitchFamily="18" charset="-120"/>
                        </a:rPr>
                        <a:t>y</a:t>
                      </a:r>
                      <a:r>
                        <a:rPr lang="zh-TW" sz="3200" kern="100" dirty="0">
                          <a:solidFill>
                            <a:srgbClr val="221E1F"/>
                          </a:solidFill>
                          <a:effectLst/>
                          <a:latin typeface="Times New Roman" panose="02020603050405020304" pitchFamily="18" charset="0"/>
                          <a:ea typeface="新細明體" panose="02020500000000000000" pitchFamily="18" charset="-120"/>
                        </a:rPr>
                        <a:t>＝</a:t>
                      </a:r>
                      <a:r>
                        <a:rPr lang="en-US" sz="3200" kern="100" dirty="0">
                          <a:solidFill>
                            <a:srgbClr val="221E1F"/>
                          </a:solidFill>
                          <a:effectLst/>
                          <a:latin typeface="Times New Roman" panose="02020603050405020304" pitchFamily="18" charset="0"/>
                          <a:ea typeface="新細明體" panose="02020500000000000000" pitchFamily="18" charset="-120"/>
                        </a:rPr>
                        <a:t>5</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8888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FEF"/>
                    </a:solidFill>
                  </a:tcPr>
                </a:tc>
                <a:tc>
                  <a:txBody>
                    <a:bodyPr/>
                    <a:lstStyle/>
                    <a:p>
                      <a:pPr algn="ctr" fontAlgn="ctr">
                        <a:lnSpc>
                          <a:spcPct val="100000"/>
                        </a:lnSpc>
                        <a:spcAft>
                          <a:spcPts val="0"/>
                        </a:spcAft>
                      </a:pPr>
                      <a:r>
                        <a:rPr lang="en-US" sz="3200" kern="100" dirty="0">
                          <a:solidFill>
                            <a:srgbClr val="221E1F"/>
                          </a:solidFill>
                          <a:effectLst/>
                          <a:latin typeface="Times New Roman" panose="02020603050405020304" pitchFamily="18" charset="0"/>
                          <a:ea typeface="新細明體" panose="02020500000000000000" pitchFamily="18" charset="-120"/>
                        </a:rPr>
                        <a:t>2</a:t>
                      </a:r>
                      <a:r>
                        <a:rPr lang="en-US" sz="3200" i="1" kern="100" dirty="0">
                          <a:solidFill>
                            <a:srgbClr val="221E1F"/>
                          </a:solidFill>
                          <a:effectLst/>
                          <a:latin typeface="Times New Roman" panose="02020603050405020304" pitchFamily="18" charset="0"/>
                          <a:ea typeface="新細明體" panose="02020500000000000000" pitchFamily="18" charset="-120"/>
                        </a:rPr>
                        <a:t>x</a:t>
                      </a:r>
                      <a:r>
                        <a:rPr lang="zh-TW" sz="3200" kern="100" dirty="0">
                          <a:solidFill>
                            <a:srgbClr val="221E1F"/>
                          </a:solidFill>
                          <a:effectLst/>
                          <a:latin typeface="Times New Roman" panose="02020603050405020304" pitchFamily="18" charset="0"/>
                          <a:ea typeface="新細明體" panose="02020500000000000000" pitchFamily="18" charset="-120"/>
                        </a:rPr>
                        <a:t>－</a:t>
                      </a:r>
                      <a:r>
                        <a:rPr lang="en-US" sz="3200" i="1" kern="100" dirty="0">
                          <a:solidFill>
                            <a:srgbClr val="221E1F"/>
                          </a:solidFill>
                          <a:effectLst/>
                          <a:latin typeface="Times New Roman" panose="02020603050405020304" pitchFamily="18" charset="0"/>
                          <a:ea typeface="新細明體" panose="02020500000000000000" pitchFamily="18" charset="-120"/>
                        </a:rPr>
                        <a:t>y</a:t>
                      </a:r>
                      <a:r>
                        <a:rPr lang="zh-TW" sz="3200" kern="100" dirty="0">
                          <a:solidFill>
                            <a:srgbClr val="221E1F"/>
                          </a:solidFill>
                          <a:effectLst/>
                          <a:latin typeface="Times New Roman" panose="02020603050405020304" pitchFamily="18" charset="0"/>
                          <a:ea typeface="新細明體" panose="02020500000000000000" pitchFamily="18" charset="-120"/>
                        </a:rPr>
                        <a:t>＝</a:t>
                      </a:r>
                      <a:r>
                        <a:rPr lang="en-US" sz="3200" kern="100" dirty="0">
                          <a:solidFill>
                            <a:srgbClr val="221E1F"/>
                          </a:solidFill>
                          <a:effectLst/>
                          <a:latin typeface="Times New Roman" panose="02020603050405020304" pitchFamily="18" charset="0"/>
                          <a:ea typeface="新細明體" panose="02020500000000000000" pitchFamily="18" charset="-120"/>
                        </a:rPr>
                        <a:t>3</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a:noFill/>
                    </a:lnR>
                    <a:lnT w="12700" cap="flat" cmpd="sng" algn="ctr">
                      <a:solidFill>
                        <a:srgbClr val="88888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FEF"/>
                    </a:solidFill>
                  </a:tcPr>
                </a:tc>
                <a:extLst>
                  <a:ext uri="{0D108BD9-81ED-4DB2-BD59-A6C34878D82A}">
                    <a16:rowId xmlns:a16="http://schemas.microsoft.com/office/drawing/2014/main" val="1394829825"/>
                  </a:ext>
                </a:extLst>
              </a:tr>
              <a:tr h="666455">
                <a:tc>
                  <a:txBody>
                    <a:bodyPr/>
                    <a:lstStyle/>
                    <a:p>
                      <a:pPr algn="ctr" fontAlgn="ctr">
                        <a:lnSpc>
                          <a:spcPct val="100000"/>
                        </a:lnSpc>
                        <a:spcAft>
                          <a:spcPts val="0"/>
                        </a:spcAft>
                      </a:pPr>
                      <a:r>
                        <a:rPr lang="zh-TW" sz="3200" kern="0">
                          <a:solidFill>
                            <a:srgbClr val="000000"/>
                          </a:solidFill>
                          <a:effectLst/>
                          <a:latin typeface="Times New Roman" panose="02020603050405020304" pitchFamily="18" charset="0"/>
                          <a:ea typeface="新細明體" panose="02020500000000000000" pitchFamily="18" charset="-120"/>
                        </a:rPr>
                        <a:t>⑴</a:t>
                      </a:r>
                      <a:endParaRPr lang="zh-TW" sz="3200" kern="100">
                        <a:effectLst/>
                        <a:latin typeface="Times New Roman" panose="02020603050405020304" pitchFamily="18" charset="0"/>
                        <a:ea typeface="新細明體" panose="02020500000000000000" pitchFamily="18" charset="-12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100">
                          <a:solidFill>
                            <a:srgbClr val="221E1F"/>
                          </a:solidFill>
                          <a:effectLst/>
                          <a:latin typeface="Times New Roman" panose="02020603050405020304" pitchFamily="18" charset="0"/>
                          <a:ea typeface="新細明體" panose="02020500000000000000" pitchFamily="18" charset="-120"/>
                        </a:rPr>
                        <a:t>－</a:t>
                      </a:r>
                      <a:r>
                        <a:rPr lang="en-US" sz="3200" kern="100">
                          <a:solidFill>
                            <a:srgbClr val="221E1F"/>
                          </a:solidFill>
                          <a:effectLst/>
                          <a:latin typeface="Times New Roman" panose="02020603050405020304" pitchFamily="18" charset="0"/>
                          <a:ea typeface="新細明體" panose="02020500000000000000" pitchFamily="18" charset="-120"/>
                        </a:rPr>
                        <a:t>1</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en-US" sz="3200" kern="100">
                          <a:solidFill>
                            <a:srgbClr val="221E1F"/>
                          </a:solidFill>
                          <a:effectLst/>
                          <a:latin typeface="Times New Roman" panose="02020603050405020304" pitchFamily="18" charset="0"/>
                          <a:ea typeface="新細明體" panose="02020500000000000000" pitchFamily="18" charset="-120"/>
                        </a:rPr>
                        <a:t>2</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100" dirty="0">
                          <a:solidFill>
                            <a:srgbClr val="221E1F"/>
                          </a:solidFill>
                          <a:effectLst/>
                          <a:latin typeface="Times New Roman" panose="02020603050405020304" pitchFamily="18" charset="0"/>
                          <a:ea typeface="新細明體" panose="02020500000000000000" pitchFamily="18" charset="-120"/>
                        </a:rPr>
                        <a:t>是</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100">
                          <a:solidFill>
                            <a:srgbClr val="221E1F"/>
                          </a:solidFill>
                          <a:effectLst/>
                          <a:latin typeface="Times New Roman" panose="02020603050405020304" pitchFamily="18" charset="0"/>
                          <a:ea typeface="新細明體" panose="02020500000000000000" pitchFamily="18" charset="-120"/>
                        </a:rPr>
                        <a:t>否</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56825513"/>
                  </a:ext>
                </a:extLst>
              </a:tr>
              <a:tr h="666455">
                <a:tc>
                  <a:txBody>
                    <a:bodyPr/>
                    <a:lstStyle/>
                    <a:p>
                      <a:pPr algn="ctr" fontAlgn="ctr">
                        <a:lnSpc>
                          <a:spcPct val="100000"/>
                        </a:lnSpc>
                        <a:spcAft>
                          <a:spcPts val="0"/>
                        </a:spcAft>
                      </a:pPr>
                      <a:r>
                        <a:rPr lang="zh-TW" sz="3200" kern="0">
                          <a:solidFill>
                            <a:srgbClr val="000000"/>
                          </a:solidFill>
                          <a:effectLst/>
                          <a:latin typeface="Times New Roman" panose="02020603050405020304" pitchFamily="18" charset="0"/>
                          <a:ea typeface="新細明體" panose="02020500000000000000" pitchFamily="18" charset="-120"/>
                        </a:rPr>
                        <a:t>⑵</a:t>
                      </a:r>
                      <a:endParaRPr lang="zh-TW" sz="3200" kern="100">
                        <a:effectLst/>
                        <a:latin typeface="Times New Roman" panose="02020603050405020304" pitchFamily="18" charset="0"/>
                        <a:ea typeface="新細明體" panose="02020500000000000000" pitchFamily="18" charset="-12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en-US" sz="3200" kern="100">
                          <a:solidFill>
                            <a:srgbClr val="221E1F"/>
                          </a:solidFill>
                          <a:effectLst/>
                          <a:latin typeface="Times New Roman" panose="02020603050405020304" pitchFamily="18" charset="0"/>
                          <a:ea typeface="新細明體" panose="02020500000000000000" pitchFamily="18" charset="-120"/>
                        </a:rPr>
                        <a:t>3</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en-US" sz="3200" kern="100">
                          <a:solidFill>
                            <a:srgbClr val="221E1F"/>
                          </a:solidFill>
                          <a:effectLst/>
                          <a:latin typeface="Times New Roman" panose="02020603050405020304" pitchFamily="18" charset="0"/>
                          <a:ea typeface="新細明體" panose="02020500000000000000" pitchFamily="18" charset="-120"/>
                        </a:rPr>
                        <a:t>3</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100" dirty="0">
                          <a:solidFill>
                            <a:srgbClr val="221E1F"/>
                          </a:solidFill>
                          <a:effectLst/>
                          <a:latin typeface="Times New Roman" panose="02020603050405020304" pitchFamily="18" charset="0"/>
                          <a:ea typeface="新細明體" panose="02020500000000000000" pitchFamily="18" charset="-120"/>
                        </a:rPr>
                        <a:t>否</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100" dirty="0">
                          <a:solidFill>
                            <a:srgbClr val="221E1F"/>
                          </a:solidFill>
                          <a:effectLst/>
                          <a:latin typeface="Times New Roman" panose="02020603050405020304" pitchFamily="18" charset="0"/>
                          <a:ea typeface="新細明體" panose="02020500000000000000" pitchFamily="18" charset="-120"/>
                        </a:rPr>
                        <a:t>是</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5802653"/>
                  </a:ext>
                </a:extLst>
              </a:tr>
              <a:tr h="666455">
                <a:tc>
                  <a:txBody>
                    <a:bodyPr/>
                    <a:lstStyle/>
                    <a:p>
                      <a:pPr algn="ctr" fontAlgn="ctr">
                        <a:lnSpc>
                          <a:spcPct val="100000"/>
                        </a:lnSpc>
                        <a:spcAft>
                          <a:spcPts val="0"/>
                        </a:spcAft>
                      </a:pPr>
                      <a:r>
                        <a:rPr lang="zh-TW" sz="3200" kern="0">
                          <a:solidFill>
                            <a:srgbClr val="000000"/>
                          </a:solidFill>
                          <a:effectLst/>
                          <a:latin typeface="Times New Roman" panose="02020603050405020304" pitchFamily="18" charset="0"/>
                          <a:ea typeface="新細明體" panose="02020500000000000000" pitchFamily="18" charset="-120"/>
                        </a:rPr>
                        <a:t>⑶</a:t>
                      </a:r>
                      <a:endParaRPr lang="zh-TW" sz="3200" kern="100">
                        <a:effectLst/>
                        <a:latin typeface="Times New Roman" panose="02020603050405020304" pitchFamily="18" charset="0"/>
                        <a:ea typeface="新細明體" panose="02020500000000000000" pitchFamily="18" charset="-12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88889"/>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en-US" sz="3200" kern="100">
                          <a:solidFill>
                            <a:srgbClr val="221E1F"/>
                          </a:solidFill>
                          <a:effectLst/>
                          <a:latin typeface="Times New Roman" panose="02020603050405020304" pitchFamily="18" charset="0"/>
                          <a:ea typeface="新細明體" panose="02020500000000000000" pitchFamily="18" charset="-120"/>
                        </a:rPr>
                        <a:t>2</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88889"/>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en-US" sz="3200" kern="100">
                          <a:solidFill>
                            <a:srgbClr val="221E1F"/>
                          </a:solidFill>
                          <a:effectLst/>
                          <a:latin typeface="Times New Roman" panose="02020603050405020304" pitchFamily="18" charset="0"/>
                          <a:ea typeface="新細明體" panose="02020500000000000000" pitchFamily="18" charset="-120"/>
                        </a:rPr>
                        <a:t>1</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88889"/>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b="1" kern="100">
                          <a:solidFill>
                            <a:srgbClr val="221E1F"/>
                          </a:solidFill>
                          <a:effectLst/>
                          <a:latin typeface="Times New Roman" panose="02020603050405020304" pitchFamily="18" charset="0"/>
                          <a:ea typeface="新細明體" panose="02020500000000000000" pitchFamily="18" charset="-120"/>
                        </a:rPr>
                        <a:t>是</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88889"/>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b="1" kern="100" dirty="0">
                          <a:solidFill>
                            <a:srgbClr val="221E1F"/>
                          </a:solidFill>
                          <a:effectLst/>
                          <a:latin typeface="Times New Roman" panose="02020603050405020304" pitchFamily="18" charset="0"/>
                          <a:ea typeface="新細明體" panose="02020500000000000000" pitchFamily="18" charset="-120"/>
                        </a:rPr>
                        <a:t>是</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888889"/>
                      </a:solidFill>
                      <a:prstDash val="solid"/>
                      <a:round/>
                      <a:headEnd type="none" w="med" len="med"/>
                      <a:tailEnd type="none" w="med" len="med"/>
                    </a:lnB>
                    <a:solidFill>
                      <a:srgbClr val="FFFFFF"/>
                    </a:solidFill>
                  </a:tcPr>
                </a:tc>
                <a:extLst>
                  <a:ext uri="{0D108BD9-81ED-4DB2-BD59-A6C34878D82A}">
                    <a16:rowId xmlns:a16="http://schemas.microsoft.com/office/drawing/2014/main" val="4171853270"/>
                  </a:ext>
                </a:extLst>
              </a:tr>
            </a:tbl>
          </a:graphicData>
        </a:graphic>
      </p:graphicFrame>
      <p:grpSp>
        <p:nvGrpSpPr>
          <p:cNvPr id="33" name="群組 32">
            <a:extLst>
              <a:ext uri="{FF2B5EF4-FFF2-40B4-BE49-F238E27FC236}">
                <a16:creationId xmlns:a16="http://schemas.microsoft.com/office/drawing/2014/main" id="{D5AF61E8-DE42-4B20-9AE9-5C41F87A8E95}"/>
              </a:ext>
            </a:extLst>
          </p:cNvPr>
          <p:cNvGrpSpPr>
            <a:grpSpLocks noChangeAspect="1"/>
          </p:cNvGrpSpPr>
          <p:nvPr/>
        </p:nvGrpSpPr>
        <p:grpSpPr>
          <a:xfrm>
            <a:off x="11467200" y="2075171"/>
            <a:ext cx="596464" cy="2674002"/>
            <a:chOff x="11422513" y="1725377"/>
            <a:chExt cx="720000" cy="3227828"/>
          </a:xfrm>
        </p:grpSpPr>
        <p:grpSp>
          <p:nvGrpSpPr>
            <p:cNvPr id="34" name="群組 33">
              <a:extLst>
                <a:ext uri="{FF2B5EF4-FFF2-40B4-BE49-F238E27FC236}">
                  <a16:creationId xmlns:a16="http://schemas.microsoft.com/office/drawing/2014/main" id="{9FB1748B-3D5C-4EE5-89BA-378EAA2A0C99}"/>
                </a:ext>
              </a:extLst>
            </p:cNvPr>
            <p:cNvGrpSpPr/>
            <p:nvPr/>
          </p:nvGrpSpPr>
          <p:grpSpPr>
            <a:xfrm>
              <a:off x="11422513" y="1725377"/>
              <a:ext cx="720000" cy="780196"/>
              <a:chOff x="11422513" y="1725377"/>
              <a:chExt cx="720000" cy="780196"/>
            </a:xfrm>
          </p:grpSpPr>
          <p:sp>
            <p:nvSpPr>
              <p:cNvPr id="48" name="橢圓 47">
                <a:extLst>
                  <a:ext uri="{FF2B5EF4-FFF2-40B4-BE49-F238E27FC236}">
                    <a16:creationId xmlns:a16="http://schemas.microsoft.com/office/drawing/2014/main" id="{4356ED4E-D896-4FD5-A1E2-38FD61E9CE2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a:hlinkClick r:id="" action="ppaction://hlinkshowjump?jump=previousslide"/>
                <a:extLst>
                  <a:ext uri="{FF2B5EF4-FFF2-40B4-BE49-F238E27FC236}">
                    <a16:creationId xmlns:a16="http://schemas.microsoft.com/office/drawing/2014/main" id="{171E4119-833B-44C3-8119-61D0A858FB22}"/>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35" name="群組 34">
              <a:extLst>
                <a:ext uri="{FF2B5EF4-FFF2-40B4-BE49-F238E27FC236}">
                  <a16:creationId xmlns:a16="http://schemas.microsoft.com/office/drawing/2014/main" id="{179EA205-9C8C-4CB7-8C11-7076BBC1F581}"/>
                </a:ext>
              </a:extLst>
            </p:cNvPr>
            <p:cNvGrpSpPr/>
            <p:nvPr/>
          </p:nvGrpSpPr>
          <p:grpSpPr>
            <a:xfrm>
              <a:off x="11422513" y="2588402"/>
              <a:ext cx="720000" cy="817031"/>
              <a:chOff x="11422513" y="1766001"/>
              <a:chExt cx="720000" cy="817031"/>
            </a:xfrm>
          </p:grpSpPr>
          <p:sp>
            <p:nvSpPr>
              <p:cNvPr id="46" name="橢圓 45">
                <a:extLst>
                  <a:ext uri="{FF2B5EF4-FFF2-40B4-BE49-F238E27FC236}">
                    <a16:creationId xmlns:a16="http://schemas.microsoft.com/office/drawing/2014/main" id="{E1B98841-5352-4B84-A614-1EAC70788A29}"/>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a:hlinkClick r:id="" action="ppaction://hlinkshowjump?jump=nextslide"/>
                <a:extLst>
                  <a:ext uri="{FF2B5EF4-FFF2-40B4-BE49-F238E27FC236}">
                    <a16:creationId xmlns:a16="http://schemas.microsoft.com/office/drawing/2014/main" id="{3565D7C3-0C31-46EA-9DB6-D128C1FAB938}"/>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36" name="群組 35">
              <a:extLst>
                <a:ext uri="{FF2B5EF4-FFF2-40B4-BE49-F238E27FC236}">
                  <a16:creationId xmlns:a16="http://schemas.microsoft.com/office/drawing/2014/main" id="{EFFEBADF-7958-4069-928F-A7739FD0E53D}"/>
                </a:ext>
              </a:extLst>
            </p:cNvPr>
            <p:cNvGrpSpPr/>
            <p:nvPr/>
          </p:nvGrpSpPr>
          <p:grpSpPr>
            <a:xfrm>
              <a:off x="11422513" y="3410803"/>
              <a:ext cx="720000" cy="720000"/>
              <a:chOff x="11422513" y="3429000"/>
              <a:chExt cx="720000" cy="720000"/>
            </a:xfrm>
          </p:grpSpPr>
          <p:grpSp>
            <p:nvGrpSpPr>
              <p:cNvPr id="42" name="群組 41">
                <a:extLst>
                  <a:ext uri="{FF2B5EF4-FFF2-40B4-BE49-F238E27FC236}">
                    <a16:creationId xmlns:a16="http://schemas.microsoft.com/office/drawing/2014/main" id="{82A0B323-0C13-4FA0-B999-940A8D9DA238}"/>
                  </a:ext>
                </a:extLst>
              </p:cNvPr>
              <p:cNvGrpSpPr/>
              <p:nvPr/>
            </p:nvGrpSpPr>
            <p:grpSpPr>
              <a:xfrm>
                <a:off x="11422513" y="3429000"/>
                <a:ext cx="720000" cy="720000"/>
                <a:chOff x="11422513" y="1766001"/>
                <a:chExt cx="720000" cy="720000"/>
              </a:xfrm>
            </p:grpSpPr>
            <p:sp>
              <p:nvSpPr>
                <p:cNvPr id="44" name="橢圓 43">
                  <a:extLst>
                    <a:ext uri="{FF2B5EF4-FFF2-40B4-BE49-F238E27FC236}">
                      <a16:creationId xmlns:a16="http://schemas.microsoft.com/office/drawing/2014/main" id="{EE48FDC9-9E89-4189-A39E-CB2DAD28AA9A}"/>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a:extLst>
                    <a:ext uri="{FF2B5EF4-FFF2-40B4-BE49-F238E27FC236}">
                      <a16:creationId xmlns:a16="http://schemas.microsoft.com/office/drawing/2014/main" id="{F2B9EBB4-E17F-4460-9BAB-5EA17270C80A}"/>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43" name="圖片 42">
                <a:hlinkClick r:id="" action="ppaction://hlinkshowjump?jump=firstslide"/>
                <a:extLst>
                  <a:ext uri="{FF2B5EF4-FFF2-40B4-BE49-F238E27FC236}">
                    <a16:creationId xmlns:a16="http://schemas.microsoft.com/office/drawing/2014/main" id="{90C5E4EA-6C4B-4220-8A1F-0BBDBB167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37" name="群組 36">
              <a:extLst>
                <a:ext uri="{FF2B5EF4-FFF2-40B4-BE49-F238E27FC236}">
                  <a16:creationId xmlns:a16="http://schemas.microsoft.com/office/drawing/2014/main" id="{AFB607F5-0A0D-4965-8A05-506FB1F5B53E}"/>
                </a:ext>
              </a:extLst>
            </p:cNvPr>
            <p:cNvGrpSpPr/>
            <p:nvPr/>
          </p:nvGrpSpPr>
          <p:grpSpPr>
            <a:xfrm>
              <a:off x="11422513" y="4233205"/>
              <a:ext cx="720000" cy="720000"/>
              <a:chOff x="11422513" y="4233205"/>
              <a:chExt cx="720000" cy="720000"/>
            </a:xfrm>
          </p:grpSpPr>
          <p:grpSp>
            <p:nvGrpSpPr>
              <p:cNvPr id="38" name="群組 37">
                <a:extLst>
                  <a:ext uri="{FF2B5EF4-FFF2-40B4-BE49-F238E27FC236}">
                    <a16:creationId xmlns:a16="http://schemas.microsoft.com/office/drawing/2014/main" id="{9C4D0278-9970-41A6-8690-D7C551153092}"/>
                  </a:ext>
                </a:extLst>
              </p:cNvPr>
              <p:cNvGrpSpPr/>
              <p:nvPr/>
            </p:nvGrpSpPr>
            <p:grpSpPr>
              <a:xfrm>
                <a:off x="11422513" y="4233205"/>
                <a:ext cx="720000" cy="720000"/>
                <a:chOff x="11422513" y="1766001"/>
                <a:chExt cx="720000" cy="720000"/>
              </a:xfrm>
            </p:grpSpPr>
            <p:sp>
              <p:nvSpPr>
                <p:cNvPr id="40" name="橢圓 39">
                  <a:extLst>
                    <a:ext uri="{FF2B5EF4-FFF2-40B4-BE49-F238E27FC236}">
                      <a16:creationId xmlns:a16="http://schemas.microsoft.com/office/drawing/2014/main" id="{7CAC5B36-D7AF-4963-9FFA-9AD96E2F47E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40">
                  <a:extLst>
                    <a:ext uri="{FF2B5EF4-FFF2-40B4-BE49-F238E27FC236}">
                      <a16:creationId xmlns:a16="http://schemas.microsoft.com/office/drawing/2014/main" id="{593FC83D-5C8C-4576-96DF-C4CE38E96261}"/>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39" name="圖片 38">
                <a:hlinkClick r:id="" action="ppaction://hlinkshowjump?jump=endshow"/>
                <a:extLst>
                  <a:ext uri="{FF2B5EF4-FFF2-40B4-BE49-F238E27FC236}">
                    <a16:creationId xmlns:a16="http://schemas.microsoft.com/office/drawing/2014/main" id="{33BB145C-27CB-48D4-B873-103D9785F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50" name="Picture 3" descr="C:\Users\k1000416\Desktop\2.png">
            <a:hlinkClick r:id="" action="ppaction://hlinkshowjump?jump=previousslide"/>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descr="C:\Users\k1000416\Desktop\2.png">
            <a:hlinkClick r:id="" action="ppaction://hlinkshowjump?jump=nextslide"/>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2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4131FBE6-1768-43AC-923F-011D657C2140}"/>
              </a:ext>
            </a:extLst>
          </p:cNvPr>
          <p:cNvSpPr>
            <a:spLocks noGrp="1"/>
          </p:cNvSpPr>
          <p:nvPr>
            <p:ph type="subTitle" idx="1"/>
          </p:nvPr>
        </p:nvSpPr>
        <p:spPr/>
        <p:txBody>
          <a:bodyPr/>
          <a:lstStyle/>
          <a:p>
            <a:r>
              <a:rPr lang="en-US" altLang="zh-TW" dirty="0"/>
              <a:t>36</a:t>
            </a:r>
            <a:endParaRPr lang="zh-TW" altLang="en-US" dirty="0"/>
          </a:p>
        </p:txBody>
      </p:sp>
      <p:sp>
        <p:nvSpPr>
          <p:cNvPr id="4" name="Text Box 3">
            <a:extLst>
              <a:ext uri="{FF2B5EF4-FFF2-40B4-BE49-F238E27FC236}">
                <a16:creationId xmlns:a16="http://schemas.microsoft.com/office/drawing/2014/main" id="{97B8F20D-4CD0-44FC-B16F-B2FE4C1F663B}"/>
              </a:ext>
            </a:extLst>
          </p:cNvPr>
          <p:cNvSpPr txBox="1">
            <a:spLocks noChangeArrowheads="1"/>
          </p:cNvSpPr>
          <p:nvPr/>
        </p:nvSpPr>
        <p:spPr bwMode="auto">
          <a:xfrm>
            <a:off x="368303" y="922339"/>
            <a:ext cx="4603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fontAlgn="base" hangingPunct="1">
              <a:lnSpc>
                <a:spcPct val="100000"/>
              </a:lnSpc>
              <a:spcBef>
                <a:spcPct val="0"/>
              </a:spcBef>
              <a:spcAft>
                <a:spcPct val="0"/>
              </a:spcAft>
              <a:buFontTx/>
              <a:buNone/>
            </a:pPr>
            <a:r>
              <a:rPr kumimoji="1" lang="en-US" altLang="zh-TW" sz="3600" b="1" dirty="0">
                <a:solidFill>
                  <a:srgbClr val="4472C4"/>
                </a:solidFill>
                <a:latin typeface="微軟正黑體" pitchFamily="34" charset="-120"/>
                <a:ea typeface="微軟正黑體" pitchFamily="34" charset="-120"/>
              </a:rPr>
              <a:t>1</a:t>
            </a:r>
          </a:p>
        </p:txBody>
      </p:sp>
      <p:sp>
        <p:nvSpPr>
          <p:cNvPr id="18" name="矩形: 圓角 9">
            <a:extLst>
              <a:ext uri="{FF2B5EF4-FFF2-40B4-BE49-F238E27FC236}">
                <a16:creationId xmlns:a16="http://schemas.microsoft.com/office/drawing/2014/main" id="{5E53F3CE-38FF-44FC-AE60-755CB0AAEE2E}"/>
              </a:ext>
            </a:extLst>
          </p:cNvPr>
          <p:cNvSpPr/>
          <p:nvPr/>
        </p:nvSpPr>
        <p:spPr>
          <a:xfrm>
            <a:off x="303215" y="3485117"/>
            <a:ext cx="539751" cy="539751"/>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TW" altLang="en-US" sz="3600" b="1" dirty="0">
                <a:solidFill>
                  <a:prstClr val="white"/>
                </a:solidFill>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1B9EC59B-7422-4166-B4BF-8FC06E38F65D}"/>
                  </a:ext>
                </a:extLst>
              </p:cNvPr>
              <p:cNvSpPr/>
              <p:nvPr/>
            </p:nvSpPr>
            <p:spPr>
              <a:xfrm>
                <a:off x="921393" y="908691"/>
                <a:ext cx="9935794" cy="2467599"/>
              </a:xfrm>
              <a:prstGeom prst="rect">
                <a:avLst/>
              </a:prstGeom>
            </p:spPr>
            <p:txBody>
              <a:bodyPr wrap="square">
                <a:spAutoFit/>
              </a:bodyPr>
              <a:lstStyle/>
              <a:p>
                <a:r>
                  <a:rPr lang="zh-TW" altLang="zh-TW" sz="3200" kern="100" dirty="0">
                    <a:latin typeface="+mn-ea"/>
                    <a:ea typeface="+mn-ea"/>
                    <a:cs typeface="Times New Roman" panose="02020603050405020304" pitchFamily="18" charset="0"/>
                  </a:rPr>
                  <a:t>下列各組數中，哪些是二元一次聯立方程式</a:t>
                </a:r>
                <a:r>
                  <a:rPr lang="zh-TW" altLang="zh-TW" sz="3200" kern="100" dirty="0">
                    <a:effectLst/>
                    <a:latin typeface="+mn-ea"/>
                    <a:ea typeface="+mn-ea"/>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5</m:t>
                            </m:r>
                            <m:r>
                              <m:rPr>
                                <m:nor/>
                              </m:rPr>
                              <a:rPr lang="en-US" altLang="zh-TW" sz="3200" kern="100">
                                <a:latin typeface="Cambria Math" panose="02040503050406030204" pitchFamily="18" charset="0"/>
                                <a:cs typeface="Times New Roman" panose="02020603050405020304" pitchFamily="18" charset="0"/>
                              </a:rPr>
                              <m:t> </m:t>
                            </m:r>
                            <m:r>
                              <m:rPr>
                                <m:nor/>
                              </m:rPr>
                              <a:rPr lang="en-US" altLang="zh-TW" sz="3200" kern="100">
                                <a:latin typeface="Times New Roman" panose="02020603050405020304" pitchFamily="18" charset="0"/>
                              </a:rPr>
                              <m:t> </m:t>
                            </m:r>
                          </m:e>
                          <m:e>
                            <m:r>
                              <m:rPr>
                                <m:nor/>
                              </m:rPr>
                              <a:rPr lang="en-US" altLang="zh-TW" sz="3200" kern="100">
                                <a:latin typeface="Times New Roman" panose="02020603050405020304" pitchFamily="18" charset="0"/>
                              </a:rPr>
                              <m:t> 2</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7</m:t>
                            </m:r>
                          </m:e>
                        </m:eqArr>
                      </m:e>
                    </m:d>
                  </m:oMath>
                </a14:m>
                <a:r>
                  <a:rPr lang="en-US" altLang="zh-TW" sz="3200" kern="100" dirty="0">
                    <a:latin typeface="Times New Roman" panose="02020603050405020304" pitchFamily="18" charset="0"/>
                  </a:rPr>
                  <a:t> </a:t>
                </a:r>
                <a:r>
                  <a:rPr lang="zh-TW" altLang="zh-TW" sz="3200" kern="100" dirty="0">
                    <a:latin typeface="+mn-ea"/>
                    <a:ea typeface="+mn-ea"/>
                    <a:cs typeface="Times New Roman" panose="02020603050405020304" pitchFamily="18" charset="0"/>
                  </a:rPr>
                  <a:t>的解？</a:t>
                </a:r>
                <a:endParaRPr lang="en-US" altLang="zh-TW" sz="3200" kern="100" dirty="0">
                  <a:latin typeface="+mn-ea"/>
                  <a:ea typeface="+mn-ea"/>
                  <a:cs typeface="Times New Roman" panose="02020603050405020304" pitchFamily="18" charset="0"/>
                </a:endParaRPr>
              </a:p>
              <a:p>
                <a:r>
                  <a:rPr lang="zh-TW" altLang="zh-TW" sz="3200" kern="100" dirty="0">
                    <a:cs typeface="Times New Roman" panose="02020603050405020304" pitchFamily="18" charset="0"/>
                  </a:rPr>
                  <a:t>⑴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1</a:t>
                </a:r>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2</a:t>
                </a:r>
                <a:r>
                  <a:rPr lang="zh-TW" altLang="zh-TW" sz="3200" kern="100" dirty="0">
                    <a:cs typeface="Times New Roman" panose="02020603050405020304" pitchFamily="18" charset="0"/>
                  </a:rPr>
                  <a:t>　⑵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14:m>
                  <m:oMath xmlns:m="http://schemas.openxmlformats.org/officeDocument/2006/math">
                    <m:f>
                      <m:fPr>
                        <m:ctrlPr>
                          <a:rPr lang="zh-TW" altLang="zh-TW" sz="3200" i="1">
                            <a:latin typeface="Cambria Math" panose="02040503050406030204" pitchFamily="18" charset="0"/>
                            <a:ea typeface="Cambria Math" panose="02040503050406030204" pitchFamily="18" charset="0"/>
                          </a:rPr>
                        </m:ctrlPr>
                      </m:fPr>
                      <m:num>
                        <m:r>
                          <m:rPr>
                            <m:nor/>
                          </m:rPr>
                          <a:rPr lang="en-US" altLang="zh-TW" sz="3200" kern="100">
                            <a:latin typeface="Cambria Math" panose="02040503050406030204" pitchFamily="18" charset="0"/>
                            <a:cs typeface="Times New Roman" panose="02020603050405020304" pitchFamily="18" charset="0"/>
                          </a:rPr>
                          <m:t> </m:t>
                        </m:r>
                        <m:r>
                          <m:rPr>
                            <m:nor/>
                          </m:rPr>
                          <a:rPr lang="en-US" altLang="zh-TW" sz="3200" kern="100">
                            <a:latin typeface="Times New Roman" panose="02020603050405020304" pitchFamily="18" charset="0"/>
                          </a:rPr>
                          <m:t>1</m:t>
                        </m:r>
                        <m:r>
                          <m:rPr>
                            <m:nor/>
                          </m:rPr>
                          <a:rPr lang="en-US" altLang="zh-TW" sz="3200" kern="100">
                            <a:latin typeface="Cambria Math" panose="02040503050406030204" pitchFamily="18" charset="0"/>
                            <a:cs typeface="Times New Roman" panose="02020603050405020304" pitchFamily="18" charset="0"/>
                          </a:rPr>
                          <m:t> </m:t>
                        </m:r>
                      </m:num>
                      <m:den>
                        <m:r>
                          <m:rPr>
                            <m:nor/>
                          </m:rPr>
                          <a:rPr lang="en-US" altLang="zh-TW" sz="3200" kern="100">
                            <a:latin typeface="Times New Roman" panose="02020603050405020304" pitchFamily="18" charset="0"/>
                          </a:rPr>
                          <m:t>2</m:t>
                        </m:r>
                      </m:den>
                    </m:f>
                  </m:oMath>
                </a14:m>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2</a:t>
                </a:r>
                <a:r>
                  <a:rPr lang="zh-TW" altLang="zh-TW" sz="3200" kern="100" dirty="0">
                    <a:cs typeface="Times New Roman" panose="02020603050405020304" pitchFamily="18" charset="0"/>
                  </a:rPr>
                  <a:t>　⑶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2</a:t>
                </a:r>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1</a:t>
                </a:r>
                <a:endParaRPr lang="zh-TW" altLang="en-US" sz="3200" dirty="0"/>
              </a:p>
            </p:txBody>
          </p:sp>
        </mc:Choice>
        <mc:Fallback xmlns="">
          <p:sp>
            <p:nvSpPr>
              <p:cNvPr id="2" name="矩形 1">
                <a:extLst>
                  <a:ext uri="{FF2B5EF4-FFF2-40B4-BE49-F238E27FC236}">
                    <a16:creationId xmlns:a16="http://schemas.microsoft.com/office/drawing/2014/main" id="{1B9EC59B-7422-4166-B4BF-8FC06E38F65D}"/>
                  </a:ext>
                </a:extLst>
              </p:cNvPr>
              <p:cNvSpPr>
                <a:spLocks noRot="1" noChangeAspect="1" noMove="1" noResize="1" noEditPoints="1" noAdjustHandles="1" noChangeArrowheads="1" noChangeShapeType="1" noTextEdit="1"/>
              </p:cNvSpPr>
              <p:nvPr/>
            </p:nvSpPr>
            <p:spPr>
              <a:xfrm>
                <a:off x="921393" y="908691"/>
                <a:ext cx="9935794" cy="2467599"/>
              </a:xfrm>
              <a:prstGeom prst="rect">
                <a:avLst/>
              </a:prstGeom>
              <a:blipFill>
                <a:blip r:embed="rId2"/>
                <a:stretch>
                  <a:fillRect l="-1534" t="-3210" b="-27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5BAE5E28-F4A9-4DBA-A1B6-F5D3FD3C0506}"/>
                  </a:ext>
                </a:extLst>
              </p:cNvPr>
              <p:cNvSpPr/>
              <p:nvPr/>
            </p:nvSpPr>
            <p:spPr>
              <a:xfrm>
                <a:off x="921392" y="3481711"/>
                <a:ext cx="9210579" cy="1507529"/>
              </a:xfrm>
              <a:prstGeom prst="rect">
                <a:avLst/>
              </a:prstGeom>
            </p:spPr>
            <p:txBody>
              <a:bodyPr wrap="square">
                <a:spAutoFit/>
              </a:bodyPr>
              <a:lstStyle/>
              <a:p>
                <a:r>
                  <a:rPr lang="zh-TW" altLang="zh-TW" sz="3200" kern="100" dirty="0">
                    <a:solidFill>
                      <a:srgbClr val="E4007F"/>
                    </a:solidFill>
                    <a:latin typeface="Times New Roman" panose="02020603050405020304" pitchFamily="18" charset="0"/>
                    <a:ea typeface="細明體" panose="02020509000000000000" pitchFamily="49" charset="-120"/>
                    <a:cs typeface="Times New Roman" panose="02020603050405020304" pitchFamily="18" charset="0"/>
                  </a:rPr>
                  <a:t>所以</a:t>
                </a:r>
                <a:r>
                  <a:rPr lang="en-US" altLang="zh-TW" sz="3200" kern="100" dirty="0">
                    <a:solidFill>
                      <a:srgbClr val="E4007F"/>
                    </a:solidFill>
                    <a:latin typeface="Times New Roman" panose="02020603050405020304" pitchFamily="18" charset="0"/>
                    <a:ea typeface="細明體" panose="02020509000000000000" pitchFamily="49" charset="-120"/>
                    <a:cs typeface="Times New Roman" panose="02020603050405020304" pitchFamily="18" charset="0"/>
                  </a:rPr>
                  <a:t> </a:t>
                </a:r>
                <a:r>
                  <a:rPr lang="zh-TW" altLang="zh-TW" sz="3200" kern="100" dirty="0">
                    <a:solidFill>
                      <a:srgbClr val="ED2790"/>
                    </a:solidFill>
                    <a:cs typeface="Times New Roman" panose="02020603050405020304" pitchFamily="18" charset="0"/>
                  </a:rPr>
                  <a:t>⑶</a:t>
                </a:r>
                <a:r>
                  <a:rPr lang="en-US" altLang="zh-TW" sz="3200" kern="100" dirty="0">
                    <a:solidFill>
                      <a:srgbClr val="E4007F"/>
                    </a:solidFill>
                    <a:latin typeface="Times New Roman" panose="02020603050405020304" pitchFamily="18" charset="0"/>
                    <a:ea typeface="細明體" panose="02020509000000000000" pitchFamily="49" charset="-120"/>
                    <a:cs typeface="Times New Roman" panose="02020603050405020304" pitchFamily="18" charset="0"/>
                  </a:rPr>
                  <a:t> </a:t>
                </a:r>
                <a:r>
                  <a:rPr lang="zh-TW" altLang="zh-TW" sz="3200" kern="100" dirty="0">
                    <a:solidFill>
                      <a:srgbClr val="E4007F"/>
                    </a:solidFill>
                    <a:effectLst/>
                    <a:latin typeface="Times New Roman" panose="02020603050405020304" pitchFamily="18" charset="0"/>
                    <a:ea typeface="細明體" panose="02020509000000000000" pitchFamily="49" charset="-120"/>
                    <a:cs typeface="MS Mincho" panose="02020609040205080304" pitchFamily="49" charset="-128"/>
                  </a:rPr>
                  <a:t> </a:t>
                </a:r>
                <a:r>
                  <a:rPr lang="en-US" altLang="zh-TW" sz="3200" i="1" kern="100" dirty="0">
                    <a:solidFill>
                      <a:srgbClr val="E4007F"/>
                    </a:solidFill>
                    <a:latin typeface="Times New Roman" panose="02020603050405020304" pitchFamily="18" charset="0"/>
                  </a:rPr>
                  <a:t>x</a:t>
                </a:r>
                <a:r>
                  <a:rPr lang="zh-TW" altLang="zh-TW" sz="3200" kern="100" dirty="0">
                    <a:solidFill>
                      <a:srgbClr val="E4007F"/>
                    </a:solidFill>
                    <a:effectLst/>
                    <a:latin typeface="Times New Roman" panose="02020603050405020304" pitchFamily="18" charset="0"/>
                    <a:ea typeface="細明體" panose="02020509000000000000" pitchFamily="49" charset="-120"/>
                    <a:cs typeface="Times New Roman" panose="02020603050405020304" pitchFamily="18" charset="0"/>
                  </a:rPr>
                  <a:t>＝</a:t>
                </a:r>
                <a:r>
                  <a:rPr lang="en-US" altLang="zh-TW" sz="3200" kern="100" dirty="0">
                    <a:solidFill>
                      <a:srgbClr val="E4007F"/>
                    </a:solidFill>
                    <a:latin typeface="Times New Roman" panose="02020603050405020304" pitchFamily="18" charset="0"/>
                  </a:rPr>
                  <a:t>2</a:t>
                </a:r>
                <a:r>
                  <a:rPr lang="zh-TW" altLang="zh-TW" sz="3200" kern="100" dirty="0">
                    <a:solidFill>
                      <a:srgbClr val="E4007F"/>
                    </a:solidFill>
                    <a:effectLst/>
                    <a:latin typeface="Times New Roman" panose="02020603050405020304" pitchFamily="18" charset="0"/>
                    <a:ea typeface="細明體" panose="02020509000000000000" pitchFamily="49" charset="-120"/>
                    <a:cs typeface="Times New Roman" panose="02020603050405020304" pitchFamily="18" charset="0"/>
                  </a:rPr>
                  <a:t>、</a:t>
                </a:r>
                <a:r>
                  <a:rPr lang="zh-TW" altLang="zh-TW" sz="3200" i="1" kern="100" dirty="0">
                    <a:solidFill>
                      <a:srgbClr val="E4007F"/>
                    </a:solidFill>
                    <a:effectLst/>
                    <a:latin typeface="Times New Roman" panose="02020603050405020304" pitchFamily="18" charset="0"/>
                    <a:ea typeface="細明體" panose="02020509000000000000" pitchFamily="49" charset="-120"/>
                    <a:cs typeface="MS Mincho" panose="02020609040205080304" pitchFamily="49" charset="-128"/>
                  </a:rPr>
                  <a:t> </a:t>
                </a:r>
                <a:r>
                  <a:rPr lang="en-US" altLang="zh-TW" sz="3200" i="1" kern="100" dirty="0">
                    <a:solidFill>
                      <a:srgbClr val="E4007F"/>
                    </a:solidFill>
                    <a:latin typeface="Times New Roman" panose="02020603050405020304" pitchFamily="18" charset="0"/>
                  </a:rPr>
                  <a:t>y</a:t>
                </a:r>
                <a:r>
                  <a:rPr lang="zh-TW" altLang="zh-TW" sz="3200" kern="100" dirty="0">
                    <a:solidFill>
                      <a:srgbClr val="E4007F"/>
                    </a:solidFill>
                    <a:effectLst/>
                    <a:latin typeface="Times New Roman" panose="02020603050405020304" pitchFamily="18" charset="0"/>
                    <a:ea typeface="細明體" panose="02020509000000000000" pitchFamily="49" charset="-120"/>
                    <a:cs typeface="Times New Roman" panose="02020603050405020304" pitchFamily="18" charset="0"/>
                  </a:rPr>
                  <a:t>＝－</a:t>
                </a:r>
                <a:r>
                  <a:rPr lang="en-US" altLang="zh-TW" sz="3200" kern="100" dirty="0">
                    <a:solidFill>
                      <a:srgbClr val="E4007F"/>
                    </a:solidFill>
                    <a:latin typeface="Times New Roman" panose="02020603050405020304" pitchFamily="18" charset="0"/>
                  </a:rPr>
                  <a:t>1 </a:t>
                </a:r>
                <a:r>
                  <a:rPr lang="zh-TW" altLang="zh-TW" sz="3200" kern="100" dirty="0">
                    <a:solidFill>
                      <a:srgbClr val="E4007F"/>
                    </a:solidFill>
                    <a:effectLst/>
                    <a:latin typeface="Times New Roman" panose="02020603050405020304" pitchFamily="18" charset="0"/>
                    <a:ea typeface="細明體" panose="02020509000000000000" pitchFamily="49" charset="-120"/>
                    <a:cs typeface="Times New Roman" panose="02020603050405020304" pitchFamily="18" charset="0"/>
                  </a:rPr>
                  <a:t>這組數是二元一次聯立方程式</a:t>
                </a:r>
                <a:r>
                  <a:rPr lang="zh-TW" altLang="zh-TW" sz="3200" kern="100" dirty="0">
                    <a:solidFill>
                      <a:srgbClr val="E4007F"/>
                    </a:solidFill>
                    <a:effectLst/>
                    <a:ea typeface="Times New Roman" panose="02020603050405020304" pitchFamily="18" charset="0"/>
                  </a:rPr>
                  <a:t> </a:t>
                </a:r>
                <a14:m>
                  <m:oMath xmlns:m="http://schemas.openxmlformats.org/officeDocument/2006/math">
                    <m:d>
                      <m:dPr>
                        <m:begChr m:val="{"/>
                        <m:endChr m:val=""/>
                        <m:ctrlPr>
                          <a:rPr lang="zh-TW" altLang="zh-TW" sz="3200" i="1">
                            <a:solidFill>
                              <a:srgbClr val="E4007F"/>
                            </a:solidFill>
                            <a:effectLst/>
                            <a:latin typeface="Cambria Math" panose="02040503050406030204" pitchFamily="18" charset="0"/>
                            <a:ea typeface="Cambria Math" panose="02040503050406030204" pitchFamily="18" charset="0"/>
                          </a:rPr>
                        </m:ctrlPr>
                      </m:dPr>
                      <m:e>
                        <m:eqArr>
                          <m:eqArrPr>
                            <m:ctrlPr>
                              <a:rPr lang="zh-TW" altLang="zh-TW" sz="3200" i="1">
                                <a:solidFill>
                                  <a:srgbClr val="E4007F"/>
                                </a:solidFill>
                                <a:effectLst/>
                                <a:latin typeface="Cambria Math" panose="02040503050406030204" pitchFamily="18" charset="0"/>
                                <a:ea typeface="Cambria Math" panose="02040503050406030204" pitchFamily="18" charset="0"/>
                              </a:rPr>
                            </m:ctrlPr>
                          </m:eqArrPr>
                          <m:e>
                            <m:r>
                              <m:rPr>
                                <m:nor/>
                              </m:rPr>
                              <a:rPr lang="en-US" altLang="zh-TW" sz="3200" kern="100">
                                <a:solidFill>
                                  <a:srgbClr val="E4007F"/>
                                </a:solidFill>
                                <a:latin typeface="Times New Roman" panose="02020603050405020304" pitchFamily="18" charset="0"/>
                              </a:rPr>
                              <m:t>3</m:t>
                            </m:r>
                            <m:r>
                              <m:rPr>
                                <m:nor/>
                              </m:rPr>
                              <a:rPr lang="en-US" altLang="zh-TW" sz="3200" i="1" kern="100">
                                <a:solidFill>
                                  <a:srgbClr val="E4007F"/>
                                </a:solidFill>
                                <a:latin typeface="Times New Roman" panose="02020603050405020304" pitchFamily="18" charset="0"/>
                              </a:rPr>
                              <m:t>x</m:t>
                            </m:r>
                            <m:r>
                              <m:rPr>
                                <m:nor/>
                              </m:rPr>
                              <a:rPr lang="zh-TW" altLang="zh-TW" sz="3200" kern="100">
                                <a:solidFill>
                                  <a:srgbClr val="E4007F"/>
                                </a:solidFill>
                                <a:latin typeface="Times New Roman" panose="02020603050405020304" pitchFamily="18" charset="0"/>
                                <a:cs typeface="Times New Roman" panose="02020603050405020304" pitchFamily="18" charset="0"/>
                              </a:rPr>
                              <m:t>＋</m:t>
                            </m:r>
                            <m:r>
                              <m:rPr>
                                <m:nor/>
                              </m:rPr>
                              <a:rPr lang="en-US" altLang="zh-TW" sz="3200" i="1" kern="100">
                                <a:solidFill>
                                  <a:srgbClr val="E4007F"/>
                                </a:solidFill>
                                <a:latin typeface="Times New Roman" panose="02020603050405020304" pitchFamily="18" charset="0"/>
                              </a:rPr>
                              <m:t>y</m:t>
                            </m:r>
                            <m:r>
                              <m:rPr>
                                <m:nor/>
                              </m:rPr>
                              <a:rPr lang="zh-TW" altLang="zh-TW" sz="3200" kern="100">
                                <a:solidFill>
                                  <a:srgbClr val="E4007F"/>
                                </a:solidFill>
                                <a:latin typeface="Times New Roman" panose="02020603050405020304" pitchFamily="18" charset="0"/>
                                <a:cs typeface="Times New Roman" panose="02020603050405020304" pitchFamily="18" charset="0"/>
                              </a:rPr>
                              <m:t>＝</m:t>
                            </m:r>
                            <m:r>
                              <m:rPr>
                                <m:nor/>
                              </m:rPr>
                              <a:rPr lang="en-US" altLang="zh-TW" sz="3200" kern="100">
                                <a:solidFill>
                                  <a:srgbClr val="E4007F"/>
                                </a:solidFill>
                                <a:latin typeface="Times New Roman" panose="02020603050405020304" pitchFamily="18" charset="0"/>
                              </a:rPr>
                              <m:t>5</m:t>
                            </m:r>
                            <m:r>
                              <m:rPr>
                                <m:nor/>
                              </m:rPr>
                              <a:rPr lang="en-US" altLang="zh-TW" sz="3200" kern="100">
                                <a:solidFill>
                                  <a:srgbClr val="E4007F"/>
                                </a:solidFill>
                                <a:latin typeface="Cambria Math" panose="02040503050406030204" pitchFamily="18" charset="0"/>
                                <a:cs typeface="Times New Roman" panose="02020603050405020304" pitchFamily="18" charset="0"/>
                              </a:rPr>
                              <m:t> </m:t>
                            </m:r>
                            <m:r>
                              <m:rPr>
                                <m:nor/>
                              </m:rPr>
                              <a:rPr lang="en-US" altLang="zh-TW" sz="3200" kern="100">
                                <a:solidFill>
                                  <a:srgbClr val="E4007F"/>
                                </a:solidFill>
                                <a:latin typeface="Times New Roman" panose="02020603050405020304" pitchFamily="18" charset="0"/>
                              </a:rPr>
                              <m:t> </m:t>
                            </m:r>
                          </m:e>
                          <m:e>
                            <m:r>
                              <m:rPr>
                                <m:nor/>
                              </m:rPr>
                              <a:rPr lang="en-US" altLang="zh-TW" sz="3200" kern="100">
                                <a:solidFill>
                                  <a:srgbClr val="E4007F"/>
                                </a:solidFill>
                                <a:latin typeface="Times New Roman" panose="02020603050405020304" pitchFamily="18" charset="0"/>
                              </a:rPr>
                              <m:t> 2</m:t>
                            </m:r>
                            <m:r>
                              <m:rPr>
                                <m:nor/>
                              </m:rPr>
                              <a:rPr lang="en-US" altLang="zh-TW" sz="3200" i="1" kern="100">
                                <a:solidFill>
                                  <a:srgbClr val="E4007F"/>
                                </a:solidFill>
                                <a:latin typeface="Times New Roman" panose="02020603050405020304" pitchFamily="18" charset="0"/>
                              </a:rPr>
                              <m:t>x</m:t>
                            </m:r>
                            <m:r>
                              <m:rPr>
                                <m:nor/>
                              </m:rPr>
                              <a:rPr lang="zh-TW" altLang="zh-TW" sz="3200" kern="100">
                                <a:solidFill>
                                  <a:srgbClr val="E4007F"/>
                                </a:solidFill>
                                <a:latin typeface="Times New Roman" panose="02020603050405020304" pitchFamily="18" charset="0"/>
                                <a:cs typeface="Times New Roman" panose="02020603050405020304" pitchFamily="18" charset="0"/>
                              </a:rPr>
                              <m:t>－</m:t>
                            </m:r>
                            <m:r>
                              <m:rPr>
                                <m:nor/>
                              </m:rPr>
                              <a:rPr lang="en-US" altLang="zh-TW" sz="3200" kern="100">
                                <a:solidFill>
                                  <a:srgbClr val="E4007F"/>
                                </a:solidFill>
                                <a:latin typeface="Times New Roman" panose="02020603050405020304" pitchFamily="18" charset="0"/>
                              </a:rPr>
                              <m:t>3</m:t>
                            </m:r>
                            <m:r>
                              <m:rPr>
                                <m:nor/>
                              </m:rPr>
                              <a:rPr lang="en-US" altLang="zh-TW" sz="3200" i="1" kern="100">
                                <a:solidFill>
                                  <a:srgbClr val="E4007F"/>
                                </a:solidFill>
                                <a:latin typeface="Times New Roman" panose="02020603050405020304" pitchFamily="18" charset="0"/>
                              </a:rPr>
                              <m:t>y</m:t>
                            </m:r>
                            <m:r>
                              <m:rPr>
                                <m:nor/>
                              </m:rPr>
                              <a:rPr lang="zh-TW" altLang="zh-TW" sz="3200" kern="100">
                                <a:solidFill>
                                  <a:srgbClr val="E4007F"/>
                                </a:solidFill>
                                <a:latin typeface="Times New Roman" panose="02020603050405020304" pitchFamily="18" charset="0"/>
                                <a:cs typeface="Times New Roman" panose="02020603050405020304" pitchFamily="18" charset="0"/>
                              </a:rPr>
                              <m:t>＝</m:t>
                            </m:r>
                            <m:r>
                              <m:rPr>
                                <m:nor/>
                              </m:rPr>
                              <a:rPr lang="en-US" altLang="zh-TW" sz="3200" kern="100">
                                <a:solidFill>
                                  <a:srgbClr val="E4007F"/>
                                </a:solidFill>
                                <a:latin typeface="Times New Roman" panose="02020603050405020304" pitchFamily="18" charset="0"/>
                              </a:rPr>
                              <m:t>7</m:t>
                            </m:r>
                          </m:e>
                        </m:eqArr>
                      </m:e>
                    </m:d>
                    <m:r>
                      <a:rPr lang="en-US" altLang="zh-TW" sz="3200" kern="100">
                        <a:solidFill>
                          <a:srgbClr val="E4007F"/>
                        </a:solidFill>
                        <a:latin typeface="Cambria Math" panose="02040503050406030204" pitchFamily="18" charset="0"/>
                        <a:cs typeface="Times New Roman" panose="02020603050405020304" pitchFamily="18" charset="0"/>
                      </a:rPr>
                      <m:t> </m:t>
                    </m:r>
                    <m:r>
                      <a:rPr lang="en-US" altLang="zh-TW" sz="3200" b="0" i="0" kern="100" smtClean="0">
                        <a:solidFill>
                          <a:srgbClr val="E4007F"/>
                        </a:solidFill>
                        <a:latin typeface="Cambria Math" panose="02040503050406030204" pitchFamily="18" charset="0"/>
                        <a:cs typeface="Times New Roman" panose="02020603050405020304" pitchFamily="18" charset="0"/>
                      </a:rPr>
                      <m:t> </m:t>
                    </m:r>
                  </m:oMath>
                </a14:m>
                <a:r>
                  <a:rPr lang="zh-TW" altLang="zh-TW" sz="3200" kern="100" dirty="0">
                    <a:solidFill>
                      <a:srgbClr val="E4007F"/>
                    </a:solidFill>
                    <a:effectLst/>
                    <a:latin typeface="Times New Roman" panose="02020603050405020304" pitchFamily="18" charset="0"/>
                    <a:ea typeface="細明體" panose="02020509000000000000" pitchFamily="49" charset="-120"/>
                    <a:cs typeface="Times New Roman" panose="02020603050405020304" pitchFamily="18" charset="0"/>
                  </a:rPr>
                  <a:t>的解</a:t>
                </a:r>
                <a:endParaRPr lang="zh-TW" altLang="en-US" sz="3200" dirty="0"/>
              </a:p>
            </p:txBody>
          </p:sp>
        </mc:Choice>
        <mc:Fallback xmlns="">
          <p:sp>
            <p:nvSpPr>
              <p:cNvPr id="5" name="矩形 4">
                <a:extLst>
                  <a:ext uri="{FF2B5EF4-FFF2-40B4-BE49-F238E27FC236}">
                    <a16:creationId xmlns:a16="http://schemas.microsoft.com/office/drawing/2014/main" xmlns:a14="http://schemas.microsoft.com/office/drawing/2010/main" xmlns="" id="{5BAE5E28-F4A9-4DBA-A1B6-F5D3FD3C0506}"/>
                  </a:ext>
                </a:extLst>
              </p:cNvPr>
              <p:cNvSpPr>
                <a:spLocks noRot="1" noChangeAspect="1" noMove="1" noResize="1" noEditPoints="1" noAdjustHandles="1" noChangeArrowheads="1" noChangeShapeType="1" noTextEdit="1"/>
              </p:cNvSpPr>
              <p:nvPr/>
            </p:nvSpPr>
            <p:spPr>
              <a:xfrm>
                <a:off x="921392" y="3481711"/>
                <a:ext cx="9210579" cy="1507529"/>
              </a:xfrm>
              <a:prstGeom prst="rect">
                <a:avLst/>
              </a:prstGeom>
              <a:blipFill rotWithShape="1">
                <a:blip r:embed="rId3"/>
                <a:stretch>
                  <a:fillRect l="-1655" t="-5668" r="-13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59045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02DB07D2-EECC-4226-B258-2A33F6D763B4}"/>
              </a:ext>
            </a:extLst>
          </p:cNvPr>
          <p:cNvSpPr>
            <a:spLocks noGrp="1"/>
          </p:cNvSpPr>
          <p:nvPr>
            <p:ph type="subTitle" idx="1"/>
          </p:nvPr>
        </p:nvSpPr>
        <p:spPr/>
        <p:txBody>
          <a:bodyPr/>
          <a:lstStyle/>
          <a:p>
            <a:r>
              <a:rPr lang="en-US" altLang="zh-TW" dirty="0"/>
              <a:t>36</a:t>
            </a:r>
            <a:endParaRPr lang="zh-TW" altLang="en-US" dirty="0"/>
          </a:p>
        </p:txBody>
      </p:sp>
      <p:sp>
        <p:nvSpPr>
          <p:cNvPr id="3" name="Text Box 3">
            <a:extLst>
              <a:ext uri="{FF2B5EF4-FFF2-40B4-BE49-F238E27FC236}">
                <a16:creationId xmlns:a16="http://schemas.microsoft.com/office/drawing/2014/main" id="{5C659C83-D166-4073-B851-B27914A0B349}"/>
              </a:ext>
            </a:extLst>
          </p:cNvPr>
          <p:cNvSpPr txBox="1">
            <a:spLocks noChangeArrowheads="1"/>
          </p:cNvSpPr>
          <p:nvPr/>
        </p:nvSpPr>
        <p:spPr bwMode="auto">
          <a:xfrm>
            <a:off x="368303" y="922339"/>
            <a:ext cx="460374"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fontAlgn="base" hangingPunct="1">
              <a:lnSpc>
                <a:spcPct val="100000"/>
              </a:lnSpc>
              <a:spcBef>
                <a:spcPct val="0"/>
              </a:spcBef>
              <a:spcAft>
                <a:spcPct val="0"/>
              </a:spcAft>
              <a:buFontTx/>
              <a:buNone/>
            </a:pPr>
            <a:r>
              <a:rPr kumimoji="1" lang="en-US" altLang="zh-TW" sz="3600" b="1" dirty="0">
                <a:solidFill>
                  <a:srgbClr val="4472C4"/>
                </a:solidFill>
                <a:latin typeface="微軟正黑體" pitchFamily="34" charset="-120"/>
                <a:ea typeface="微軟正黑體" pitchFamily="34" charset="-120"/>
              </a:rPr>
              <a:t>2</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317180B7-0889-41F4-A737-D962F88ED64F}"/>
                  </a:ext>
                </a:extLst>
              </p:cNvPr>
              <p:cNvSpPr/>
              <p:nvPr/>
            </p:nvSpPr>
            <p:spPr>
              <a:xfrm>
                <a:off x="921392" y="908691"/>
                <a:ext cx="10202015" cy="1831014"/>
              </a:xfrm>
              <a:prstGeom prst="rect">
                <a:avLst/>
              </a:prstGeom>
            </p:spPr>
            <p:txBody>
              <a:bodyPr wrap="square">
                <a:spAutoFit/>
              </a:bodyPr>
              <a:lstStyle/>
              <a:p>
                <a:pPr>
                  <a:lnSpc>
                    <a:spcPct val="130000"/>
                  </a:lnSpc>
                </a:pPr>
                <a:r>
                  <a:rPr lang="zh-TW" altLang="en-US" sz="3200" dirty="0">
                    <a:latin typeface="微軟正黑體" panose="020B0604030504040204" pitchFamily="34" charset="-120"/>
                    <a:ea typeface="微軟正黑體" panose="020B0604030504040204" pitchFamily="34" charset="-120"/>
                    <a:cs typeface="Times New Roman"/>
                  </a:rPr>
                  <a:t>解下列各二元一次聯立方程式。</a:t>
                </a:r>
                <a:endParaRPr lang="en-US" altLang="zh-TW" sz="3200" dirty="0">
                  <a:latin typeface="微軟正黑體" panose="020B0604030504040204" pitchFamily="34" charset="-120"/>
                  <a:ea typeface="微軟正黑體" panose="020B0604030504040204" pitchFamily="34" charset="-120"/>
                  <a:cs typeface="Times New Roman"/>
                </a:endParaRPr>
              </a:p>
              <a:p>
                <a:r>
                  <a:rPr lang="zh-TW" altLang="zh-TW" sz="3200" kern="100" dirty="0">
                    <a:latin typeface="Times New Roman" panose="02020603050405020304" pitchFamily="18" charset="0"/>
                    <a:cs typeface="Times New Roman" panose="02020603050405020304" pitchFamily="18" charset="0"/>
                  </a:rPr>
                  <a:t>⑴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3</m:t>
                            </m:r>
                            <m:r>
                              <m:rPr>
                                <m:nor/>
                              </m:rPr>
                              <a:rPr lang="en-US" altLang="zh-TW" sz="3200" i="1">
                                <a:latin typeface="Times New Roman" panose="02020603050405020304" pitchFamily="18" charset="0"/>
                                <a:cs typeface="Times New Roman" panose="02020603050405020304" pitchFamily="18" charset="0"/>
                              </a:rPr>
                              <m:t>y</m:t>
                            </m:r>
                            <m:r>
                              <m:rPr>
                                <m:nor/>
                              </m:rPr>
                              <a:rPr lang="en-US" altLang="zh-TW" sz="3200" i="1">
                                <a:latin typeface="Times New Roman" panose="02020603050405020304" pitchFamily="18" charset="0"/>
                                <a:cs typeface="Times New Roman" panose="02020603050405020304" pitchFamily="18" charset="0"/>
                              </a:rPr>
                              <m:t>             </m:t>
                            </m:r>
                          </m:e>
                          <m:e>
                            <m:r>
                              <m:rPr>
                                <m:nor/>
                              </m:rPr>
                              <a:rPr lang="en-US" altLang="zh-TW" sz="3200">
                                <a:latin typeface="Times New Roman" panose="02020603050405020304" pitchFamily="18" charset="0"/>
                                <a:cs typeface="Times New Roman" panose="02020603050405020304" pitchFamily="18" charset="0"/>
                              </a:rPr>
                              <m:t>2</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5</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2</m:t>
                            </m:r>
                          </m:e>
                        </m:eqArr>
                      </m:e>
                    </m:d>
                  </m:oMath>
                </a14:m>
                <a:endParaRPr lang="en-US" altLang="zh-TW" sz="3200" kern="100" spc="-20" dirty="0">
                  <a:latin typeface="Times New Roman" panose="02020603050405020304"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317180B7-0889-41F4-A737-D962F88ED64F}"/>
                  </a:ext>
                </a:extLst>
              </p:cNvPr>
              <p:cNvSpPr>
                <a:spLocks noRot="1" noChangeAspect="1" noMove="1" noResize="1" noEditPoints="1" noAdjustHandles="1" noChangeArrowheads="1" noChangeShapeType="1" noTextEdit="1"/>
              </p:cNvSpPr>
              <p:nvPr/>
            </p:nvSpPr>
            <p:spPr>
              <a:xfrm>
                <a:off x="921392" y="908691"/>
                <a:ext cx="10202015" cy="1831014"/>
              </a:xfrm>
              <a:prstGeom prst="rect">
                <a:avLst/>
              </a:prstGeom>
              <a:blipFill>
                <a:blip r:embed="rId2"/>
                <a:stretch>
                  <a:fillRect l="-1493"/>
                </a:stretch>
              </a:blipFill>
            </p:spPr>
            <p:txBody>
              <a:bodyPr/>
              <a:lstStyle/>
              <a:p>
                <a:r>
                  <a:rPr lang="zh-TW" altLang="en-US">
                    <a:noFill/>
                  </a:rPr>
                  <a:t> </a:t>
                </a:r>
              </a:p>
            </p:txBody>
          </p:sp>
        </mc:Fallback>
      </mc:AlternateContent>
      <p:sp>
        <p:nvSpPr>
          <p:cNvPr id="9" name="矩形: 圓角 9">
            <a:extLst>
              <a:ext uri="{FF2B5EF4-FFF2-40B4-BE49-F238E27FC236}">
                <a16:creationId xmlns:a16="http://schemas.microsoft.com/office/drawing/2014/main" id="{FB7A4E0B-3B9E-4682-BCD8-4A05F4B781F0}"/>
              </a:ext>
            </a:extLst>
          </p:cNvPr>
          <p:cNvSpPr/>
          <p:nvPr/>
        </p:nvSpPr>
        <p:spPr>
          <a:xfrm>
            <a:off x="303215" y="2906541"/>
            <a:ext cx="539751" cy="539751"/>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TW" altLang="en-US" sz="3600" b="1" dirty="0">
                <a:solidFill>
                  <a:prstClr val="white"/>
                </a:solidFill>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DA94692F-2858-4AE5-AB74-57E6DDD22319}"/>
                  </a:ext>
                </a:extLst>
              </p:cNvPr>
              <p:cNvSpPr/>
              <p:nvPr/>
            </p:nvSpPr>
            <p:spPr>
              <a:xfrm>
                <a:off x="3859089" y="1562055"/>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10" name="矩形 9">
                <a:extLst>
                  <a:ext uri="{FF2B5EF4-FFF2-40B4-BE49-F238E27FC236}">
                    <a16:creationId xmlns:a16="http://schemas.microsoft.com/office/drawing/2014/main" id="{DA94692F-2858-4AE5-AB74-57E6DDD22319}"/>
                  </a:ext>
                </a:extLst>
              </p:cNvPr>
              <p:cNvSpPr>
                <a:spLocks noRot="1" noChangeAspect="1" noMove="1" noResize="1" noEditPoints="1" noAdjustHandles="1" noChangeArrowheads="1" noChangeShapeType="1" noTextEdit="1"/>
              </p:cNvSpPr>
              <p:nvPr/>
            </p:nvSpPr>
            <p:spPr>
              <a:xfrm>
                <a:off x="3859089" y="1562055"/>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1BC6DDEE-5B0B-341D-F0F1-C8D3FB81174B}"/>
              </a:ext>
            </a:extLst>
          </p:cNvPr>
          <p:cNvSpPr txBox="1"/>
          <p:nvPr/>
        </p:nvSpPr>
        <p:spPr>
          <a:xfrm>
            <a:off x="1471448" y="2877257"/>
            <a:ext cx="8776138"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2700655" algn="r"/>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①式代入②式，</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2</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5</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p:sp>
        <p:nvSpPr>
          <p:cNvPr id="7" name="文字方塊 6">
            <a:extLst>
              <a:ext uri="{FF2B5EF4-FFF2-40B4-BE49-F238E27FC236}">
                <a16:creationId xmlns:a16="http://schemas.microsoft.com/office/drawing/2014/main" id="{7D09ADFA-89ED-3CF5-472B-7D6D8E6347A8}"/>
              </a:ext>
            </a:extLst>
          </p:cNvPr>
          <p:cNvSpPr txBox="1"/>
          <p:nvPr/>
        </p:nvSpPr>
        <p:spPr>
          <a:xfrm>
            <a:off x="1471448" y="3462032"/>
            <a:ext cx="8776138"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2700655" algn="r"/>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p:sp>
        <p:nvSpPr>
          <p:cNvPr id="8" name="文字方塊 7">
            <a:extLst>
              <a:ext uri="{FF2B5EF4-FFF2-40B4-BE49-F238E27FC236}">
                <a16:creationId xmlns:a16="http://schemas.microsoft.com/office/drawing/2014/main" id="{11A3ACF8-D6D6-F5AE-5A2E-FC5213491FAB}"/>
              </a:ext>
            </a:extLst>
          </p:cNvPr>
          <p:cNvSpPr txBox="1"/>
          <p:nvPr/>
        </p:nvSpPr>
        <p:spPr>
          <a:xfrm>
            <a:off x="1471448" y="4046807"/>
            <a:ext cx="8776138"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2700655" algn="r"/>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6</a:t>
            </a:r>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90F59861-3246-2AD8-C386-E21C835C7AEA}"/>
                  </a:ext>
                </a:extLst>
              </p:cNvPr>
              <p:cNvSpPr txBox="1"/>
              <p:nvPr/>
            </p:nvSpPr>
            <p:spPr>
              <a:xfrm>
                <a:off x="1471448" y="4631582"/>
                <a:ext cx="8776138"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所以 </a:t>
                </a:r>
                <a14:m>
                  <m:oMath xmlns:m="http://schemas.openxmlformats.org/officeDocument/2006/math">
                    <m:d>
                      <m:dPr>
                        <m:begChr m:val="{"/>
                        <m:endChr m:val=""/>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6</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1" name="文字方塊 10">
                <a:extLst>
                  <a:ext uri="{FF2B5EF4-FFF2-40B4-BE49-F238E27FC236}">
                    <a16:creationId xmlns:a16="http://schemas.microsoft.com/office/drawing/2014/main" id="{90F59861-3246-2AD8-C386-E21C835C7AEA}"/>
                  </a:ext>
                </a:extLst>
              </p:cNvPr>
              <p:cNvSpPr txBox="1">
                <a:spLocks noRot="1" noChangeAspect="1" noMove="1" noResize="1" noEditPoints="1" noAdjustHandles="1" noChangeArrowheads="1" noChangeShapeType="1" noTextEdit="1"/>
              </p:cNvSpPr>
              <p:nvPr/>
            </p:nvSpPr>
            <p:spPr>
              <a:xfrm>
                <a:off x="1471448" y="4631582"/>
                <a:ext cx="8776138" cy="1190839"/>
              </a:xfrm>
              <a:prstGeom prst="rect">
                <a:avLst/>
              </a:prstGeom>
              <a:blipFill>
                <a:blip r:embed="rId4"/>
                <a:stretch>
                  <a:fillRect l="-173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4289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P spid="8"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02DB07D2-EECC-4226-B258-2A33F6D763B4}"/>
              </a:ext>
            </a:extLst>
          </p:cNvPr>
          <p:cNvSpPr>
            <a:spLocks noGrp="1"/>
          </p:cNvSpPr>
          <p:nvPr>
            <p:ph type="subTitle" idx="1"/>
          </p:nvPr>
        </p:nvSpPr>
        <p:spPr/>
        <p:txBody>
          <a:bodyPr/>
          <a:lstStyle/>
          <a:p>
            <a:r>
              <a:rPr lang="en-US" altLang="zh-TW" dirty="0"/>
              <a:t>36</a:t>
            </a:r>
            <a:endParaRPr lang="zh-TW" altLang="en-US" dirty="0"/>
          </a:p>
        </p:txBody>
      </p:sp>
      <p:sp>
        <p:nvSpPr>
          <p:cNvPr id="3" name="Text Box 3">
            <a:extLst>
              <a:ext uri="{FF2B5EF4-FFF2-40B4-BE49-F238E27FC236}">
                <a16:creationId xmlns:a16="http://schemas.microsoft.com/office/drawing/2014/main" id="{5C659C83-D166-4073-B851-B27914A0B349}"/>
              </a:ext>
            </a:extLst>
          </p:cNvPr>
          <p:cNvSpPr txBox="1">
            <a:spLocks noChangeArrowheads="1"/>
          </p:cNvSpPr>
          <p:nvPr/>
        </p:nvSpPr>
        <p:spPr bwMode="auto">
          <a:xfrm>
            <a:off x="368303" y="922339"/>
            <a:ext cx="460374"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fontAlgn="base" hangingPunct="1">
              <a:lnSpc>
                <a:spcPct val="100000"/>
              </a:lnSpc>
              <a:spcBef>
                <a:spcPct val="0"/>
              </a:spcBef>
              <a:spcAft>
                <a:spcPct val="0"/>
              </a:spcAft>
              <a:buFontTx/>
              <a:buNone/>
            </a:pPr>
            <a:r>
              <a:rPr kumimoji="1" lang="en-US" altLang="zh-TW" sz="3600" b="1" dirty="0">
                <a:solidFill>
                  <a:srgbClr val="4472C4"/>
                </a:solidFill>
                <a:latin typeface="微軟正黑體" pitchFamily="34" charset="-120"/>
                <a:ea typeface="微軟正黑體" pitchFamily="34" charset="-120"/>
              </a:rPr>
              <a:t>2</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317180B7-0889-41F4-A737-D962F88ED64F}"/>
                  </a:ext>
                </a:extLst>
              </p:cNvPr>
              <p:cNvSpPr/>
              <p:nvPr/>
            </p:nvSpPr>
            <p:spPr>
              <a:xfrm>
                <a:off x="921392" y="908691"/>
                <a:ext cx="10202015" cy="2304670"/>
              </a:xfrm>
              <a:prstGeom prst="rect">
                <a:avLst/>
              </a:prstGeom>
            </p:spPr>
            <p:txBody>
              <a:bodyPr wrap="square">
                <a:spAutoFit/>
              </a:bodyPr>
              <a:lstStyle/>
              <a:p>
                <a:pPr>
                  <a:lnSpc>
                    <a:spcPct val="130000"/>
                  </a:lnSpc>
                </a:pPr>
                <a:r>
                  <a:rPr lang="zh-TW" altLang="en-US" sz="3200" dirty="0">
                    <a:latin typeface="微軟正黑體" panose="020B0604030504040204" pitchFamily="34" charset="-120"/>
                    <a:ea typeface="微軟正黑體" panose="020B0604030504040204" pitchFamily="34" charset="-120"/>
                    <a:cs typeface="Times New Roman"/>
                  </a:rPr>
                  <a:t>解下列各二元一次聯立方程式。</a:t>
                </a:r>
                <a:endParaRPr lang="en-US" altLang="zh-TW" sz="3200" dirty="0">
                  <a:latin typeface="微軟正黑體" panose="020B0604030504040204" pitchFamily="34" charset="-120"/>
                  <a:ea typeface="微軟正黑體" panose="020B0604030504040204" pitchFamily="34" charset="-120"/>
                  <a:cs typeface="Times New Roman"/>
                </a:endParaRPr>
              </a:p>
              <a:p>
                <a:r>
                  <a:rPr lang="zh-TW" altLang="zh-TW" sz="3200" dirty="0">
                    <a:latin typeface="Times New Roman" panose="02020603050405020304" pitchFamily="18" charset="0"/>
                    <a:cs typeface="Times New Roman" panose="02020603050405020304" pitchFamily="18" charset="0"/>
                  </a:rPr>
                  <a:t>⑵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3</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1</m:t>
                            </m:r>
                            <m:r>
                              <m:rPr>
                                <m:nor/>
                              </m:rPr>
                              <a:rPr lang="en-US" altLang="zh-TW" sz="3200" i="1">
                                <a:latin typeface="Times New Roman" panose="02020603050405020304" pitchFamily="18" charset="0"/>
                                <a:cs typeface="Times New Roman" panose="02020603050405020304" pitchFamily="18" charset="0"/>
                              </a:rPr>
                              <m:t>         </m:t>
                            </m:r>
                          </m:e>
                          <m:e>
                            <m:f>
                              <m:fPr>
                                <m:ctrlPr>
                                  <a:rPr lang="zh-TW" altLang="zh-TW" sz="3200" i="1">
                                    <a:latin typeface="Cambria Math" panose="02040503050406030204" pitchFamily="18" charset="0"/>
                                  </a:rPr>
                                </m:ctrlPr>
                              </m:fPr>
                              <m:num>
                                <m:r>
                                  <m:rPr>
                                    <m:nor/>
                                  </m:rPr>
                                  <a:rPr lang="en-US" altLang="zh-TW" sz="3200">
                                    <a:latin typeface="Times New Roman" panose="02020603050405020304" pitchFamily="18" charset="0"/>
                                    <a:cs typeface="Times New Roman" panose="02020603050405020304" pitchFamily="18" charset="0"/>
                                  </a:rPr>
                                  <m:t> 1 </m:t>
                                </m:r>
                              </m:num>
                              <m:den>
                                <m:r>
                                  <m:rPr>
                                    <m:nor/>
                                  </m:rPr>
                                  <a:rPr lang="en-US" altLang="zh-TW" sz="3200">
                                    <a:latin typeface="Times New Roman" panose="02020603050405020304" pitchFamily="18" charset="0"/>
                                    <a:cs typeface="Times New Roman" panose="02020603050405020304" pitchFamily="18" charset="0"/>
                                  </a:rPr>
                                  <m:t>3</m:t>
                                </m:r>
                              </m:den>
                            </m:f>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5</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f>
                              <m:fPr>
                                <m:ctrlPr>
                                  <a:rPr lang="zh-TW" altLang="zh-TW" sz="3200" i="1">
                                    <a:latin typeface="Cambria Math" panose="02040503050406030204" pitchFamily="18" charset="0"/>
                                  </a:rPr>
                                </m:ctrlPr>
                              </m:fPr>
                              <m:num>
                                <m:r>
                                  <m:rPr>
                                    <m:nor/>
                                  </m:rPr>
                                  <a:rPr lang="en-US" altLang="zh-TW" sz="3200">
                                    <a:latin typeface="Times New Roman" panose="02020603050405020304" pitchFamily="18" charset="0"/>
                                    <a:cs typeface="Times New Roman" panose="02020603050405020304" pitchFamily="18" charset="0"/>
                                  </a:rPr>
                                  <m:t> 5 </m:t>
                                </m:r>
                              </m:num>
                              <m:den>
                                <m:r>
                                  <m:rPr>
                                    <m:nor/>
                                  </m:rPr>
                                  <a:rPr lang="en-US" altLang="zh-TW" sz="3200">
                                    <a:latin typeface="Times New Roman" panose="02020603050405020304" pitchFamily="18" charset="0"/>
                                    <a:cs typeface="Times New Roman" panose="02020603050405020304" pitchFamily="18" charset="0"/>
                                  </a:rPr>
                                  <m:t>3</m:t>
                                </m:r>
                              </m:den>
                            </m:f>
                            <m:r>
                              <m:rPr>
                                <m:nor/>
                              </m:rPr>
                              <a:rPr lang="en-US" altLang="zh-TW" sz="3200">
                                <a:latin typeface="Times New Roman" panose="02020603050405020304" pitchFamily="18" charset="0"/>
                                <a:cs typeface="Times New Roman" panose="02020603050405020304" pitchFamily="18" charset="0"/>
                              </a:rPr>
                              <m:t> </m:t>
                            </m:r>
                          </m:e>
                        </m:eqArr>
                      </m:e>
                    </m:d>
                  </m:oMath>
                </a14:m>
                <a:endParaRPr lang="en-US" altLang="zh-TW" sz="3200" kern="100" spc="-20" dirty="0">
                  <a:latin typeface="Times New Roman" panose="02020603050405020304"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317180B7-0889-41F4-A737-D962F88ED64F}"/>
                  </a:ext>
                </a:extLst>
              </p:cNvPr>
              <p:cNvSpPr>
                <a:spLocks noRot="1" noChangeAspect="1" noMove="1" noResize="1" noEditPoints="1" noAdjustHandles="1" noChangeArrowheads="1" noChangeShapeType="1" noTextEdit="1"/>
              </p:cNvSpPr>
              <p:nvPr/>
            </p:nvSpPr>
            <p:spPr>
              <a:xfrm>
                <a:off x="921392" y="908691"/>
                <a:ext cx="10202015" cy="2304670"/>
              </a:xfrm>
              <a:prstGeom prst="rect">
                <a:avLst/>
              </a:prstGeom>
              <a:blipFill>
                <a:blip r:embed="rId2"/>
                <a:stretch>
                  <a:fillRect l="-1493"/>
                </a:stretch>
              </a:blipFill>
            </p:spPr>
            <p:txBody>
              <a:bodyPr/>
              <a:lstStyle/>
              <a:p>
                <a:r>
                  <a:rPr lang="zh-TW" altLang="en-US">
                    <a:noFill/>
                  </a:rPr>
                  <a:t> </a:t>
                </a:r>
              </a:p>
            </p:txBody>
          </p:sp>
        </mc:Fallback>
      </mc:AlternateContent>
      <p:sp>
        <p:nvSpPr>
          <p:cNvPr id="9" name="矩形: 圓角 9">
            <a:extLst>
              <a:ext uri="{FF2B5EF4-FFF2-40B4-BE49-F238E27FC236}">
                <a16:creationId xmlns:a16="http://schemas.microsoft.com/office/drawing/2014/main" id="{FB7A4E0B-3B9E-4682-BCD8-4A05F4B781F0}"/>
              </a:ext>
            </a:extLst>
          </p:cNvPr>
          <p:cNvSpPr/>
          <p:nvPr/>
        </p:nvSpPr>
        <p:spPr>
          <a:xfrm>
            <a:off x="303215" y="3137766"/>
            <a:ext cx="539751" cy="539751"/>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TW" altLang="en-US" sz="3600" b="1" dirty="0">
                <a:solidFill>
                  <a:prstClr val="white"/>
                </a:solidFill>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DA94692F-2858-4AE5-AB74-57E6DDD22319}"/>
                  </a:ext>
                </a:extLst>
              </p:cNvPr>
              <p:cNvSpPr/>
              <p:nvPr/>
            </p:nvSpPr>
            <p:spPr>
              <a:xfrm>
                <a:off x="4132798" y="1459839"/>
                <a:ext cx="1620957" cy="1569660"/>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lnSpc>
                    <a:spcPct val="150000"/>
                  </a:lnSpc>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10" name="矩形 9">
                <a:extLst>
                  <a:ext uri="{FF2B5EF4-FFF2-40B4-BE49-F238E27FC236}">
                    <a16:creationId xmlns:a16="http://schemas.microsoft.com/office/drawing/2014/main" id="{DA94692F-2858-4AE5-AB74-57E6DDD22319}"/>
                  </a:ext>
                </a:extLst>
              </p:cNvPr>
              <p:cNvSpPr>
                <a:spLocks noRot="1" noChangeAspect="1" noMove="1" noResize="1" noEditPoints="1" noAdjustHandles="1" noChangeArrowheads="1" noChangeShapeType="1" noTextEdit="1"/>
              </p:cNvSpPr>
              <p:nvPr/>
            </p:nvSpPr>
            <p:spPr>
              <a:xfrm>
                <a:off x="4132798" y="1459839"/>
                <a:ext cx="1620957" cy="1569660"/>
              </a:xfrm>
              <a:prstGeom prst="rect">
                <a:avLst/>
              </a:prstGeom>
              <a:blipFill>
                <a:blip r:embed="rId3"/>
                <a:stretch>
                  <a:fillRect/>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13F57308-D6E5-41A2-1304-D1D1D1658351}"/>
              </a:ext>
            </a:extLst>
          </p:cNvPr>
          <p:cNvSpPr txBox="1"/>
          <p:nvPr/>
        </p:nvSpPr>
        <p:spPr>
          <a:xfrm>
            <a:off x="1439916" y="3137766"/>
            <a:ext cx="7903779"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2632075" algn="r"/>
              </a:tabLst>
              <a:defRPr/>
            </a:pPr>
            <a:r>
              <a:rPr kumimoji="1" lang="zh-TW"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a:t>式代入</a:t>
            </a:r>
            <a:r>
              <a:rPr kumimoji="1" lang="zh-TW"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a:t>式，</a:t>
            </a:r>
            <a:endParaRPr kumimoji="1" lang="en-US" altLang="zh-TW" sz="3200" b="0" i="0"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34693523-FE4E-6B21-5154-EFE3E8CA0603}"/>
                  </a:ext>
                </a:extLst>
              </p:cNvPr>
              <p:cNvSpPr txBox="1"/>
              <p:nvPr/>
            </p:nvSpPr>
            <p:spPr>
              <a:xfrm>
                <a:off x="1439916" y="3671741"/>
                <a:ext cx="7903779" cy="881460"/>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2632075" algn="r"/>
                  </a:tabLst>
                  <a:defRPr/>
                </a:pPr>
                <a:r>
                  <a:rPr kumimoji="1" lang="zh-TW" altLang="zh-TW" sz="3200" b="0" i="0"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得</a:t>
                </a:r>
                <a14:m>
                  <m:oMath xmlns:m="http://schemas.openxmlformats.org/officeDocument/2006/math">
                    <m:r>
                      <a:rPr kumimoji="1" lang="zh-TW" altLang="zh-TW" sz="3200" b="0" i="0" u="none" strike="noStrike" kern="100" cap="none" spc="-4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t> </m:t>
                    </m:r>
                    <m:f>
                      <m:fPr>
                        <m:ctrlPr>
                          <a:rPr kumimoji="1" lang="zh-TW" altLang="zh-TW" sz="3200" b="0" i="1" u="none" strike="noStrike" kern="100" cap="none" spc="-4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fPr>
                      <m:num>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1</m:t>
                        </m:r>
                      </m:num>
                      <m:den>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den>
                    </m:f>
                    <m:r>
                      <a:rPr kumimoji="1" lang="en-US" altLang="zh-TW" sz="3200" b="0" i="0" u="none" strike="noStrike" kern="100" cap="none" spc="-40" normalizeH="0" baseline="0" noProof="0">
                        <a:ln>
                          <a:noFill/>
                        </a:ln>
                        <a:solidFill>
                          <a:srgbClr val="E4007F"/>
                        </a:solidFill>
                        <a:effectLst/>
                        <a:uLnTx/>
                        <a:uFillTx/>
                        <a:latin typeface="Cambria Math" panose="02040503050406030204" pitchFamily="18" charset="0"/>
                        <a:cs typeface="+mn-cs"/>
                      </a:rPr>
                      <m:t> </m:t>
                    </m:r>
                  </m:oMath>
                </a14:m>
                <a:r>
                  <a:rPr kumimoji="1" lang="en-US" altLang="zh-TW" sz="3200" b="0" i="0"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rPr>
                  <a:t>(3</a:t>
                </a:r>
                <a:r>
                  <a:rPr kumimoji="1" lang="en-US" altLang="zh-TW" sz="3200" b="0" i="1"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rPr>
                  <a:t>1)</a:t>
                </a:r>
                <a:r>
                  <a:rPr kumimoji="1" lang="zh-TW" altLang="zh-TW" sz="3200" b="0" i="0"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rPr>
                  <a:t>5</a:t>
                </a:r>
                <a:r>
                  <a:rPr kumimoji="1" lang="en-US" altLang="zh-TW" sz="3200" b="0" i="1"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14:m>
                  <m:oMath xmlns:m="http://schemas.openxmlformats.org/officeDocument/2006/math">
                    <m:f>
                      <m:fPr>
                        <m:ctrlPr>
                          <a:rPr kumimoji="1" lang="zh-TW" altLang="zh-TW" sz="3200" b="0" i="1" u="none" strike="noStrike" kern="100" cap="none" spc="-4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fPr>
                      <m:num>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 5 </m:t>
                        </m:r>
                      </m:num>
                      <m:den>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den>
                    </m:f>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14:m>
                  <m:oMath xmlns:m="http://schemas.openxmlformats.org/officeDocument/2006/math">
                    <m:f>
                      <m:fPr>
                        <m:ctrlPr>
                          <a:rPr kumimoji="1" lang="zh-TW" altLang="zh-TW" sz="3200" b="0" i="1" u="none" strike="noStrike" kern="100" cap="none" spc="-4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fPr>
                      <m:num>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 1 </m:t>
                        </m:r>
                      </m:num>
                      <m:den>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den>
                    </m:f>
                  </m:oMath>
                </a14:m>
                <a:endParaRPr kumimoji="1" lang="en-US" altLang="zh-TW" sz="3200" b="0" i="0" u="none" strike="noStrike" kern="100" cap="none" spc="-40" normalizeH="0" baseline="0" noProof="0" dirty="0">
                  <a:ln>
                    <a:noFill/>
                  </a:ln>
                  <a:solidFill>
                    <a:srgbClr val="E4007F"/>
                  </a:solidFill>
                  <a:effectLst/>
                  <a:uLnTx/>
                  <a:uFillTx/>
                  <a:latin typeface="Times New Roman" panose="02020603050405020304" pitchFamily="18" charset="0"/>
                  <a:ea typeface="新細明體" pitchFamily="18" charset="-120"/>
                  <a:cs typeface="+mn-cs"/>
                </a:endParaRPr>
              </a:p>
            </p:txBody>
          </p:sp>
        </mc:Choice>
        <mc:Fallback xmlns="">
          <p:sp>
            <p:nvSpPr>
              <p:cNvPr id="7" name="文字方塊 6">
                <a:extLst>
                  <a:ext uri="{FF2B5EF4-FFF2-40B4-BE49-F238E27FC236}">
                    <a16:creationId xmlns:a16="http://schemas.microsoft.com/office/drawing/2014/main" id="{34693523-FE4E-6B21-5154-EFE3E8CA0603}"/>
                  </a:ext>
                </a:extLst>
              </p:cNvPr>
              <p:cNvSpPr txBox="1">
                <a:spLocks noRot="1" noChangeAspect="1" noMove="1" noResize="1" noEditPoints="1" noAdjustHandles="1" noChangeArrowheads="1" noChangeShapeType="1" noTextEdit="1"/>
              </p:cNvSpPr>
              <p:nvPr/>
            </p:nvSpPr>
            <p:spPr>
              <a:xfrm>
                <a:off x="1439916" y="3671741"/>
                <a:ext cx="7903779" cy="881460"/>
              </a:xfrm>
              <a:prstGeom prst="rect">
                <a:avLst/>
              </a:prstGeom>
              <a:blipFill>
                <a:blip r:embed="rId4"/>
                <a:stretch>
                  <a:fillRect l="-1928" b="-896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82C4AD1E-FD1C-CCD1-F4D5-0CB9F190D97B}"/>
                  </a:ext>
                </a:extLst>
              </p:cNvPr>
              <p:cNvSpPr txBox="1"/>
              <p:nvPr/>
            </p:nvSpPr>
            <p:spPr>
              <a:xfrm>
                <a:off x="1439916" y="4502401"/>
                <a:ext cx="7903779" cy="881460"/>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tab pos="2632075" algn="r"/>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14:m>
                  <m:oMath xmlns:m="http://schemas.openxmlformats.org/officeDocument/2006/math">
                    <m:f>
                      <m:fPr>
                        <m:ctrlPr>
                          <a:rPr kumimoji="1" lang="zh-TW" altLang="zh-TW" sz="3200" b="0" i="1" u="none" strike="noStrike" kern="100" cap="none" spc="-4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fPr>
                      <m:num>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 1 </m:t>
                        </m:r>
                      </m:num>
                      <m:den>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den>
                    </m:f>
                    <m:r>
                      <a:rPr kumimoji="1" lang="en-US" altLang="zh-TW" sz="3200" b="0" i="0" u="none" strike="noStrike" kern="100" cap="none" spc="-40" normalizeH="0" baseline="0" noProof="0">
                        <a:ln>
                          <a:noFill/>
                        </a:ln>
                        <a:solidFill>
                          <a:srgbClr val="E4007F"/>
                        </a:solidFill>
                        <a:effectLst/>
                        <a:uLnTx/>
                        <a:uFillTx/>
                        <a:latin typeface="Cambria Math" panose="02040503050406030204" pitchFamily="18" charset="0"/>
                        <a:cs typeface="+mn-cs"/>
                      </a:rPr>
                      <m:t> </m:t>
                    </m:r>
                  </m:oMath>
                </a14:m>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0</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Choice>
        <mc:Fallback xmlns="">
          <p:sp>
            <p:nvSpPr>
              <p:cNvPr id="8" name="文字方塊 7">
                <a:extLst>
                  <a:ext uri="{FF2B5EF4-FFF2-40B4-BE49-F238E27FC236}">
                    <a16:creationId xmlns:a16="http://schemas.microsoft.com/office/drawing/2014/main" id="{82C4AD1E-FD1C-CCD1-F4D5-0CB9F190D97B}"/>
                  </a:ext>
                </a:extLst>
              </p:cNvPr>
              <p:cNvSpPr txBox="1">
                <a:spLocks noRot="1" noChangeAspect="1" noMove="1" noResize="1" noEditPoints="1" noAdjustHandles="1" noChangeArrowheads="1" noChangeShapeType="1" noTextEdit="1"/>
              </p:cNvSpPr>
              <p:nvPr/>
            </p:nvSpPr>
            <p:spPr>
              <a:xfrm>
                <a:off x="1439916" y="4502401"/>
                <a:ext cx="7903779" cy="881460"/>
              </a:xfrm>
              <a:prstGeom prst="rect">
                <a:avLst/>
              </a:prstGeom>
              <a:blipFill>
                <a:blip r:embed="rId5"/>
                <a:stretch>
                  <a:fillRect l="-1928" b="-97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98649C44-E95A-BF3E-05EB-A507F0506457}"/>
                  </a:ext>
                </a:extLst>
              </p:cNvPr>
              <p:cNvSpPr txBox="1"/>
              <p:nvPr/>
            </p:nvSpPr>
            <p:spPr>
              <a:xfrm>
                <a:off x="1439916" y="5333061"/>
                <a:ext cx="7903779" cy="1664495"/>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0</m:t>
                            </m:r>
                            <m:r>
                              <m:rPr>
                                <m:nor/>
                              </m:rPr>
                              <a:rPr kumimoji="1" lang="en-US" altLang="zh-TW" sz="3200" b="0" i="0" u="none" strike="noStrike" kern="100" cap="none" spc="0" normalizeH="0" baseline="0" noProof="0">
                                <a:ln>
                                  <a:noFill/>
                                </a:ln>
                                <a:solidFill>
                                  <a:srgbClr val="E4007F"/>
                                </a:solidFill>
                                <a:effectLst/>
                                <a:uLnTx/>
                                <a:uFillTx/>
                                <a:latin typeface="Cambria Math" panose="02040503050406030204" pitchFamily="18" charset="0"/>
                                <a:ea typeface="新細明體" pitchFamily="18" charset="-120"/>
                                <a:cs typeface="Times New Roman" panose="02020603050405020304" pitchFamily="18" charset="0"/>
                              </a:rPr>
                              <m:t>  </m:t>
                            </m:r>
                          </m:e>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f>
                              <m:fPr>
                                <m:ctrlPr>
                                  <a:rPr kumimoji="1" lang="zh-TW" altLang="zh-TW" sz="3200" b="0" i="1" u="none" strike="noStrike" kern="1200" cap="none" spc="-4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fPr>
                              <m:num>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 1 </m:t>
                                </m:r>
                              </m:num>
                              <m:den>
                                <m:r>
                                  <m:rPr>
                                    <m:nor/>
                                  </m:rPr>
                                  <a:rPr kumimoji="1" lang="en-US" altLang="zh-TW" sz="3200" b="0" i="0" u="none" strike="noStrike" kern="100" cap="none" spc="-4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den>
                            </m:f>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dirty="0"/>
              </a:p>
            </p:txBody>
          </p:sp>
        </mc:Choice>
        <mc:Fallback xmlns="">
          <p:sp>
            <p:nvSpPr>
              <p:cNvPr id="11" name="文字方塊 10">
                <a:extLst>
                  <a:ext uri="{FF2B5EF4-FFF2-40B4-BE49-F238E27FC236}">
                    <a16:creationId xmlns:a16="http://schemas.microsoft.com/office/drawing/2014/main" id="{98649C44-E95A-BF3E-05EB-A507F0506457}"/>
                  </a:ext>
                </a:extLst>
              </p:cNvPr>
              <p:cNvSpPr txBox="1">
                <a:spLocks noRot="1" noChangeAspect="1" noMove="1" noResize="1" noEditPoints="1" noAdjustHandles="1" noChangeArrowheads="1" noChangeShapeType="1" noTextEdit="1"/>
              </p:cNvSpPr>
              <p:nvPr/>
            </p:nvSpPr>
            <p:spPr>
              <a:xfrm>
                <a:off x="1439916" y="5333061"/>
                <a:ext cx="7903779" cy="1664495"/>
              </a:xfrm>
              <a:prstGeom prst="rect">
                <a:avLst/>
              </a:prstGeom>
              <a:blipFill>
                <a:blip r:embed="rId6"/>
                <a:stretch>
                  <a:fillRect l="-1928" r="-38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41670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P spid="8"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02DB07D2-EECC-4226-B258-2A33F6D763B4}"/>
              </a:ext>
            </a:extLst>
          </p:cNvPr>
          <p:cNvSpPr>
            <a:spLocks noGrp="1"/>
          </p:cNvSpPr>
          <p:nvPr>
            <p:ph type="subTitle" idx="1"/>
          </p:nvPr>
        </p:nvSpPr>
        <p:spPr/>
        <p:txBody>
          <a:bodyPr/>
          <a:lstStyle/>
          <a:p>
            <a:r>
              <a:rPr lang="en-US" altLang="zh-TW" dirty="0"/>
              <a:t>36</a:t>
            </a:r>
            <a:endParaRPr lang="zh-TW" altLang="en-US" dirty="0"/>
          </a:p>
        </p:txBody>
      </p:sp>
      <p:sp>
        <p:nvSpPr>
          <p:cNvPr id="3" name="Text Box 3">
            <a:extLst>
              <a:ext uri="{FF2B5EF4-FFF2-40B4-BE49-F238E27FC236}">
                <a16:creationId xmlns:a16="http://schemas.microsoft.com/office/drawing/2014/main" id="{5C659C83-D166-4073-B851-B27914A0B349}"/>
              </a:ext>
            </a:extLst>
          </p:cNvPr>
          <p:cNvSpPr txBox="1">
            <a:spLocks noChangeArrowheads="1"/>
          </p:cNvSpPr>
          <p:nvPr/>
        </p:nvSpPr>
        <p:spPr bwMode="auto">
          <a:xfrm>
            <a:off x="368303" y="922339"/>
            <a:ext cx="460374"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fontAlgn="base" hangingPunct="1">
              <a:lnSpc>
                <a:spcPct val="100000"/>
              </a:lnSpc>
              <a:spcBef>
                <a:spcPct val="0"/>
              </a:spcBef>
              <a:spcAft>
                <a:spcPct val="0"/>
              </a:spcAft>
              <a:buFontTx/>
              <a:buNone/>
            </a:pPr>
            <a:r>
              <a:rPr kumimoji="1" lang="en-US" altLang="zh-TW" sz="3600" b="1" dirty="0">
                <a:solidFill>
                  <a:srgbClr val="4472C4"/>
                </a:solidFill>
                <a:latin typeface="微軟正黑體" pitchFamily="34" charset="-120"/>
                <a:ea typeface="微軟正黑體" pitchFamily="34" charset="-120"/>
              </a:rPr>
              <a:t>2</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317180B7-0889-41F4-A737-D962F88ED64F}"/>
                  </a:ext>
                </a:extLst>
              </p:cNvPr>
              <p:cNvSpPr/>
              <p:nvPr/>
            </p:nvSpPr>
            <p:spPr>
              <a:xfrm>
                <a:off x="921392" y="908691"/>
                <a:ext cx="10202015" cy="1831014"/>
              </a:xfrm>
              <a:prstGeom prst="rect">
                <a:avLst/>
              </a:prstGeom>
            </p:spPr>
            <p:txBody>
              <a:bodyPr wrap="square">
                <a:spAutoFit/>
              </a:bodyPr>
              <a:lstStyle/>
              <a:p>
                <a:pPr>
                  <a:lnSpc>
                    <a:spcPct val="130000"/>
                  </a:lnSpc>
                </a:pPr>
                <a:r>
                  <a:rPr lang="zh-TW" altLang="en-US" sz="3200" dirty="0">
                    <a:latin typeface="微軟正黑體" panose="020B0604030504040204" pitchFamily="34" charset="-120"/>
                    <a:ea typeface="微軟正黑體" panose="020B0604030504040204" pitchFamily="34" charset="-120"/>
                    <a:cs typeface="Times New Roman"/>
                  </a:rPr>
                  <a:t>解下列各二元一次聯立方程式。</a:t>
                </a:r>
                <a:endParaRPr lang="en-US" altLang="zh-TW" sz="3200" dirty="0">
                  <a:latin typeface="微軟正黑體" panose="020B0604030504040204" pitchFamily="34" charset="-120"/>
                  <a:ea typeface="微軟正黑體" panose="020B0604030504040204" pitchFamily="34" charset="-120"/>
                  <a:cs typeface="Times New Roman"/>
                </a:endParaRPr>
              </a:p>
              <a:p>
                <a:r>
                  <a:rPr lang="zh-TW" altLang="zh-TW" sz="3200" dirty="0">
                    <a:latin typeface="Times New Roman" panose="02020603050405020304" pitchFamily="18" charset="0"/>
                    <a:cs typeface="Times New Roman" panose="02020603050405020304" pitchFamily="18" charset="0"/>
                  </a:rPr>
                  <a:t>⑶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cs typeface="Times New Roman" panose="02020603050405020304" pitchFamily="18" charset="0"/>
                              </a:rPr>
                              <m:t>3</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13</m:t>
                            </m:r>
                            <m:r>
                              <m:rPr>
                                <m:nor/>
                              </m:rPr>
                              <a:rPr lang="en-US" altLang="zh-TW" sz="3200" i="1">
                                <a:latin typeface="Times New Roman" panose="02020603050405020304" pitchFamily="18" charset="0"/>
                                <a:cs typeface="Times New Roman" panose="02020603050405020304" pitchFamily="18" charset="0"/>
                              </a:rPr>
                              <m:t>  </m:t>
                            </m:r>
                          </m:e>
                          <m:e>
                            <m:r>
                              <m:rPr>
                                <m:nor/>
                              </m:rPr>
                              <a:rPr lang="en-US" altLang="zh-TW" sz="3200">
                                <a:latin typeface="Times New Roman" panose="02020603050405020304" pitchFamily="18" charset="0"/>
                                <a:cs typeface="Times New Roman" panose="02020603050405020304" pitchFamily="18" charset="0"/>
                              </a:rPr>
                              <m:t>2</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3</m:t>
                            </m:r>
                          </m:e>
                        </m:eqArr>
                      </m:e>
                    </m:d>
                  </m:oMath>
                </a14:m>
                <a:endParaRPr lang="en-US" altLang="zh-TW" sz="3200" kern="100" spc="-20" dirty="0">
                  <a:latin typeface="Times New Roman" panose="02020603050405020304"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317180B7-0889-41F4-A737-D962F88ED64F}"/>
                  </a:ext>
                </a:extLst>
              </p:cNvPr>
              <p:cNvSpPr>
                <a:spLocks noRot="1" noChangeAspect="1" noMove="1" noResize="1" noEditPoints="1" noAdjustHandles="1" noChangeArrowheads="1" noChangeShapeType="1" noTextEdit="1"/>
              </p:cNvSpPr>
              <p:nvPr/>
            </p:nvSpPr>
            <p:spPr>
              <a:xfrm>
                <a:off x="921392" y="908691"/>
                <a:ext cx="10202015" cy="1831014"/>
              </a:xfrm>
              <a:prstGeom prst="rect">
                <a:avLst/>
              </a:prstGeom>
              <a:blipFill>
                <a:blip r:embed="rId2"/>
                <a:stretch>
                  <a:fillRect l="-1493"/>
                </a:stretch>
              </a:blipFill>
            </p:spPr>
            <p:txBody>
              <a:bodyPr/>
              <a:lstStyle/>
              <a:p>
                <a:r>
                  <a:rPr lang="zh-TW" altLang="en-US">
                    <a:noFill/>
                  </a:rPr>
                  <a:t> </a:t>
                </a:r>
              </a:p>
            </p:txBody>
          </p:sp>
        </mc:Fallback>
      </mc:AlternateContent>
      <p:sp>
        <p:nvSpPr>
          <p:cNvPr id="9" name="矩形: 圓角 9">
            <a:extLst>
              <a:ext uri="{FF2B5EF4-FFF2-40B4-BE49-F238E27FC236}">
                <a16:creationId xmlns:a16="http://schemas.microsoft.com/office/drawing/2014/main" id="{FB7A4E0B-3B9E-4682-BCD8-4A05F4B781F0}"/>
              </a:ext>
            </a:extLst>
          </p:cNvPr>
          <p:cNvSpPr/>
          <p:nvPr/>
        </p:nvSpPr>
        <p:spPr>
          <a:xfrm>
            <a:off x="303215" y="2896029"/>
            <a:ext cx="539751" cy="539751"/>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TW" altLang="en-US" sz="3600" b="1" dirty="0">
                <a:solidFill>
                  <a:prstClr val="white"/>
                </a:solidFill>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2D676CE-9951-46A6-87BD-6902B84C2CF8}"/>
                  </a:ext>
                </a:extLst>
              </p:cNvPr>
              <p:cNvSpPr/>
              <p:nvPr/>
            </p:nvSpPr>
            <p:spPr>
              <a:xfrm>
                <a:off x="3718954" y="1562924"/>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8" name="矩形 7">
                <a:extLst>
                  <a:ext uri="{FF2B5EF4-FFF2-40B4-BE49-F238E27FC236}">
                    <a16:creationId xmlns:a16="http://schemas.microsoft.com/office/drawing/2014/main" id="{32D676CE-9951-46A6-87BD-6902B84C2CF8}"/>
                  </a:ext>
                </a:extLst>
              </p:cNvPr>
              <p:cNvSpPr>
                <a:spLocks noRot="1" noChangeAspect="1" noMove="1" noResize="1" noEditPoints="1" noAdjustHandles="1" noChangeArrowheads="1" noChangeShapeType="1" noTextEdit="1"/>
              </p:cNvSpPr>
              <p:nvPr/>
            </p:nvSpPr>
            <p:spPr>
              <a:xfrm>
                <a:off x="3718954" y="1562924"/>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59444AB5-828A-E7D6-69AA-940E2374B411}"/>
              </a:ext>
            </a:extLst>
          </p:cNvPr>
          <p:cNvSpPr txBox="1"/>
          <p:nvPr/>
        </p:nvSpPr>
        <p:spPr>
          <a:xfrm>
            <a:off x="1354431" y="2896029"/>
            <a:ext cx="7989265"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5</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10</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7" name="文字方塊 6">
            <a:extLst>
              <a:ext uri="{FF2B5EF4-FFF2-40B4-BE49-F238E27FC236}">
                <a16:creationId xmlns:a16="http://schemas.microsoft.com/office/drawing/2014/main" id="{1A815297-2013-90CF-1445-F8722F9F6BA3}"/>
              </a:ext>
            </a:extLst>
          </p:cNvPr>
          <p:cNvSpPr txBox="1"/>
          <p:nvPr/>
        </p:nvSpPr>
        <p:spPr>
          <a:xfrm>
            <a:off x="1354431" y="3480804"/>
            <a:ext cx="7989265"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7</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9523F764-1438-5E94-4768-BF26396F5FBD}"/>
                  </a:ext>
                </a:extLst>
              </p:cNvPr>
              <p:cNvSpPr txBox="1"/>
              <p:nvPr/>
            </p:nvSpPr>
            <p:spPr>
              <a:xfrm>
                <a:off x="1354431" y="4065579"/>
                <a:ext cx="7989265"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7</m:t>
                            </m:r>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0" name="文字方塊 9">
                <a:extLst>
                  <a:ext uri="{FF2B5EF4-FFF2-40B4-BE49-F238E27FC236}">
                    <a16:creationId xmlns:a16="http://schemas.microsoft.com/office/drawing/2014/main" id="{9523F764-1438-5E94-4768-BF26396F5FBD}"/>
                  </a:ext>
                </a:extLst>
              </p:cNvPr>
              <p:cNvSpPr txBox="1">
                <a:spLocks noRot="1" noChangeAspect="1" noMove="1" noResize="1" noEditPoints="1" noAdjustHandles="1" noChangeArrowheads="1" noChangeShapeType="1" noTextEdit="1"/>
              </p:cNvSpPr>
              <p:nvPr/>
            </p:nvSpPr>
            <p:spPr>
              <a:xfrm>
                <a:off x="1354431" y="4065579"/>
                <a:ext cx="7989265" cy="1190839"/>
              </a:xfrm>
              <a:prstGeom prst="rect">
                <a:avLst/>
              </a:prstGeom>
              <a:blipFill>
                <a:blip r:embed="rId4"/>
                <a:stretch>
                  <a:fillRect l="-190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3957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02DB07D2-EECC-4226-B258-2A33F6D763B4}"/>
              </a:ext>
            </a:extLst>
          </p:cNvPr>
          <p:cNvSpPr>
            <a:spLocks noGrp="1"/>
          </p:cNvSpPr>
          <p:nvPr>
            <p:ph type="subTitle" idx="1"/>
          </p:nvPr>
        </p:nvSpPr>
        <p:spPr/>
        <p:txBody>
          <a:bodyPr/>
          <a:lstStyle/>
          <a:p>
            <a:r>
              <a:rPr lang="en-US" altLang="zh-TW" dirty="0"/>
              <a:t>36</a:t>
            </a:r>
            <a:endParaRPr lang="zh-TW" altLang="en-US" dirty="0"/>
          </a:p>
        </p:txBody>
      </p:sp>
      <p:sp>
        <p:nvSpPr>
          <p:cNvPr id="3" name="Text Box 3">
            <a:extLst>
              <a:ext uri="{FF2B5EF4-FFF2-40B4-BE49-F238E27FC236}">
                <a16:creationId xmlns:a16="http://schemas.microsoft.com/office/drawing/2014/main" id="{5C659C83-D166-4073-B851-B27914A0B349}"/>
              </a:ext>
            </a:extLst>
          </p:cNvPr>
          <p:cNvSpPr txBox="1">
            <a:spLocks noChangeArrowheads="1"/>
          </p:cNvSpPr>
          <p:nvPr/>
        </p:nvSpPr>
        <p:spPr bwMode="auto">
          <a:xfrm>
            <a:off x="368303" y="922339"/>
            <a:ext cx="460374"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fontAlgn="base" hangingPunct="1">
              <a:lnSpc>
                <a:spcPct val="100000"/>
              </a:lnSpc>
              <a:spcBef>
                <a:spcPct val="0"/>
              </a:spcBef>
              <a:spcAft>
                <a:spcPct val="0"/>
              </a:spcAft>
              <a:buFontTx/>
              <a:buNone/>
            </a:pPr>
            <a:r>
              <a:rPr kumimoji="1" lang="en-US" altLang="zh-TW" sz="3600" b="1" dirty="0">
                <a:solidFill>
                  <a:srgbClr val="4472C4"/>
                </a:solidFill>
                <a:latin typeface="微軟正黑體" pitchFamily="34" charset="-120"/>
                <a:ea typeface="微軟正黑體" pitchFamily="34" charset="-120"/>
              </a:rPr>
              <a:t>2</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317180B7-0889-41F4-A737-D962F88ED64F}"/>
                  </a:ext>
                </a:extLst>
              </p:cNvPr>
              <p:cNvSpPr/>
              <p:nvPr/>
            </p:nvSpPr>
            <p:spPr>
              <a:xfrm>
                <a:off x="921392" y="908691"/>
                <a:ext cx="10202015" cy="1831014"/>
              </a:xfrm>
              <a:prstGeom prst="rect">
                <a:avLst/>
              </a:prstGeom>
            </p:spPr>
            <p:txBody>
              <a:bodyPr wrap="square">
                <a:spAutoFit/>
              </a:bodyPr>
              <a:lstStyle/>
              <a:p>
                <a:pPr>
                  <a:lnSpc>
                    <a:spcPct val="130000"/>
                  </a:lnSpc>
                </a:pPr>
                <a:r>
                  <a:rPr lang="zh-TW" altLang="en-US" sz="3200" dirty="0">
                    <a:latin typeface="Times New Roman" panose="02020603050405020304" pitchFamily="18" charset="0"/>
                    <a:ea typeface="微軟正黑體" panose="020B0604030504040204" pitchFamily="34" charset="-120"/>
                    <a:cs typeface="Times New Roman" panose="02020603050405020304" pitchFamily="18" charset="0"/>
                  </a:rPr>
                  <a:t>解下列各二元一次聯立方程式。</a:t>
                </a:r>
                <a:endParaRPr lang="en-US" altLang="zh-TW" sz="32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zh-TW" sz="3200" dirty="0">
                    <a:latin typeface="Times New Roman" panose="02020603050405020304" pitchFamily="18" charset="0"/>
                    <a:cs typeface="Times New Roman" panose="02020603050405020304" pitchFamily="18" charset="0"/>
                  </a:rPr>
                  <a:t>⑷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cs typeface="Times New Roman" panose="02020603050405020304" pitchFamily="18" charset="0"/>
                              </a:rPr>
                              <m:t>2</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3</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1</m:t>
                            </m:r>
                            <m:r>
                              <a:rPr lang="en-US" altLang="zh-TW" sz="3200" b="0" i="1" smtClean="0">
                                <a:latin typeface="Cambria Math" panose="02040503050406030204" pitchFamily="18" charset="0"/>
                                <a:cs typeface="Times New Roman" panose="02020603050405020304" pitchFamily="18" charset="0"/>
                              </a:rPr>
                              <m:t>6</m:t>
                            </m:r>
                          </m:e>
                          <m:e>
                            <m:r>
                              <m:rPr>
                                <m:nor/>
                              </m:rPr>
                              <a:rPr lang="en-US" altLang="zh-TW" sz="3200">
                                <a:latin typeface="Times New Roman" panose="02020603050405020304" pitchFamily="18" charset="0"/>
                                <a:cs typeface="Times New Roman" panose="02020603050405020304" pitchFamily="18" charset="0"/>
                              </a:rPr>
                              <m:t>3</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2</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2      </m:t>
                            </m:r>
                          </m:e>
                        </m:eqArr>
                      </m:e>
                    </m:d>
                  </m:oMath>
                </a14:m>
                <a:endParaRPr lang="en-US" altLang="zh-TW" sz="3200" kern="100" spc="-20" dirty="0">
                  <a:latin typeface="Times New Roman" panose="02020603050405020304"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317180B7-0889-41F4-A737-D962F88ED64F}"/>
                  </a:ext>
                </a:extLst>
              </p:cNvPr>
              <p:cNvSpPr>
                <a:spLocks noRot="1" noChangeAspect="1" noMove="1" noResize="1" noEditPoints="1" noAdjustHandles="1" noChangeArrowheads="1" noChangeShapeType="1" noTextEdit="1"/>
              </p:cNvSpPr>
              <p:nvPr/>
            </p:nvSpPr>
            <p:spPr>
              <a:xfrm>
                <a:off x="921392" y="908691"/>
                <a:ext cx="10202015" cy="1831014"/>
              </a:xfrm>
              <a:prstGeom prst="rect">
                <a:avLst/>
              </a:prstGeom>
              <a:blipFill>
                <a:blip r:embed="rId2"/>
                <a:stretch>
                  <a:fillRect l="-1493"/>
                </a:stretch>
              </a:blipFill>
            </p:spPr>
            <p:txBody>
              <a:bodyPr/>
              <a:lstStyle/>
              <a:p>
                <a:r>
                  <a:rPr lang="zh-TW" altLang="en-US">
                    <a:noFill/>
                  </a:rPr>
                  <a:t> </a:t>
                </a:r>
              </a:p>
            </p:txBody>
          </p:sp>
        </mc:Fallback>
      </mc:AlternateContent>
      <p:sp>
        <p:nvSpPr>
          <p:cNvPr id="9" name="矩形: 圓角 9">
            <a:extLst>
              <a:ext uri="{FF2B5EF4-FFF2-40B4-BE49-F238E27FC236}">
                <a16:creationId xmlns:a16="http://schemas.microsoft.com/office/drawing/2014/main" id="{FB7A4E0B-3B9E-4682-BCD8-4A05F4B781F0}"/>
              </a:ext>
            </a:extLst>
          </p:cNvPr>
          <p:cNvSpPr/>
          <p:nvPr/>
        </p:nvSpPr>
        <p:spPr>
          <a:xfrm>
            <a:off x="303215" y="2896029"/>
            <a:ext cx="539751" cy="539751"/>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TW" altLang="en-US" sz="3600" b="1" dirty="0">
                <a:solidFill>
                  <a:prstClr val="white"/>
                </a:solidFill>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2D676CE-9951-46A6-87BD-6902B84C2CF8}"/>
                  </a:ext>
                </a:extLst>
              </p:cNvPr>
              <p:cNvSpPr/>
              <p:nvPr/>
            </p:nvSpPr>
            <p:spPr>
              <a:xfrm>
                <a:off x="4022876" y="1553534"/>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8" name="矩形 7">
                <a:extLst>
                  <a:ext uri="{FF2B5EF4-FFF2-40B4-BE49-F238E27FC236}">
                    <a16:creationId xmlns:a16="http://schemas.microsoft.com/office/drawing/2014/main" id="{32D676CE-9951-46A6-87BD-6902B84C2CF8}"/>
                  </a:ext>
                </a:extLst>
              </p:cNvPr>
              <p:cNvSpPr>
                <a:spLocks noRot="1" noChangeAspect="1" noMove="1" noResize="1" noEditPoints="1" noAdjustHandles="1" noChangeArrowheads="1" noChangeShapeType="1" noTextEdit="1"/>
              </p:cNvSpPr>
              <p:nvPr/>
            </p:nvSpPr>
            <p:spPr>
              <a:xfrm>
                <a:off x="4022876" y="1553534"/>
                <a:ext cx="1620957" cy="1077218"/>
              </a:xfrm>
              <a:prstGeom prst="rect">
                <a:avLst/>
              </a:prstGeom>
              <a:blipFill>
                <a:blip r:embed="rId3"/>
                <a:stretch>
                  <a:fillRect/>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A338D37E-E9D6-6A3B-6DC9-2F363C70CDDA}"/>
              </a:ext>
            </a:extLst>
          </p:cNvPr>
          <p:cNvSpPr txBox="1"/>
          <p:nvPr/>
        </p:nvSpPr>
        <p:spPr>
          <a:xfrm>
            <a:off x="1429185" y="2896029"/>
            <a:ext cx="828237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想消去</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D4DC8823-1F53-2E62-6386-BBB954C34442}"/>
                  </a:ext>
                </a:extLst>
              </p:cNvPr>
              <p:cNvSpPr txBox="1"/>
              <p:nvPr/>
            </p:nvSpPr>
            <p:spPr>
              <a:xfrm>
                <a:off x="1429185" y="3435084"/>
                <a:ext cx="8282374" cy="1190839"/>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3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30" normalizeH="0" baseline="0" noProof="0" dirty="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3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30" normalizeH="0" baseline="0" noProof="0" dirty="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zh-TW" sz="3200" b="0" i="0" u="none" strike="noStrike" kern="100" cap="none" spc="-3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30" normalizeH="0" baseline="0" noProof="0" dirty="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3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30" normalizeH="0" baseline="0" noProof="0" dirty="0">
                    <a:ln>
                      <a:noFill/>
                    </a:ln>
                    <a:solidFill>
                      <a:srgbClr val="E4007F"/>
                    </a:solidFill>
                    <a:effectLst/>
                    <a:uLnTx/>
                    <a:uFillTx/>
                    <a:latin typeface="Times New Roman" panose="02020603050405020304" pitchFamily="18" charset="0"/>
                    <a:ea typeface="新細明體" pitchFamily="18" charset="-120"/>
                    <a:cs typeface="+mn-cs"/>
                  </a:rPr>
                  <a:t>3 </a:t>
                </a:r>
                <a:r>
                  <a:rPr kumimoji="1" lang="zh-TW" altLang="zh-TW" sz="3200" b="0" i="0" u="none" strike="noStrike" kern="100" cap="none" spc="-3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得</a:t>
                </a:r>
                <a:r>
                  <a:rPr kumimoji="1" lang="zh-TW" altLang="zh-TW" sz="3200" b="0" i="0" u="none" strike="noStrike" kern="100" cap="none" spc="-3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14:m>
                  <m:oMath xmlns:m="http://schemas.openxmlformats.org/officeDocument/2006/math">
                    <m:d>
                      <m:dPr>
                        <m:begChr m:val="{"/>
                        <m:endChr m:val=""/>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4</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6</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32</m:t>
                            </m:r>
                            <m:r>
                              <m:rPr>
                                <m:nor/>
                              </m:rP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m:t>……</m:t>
                            </m:r>
                            <m: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cs typeface="新細明體" panose="02020500000000000000" pitchFamily="18" charset="-120"/>
                              </a:rPr>
                              <m:t>③</m:t>
                            </m:r>
                          </m:e>
                          <m:e>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9</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6</m:t>
                            </m:r>
                            <m:r>
                              <m:rPr>
                                <m:nor/>
                              </m:rPr>
                              <a:rPr kumimoji="1" lang="en-US" altLang="zh-TW" sz="3200" b="0" i="1"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m:t>
                            </m:r>
                            <m:r>
                              <m:rPr>
                                <m:nor/>
                              </m:rPr>
                              <a:rPr kumimoji="1" lang="en-US" altLang="zh-TW" sz="3200" b="0" i="0" u="none" strike="noStrike" kern="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6</m:t>
                            </m:r>
                            <m:r>
                              <m:rPr>
                                <m:nor/>
                              </m:rPr>
                              <a:rPr kumimoji="1" lang="en-US" altLang="zh-TW" sz="3200" b="0" i="0" u="none" strike="noStrike" kern="0" cap="none" spc="0" normalizeH="0" baseline="0" noProof="0">
                                <a:ln>
                                  <a:noFill/>
                                </a:ln>
                                <a:solidFill>
                                  <a:srgbClr val="E4007F"/>
                                </a:solidFill>
                                <a:effectLst/>
                                <a:uLnTx/>
                                <a:uFillTx/>
                                <a:latin typeface="Cambria Math" panose="02040503050406030204" pitchFamily="18" charset="0"/>
                                <a:ea typeface="新細明體" pitchFamily="18" charset="-120"/>
                                <a:cs typeface="+mn-cs"/>
                              </a:rPr>
                              <m:t>       </m:t>
                            </m:r>
                            <m:r>
                              <m:rPr>
                                <m:nor/>
                              </m:rP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m:t>……</m:t>
                            </m:r>
                            <m:r>
                              <a:rPr kumimoji="1" lang="zh-TW" altLang="zh-TW" sz="3200" b="0" i="0" u="none" strike="noStrike" kern="100" cap="none" spc="0" normalizeH="0" baseline="0" noProof="0">
                                <a:ln>
                                  <a:noFill/>
                                </a:ln>
                                <a:solidFill>
                                  <a:srgbClr val="E4007F"/>
                                </a:solidFill>
                                <a:effectLst/>
                                <a:uLnTx/>
                                <a:uFillTx/>
                                <a:latin typeface="Cambria Math" panose="02040503050406030204" pitchFamily="18" charset="0"/>
                                <a:cs typeface="新細明體" panose="02020500000000000000" pitchFamily="18" charset="-120"/>
                              </a:rPr>
                              <m:t>④</m:t>
                            </m:r>
                          </m:e>
                        </m:eqArr>
                      </m:e>
                    </m:d>
                  </m:oMath>
                </a14:m>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endParaRPr>
              </a:p>
            </p:txBody>
          </p:sp>
        </mc:Choice>
        <mc:Fallback xmlns="">
          <p:sp>
            <p:nvSpPr>
              <p:cNvPr id="7" name="文字方塊 6">
                <a:extLst>
                  <a:ext uri="{FF2B5EF4-FFF2-40B4-BE49-F238E27FC236}">
                    <a16:creationId xmlns:a16="http://schemas.microsoft.com/office/drawing/2014/main" id="{D4DC8823-1F53-2E62-6386-BBB954C34442}"/>
                  </a:ext>
                </a:extLst>
              </p:cNvPr>
              <p:cNvSpPr txBox="1">
                <a:spLocks noRot="1" noChangeAspect="1" noMove="1" noResize="1" noEditPoints="1" noAdjustHandles="1" noChangeArrowheads="1" noChangeShapeType="1" noTextEdit="1"/>
              </p:cNvSpPr>
              <p:nvPr/>
            </p:nvSpPr>
            <p:spPr>
              <a:xfrm>
                <a:off x="1429185" y="3435084"/>
                <a:ext cx="8282374" cy="1190839"/>
              </a:xfrm>
              <a:prstGeom prst="rect">
                <a:avLst/>
              </a:prstGeom>
              <a:blipFill>
                <a:blip r:embed="rId4"/>
                <a:stretch>
                  <a:fillRect l="-1840"/>
                </a:stretch>
              </a:blipFill>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E289C198-C82D-4946-D8DE-E972AB9EC88D}"/>
              </a:ext>
            </a:extLst>
          </p:cNvPr>
          <p:cNvSpPr txBox="1"/>
          <p:nvPr/>
        </p:nvSpPr>
        <p:spPr>
          <a:xfrm>
            <a:off x="1429185" y="4580203"/>
            <a:ext cx="828237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④</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13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26</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A2924513-0983-B65B-2842-B54D1D324701}"/>
              </a:ext>
            </a:extLst>
          </p:cNvPr>
          <p:cNvSpPr txBox="1"/>
          <p:nvPr/>
        </p:nvSpPr>
        <p:spPr>
          <a:xfrm>
            <a:off x="1429185" y="5119258"/>
            <a:ext cx="8282374" cy="584775"/>
          </a:xfrm>
          <a:prstGeom prst="rect">
            <a:avLst/>
          </a:prstGeom>
          <a:noFill/>
        </p:spPr>
        <p:txBody>
          <a:bodyPr vert="horz"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en-US" altLang="zh-TW" sz="3200" b="0" i="0" u="none" strike="noStrike" kern="100" cap="none" spc="0" normalizeH="0" baseline="0" noProof="0">
                <a:ln>
                  <a:noFill/>
                </a:ln>
                <a:solidFill>
                  <a:srgbClr val="E4007F"/>
                </a:solidFill>
                <a:effectLst/>
                <a:uLnTx/>
                <a:uFillTx/>
                <a:latin typeface="新細明體" panose="02020500000000000000" pitchFamily="18" charset="-12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7C5261C1-DDDF-ABCB-466B-EB62D702D3AA}"/>
                  </a:ext>
                </a:extLst>
              </p:cNvPr>
              <p:cNvSpPr txBox="1"/>
              <p:nvPr/>
            </p:nvSpPr>
            <p:spPr>
              <a:xfrm>
                <a:off x="1429185" y="5658313"/>
                <a:ext cx="8282374"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2</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4</m:t>
                            </m:r>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dirty="0"/>
              </a:p>
            </p:txBody>
          </p:sp>
        </mc:Choice>
        <mc:Fallback xmlns="">
          <p:sp>
            <p:nvSpPr>
              <p:cNvPr id="12" name="文字方塊 11">
                <a:extLst>
                  <a:ext uri="{FF2B5EF4-FFF2-40B4-BE49-F238E27FC236}">
                    <a16:creationId xmlns:a16="http://schemas.microsoft.com/office/drawing/2014/main" id="{7C5261C1-DDDF-ABCB-466B-EB62D702D3AA}"/>
                  </a:ext>
                </a:extLst>
              </p:cNvPr>
              <p:cNvSpPr txBox="1">
                <a:spLocks noRot="1" noChangeAspect="1" noMove="1" noResize="1" noEditPoints="1" noAdjustHandles="1" noChangeArrowheads="1" noChangeShapeType="1" noTextEdit="1"/>
              </p:cNvSpPr>
              <p:nvPr/>
            </p:nvSpPr>
            <p:spPr>
              <a:xfrm>
                <a:off x="1429185" y="5658313"/>
                <a:ext cx="8282374" cy="1190839"/>
              </a:xfrm>
              <a:prstGeom prst="rect">
                <a:avLst/>
              </a:prstGeom>
              <a:blipFill>
                <a:blip r:embed="rId5"/>
                <a:stretch>
                  <a:fillRect l="-184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80645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7" grpId="0"/>
      <p:bldP spid="10" grpId="0"/>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02DB07D2-EECC-4226-B258-2A33F6D763B4}"/>
              </a:ext>
            </a:extLst>
          </p:cNvPr>
          <p:cNvSpPr>
            <a:spLocks noGrp="1"/>
          </p:cNvSpPr>
          <p:nvPr>
            <p:ph type="subTitle" idx="1"/>
          </p:nvPr>
        </p:nvSpPr>
        <p:spPr/>
        <p:txBody>
          <a:bodyPr/>
          <a:lstStyle/>
          <a:p>
            <a:r>
              <a:rPr lang="en-US" altLang="zh-TW" dirty="0"/>
              <a:t>37</a:t>
            </a:r>
            <a:endParaRPr lang="zh-TW" altLang="en-US" dirty="0"/>
          </a:p>
        </p:txBody>
      </p:sp>
      <p:sp>
        <p:nvSpPr>
          <p:cNvPr id="3" name="Text Box 3">
            <a:extLst>
              <a:ext uri="{FF2B5EF4-FFF2-40B4-BE49-F238E27FC236}">
                <a16:creationId xmlns:a16="http://schemas.microsoft.com/office/drawing/2014/main" id="{5C659C83-D166-4073-B851-B27914A0B349}"/>
              </a:ext>
            </a:extLst>
          </p:cNvPr>
          <p:cNvSpPr txBox="1">
            <a:spLocks noChangeArrowheads="1"/>
          </p:cNvSpPr>
          <p:nvPr/>
        </p:nvSpPr>
        <p:spPr bwMode="auto">
          <a:xfrm>
            <a:off x="368303" y="922339"/>
            <a:ext cx="460374"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fontAlgn="base" hangingPunct="1">
              <a:lnSpc>
                <a:spcPct val="100000"/>
              </a:lnSpc>
              <a:spcBef>
                <a:spcPct val="0"/>
              </a:spcBef>
              <a:spcAft>
                <a:spcPct val="0"/>
              </a:spcAft>
              <a:buFontTx/>
              <a:buNone/>
            </a:pPr>
            <a:r>
              <a:rPr kumimoji="1" lang="en-US" altLang="zh-TW" sz="3600" b="1" dirty="0">
                <a:solidFill>
                  <a:srgbClr val="4472C4"/>
                </a:solidFill>
                <a:latin typeface="微軟正黑體" pitchFamily="34" charset="-120"/>
                <a:ea typeface="微軟正黑體" pitchFamily="34" charset="-120"/>
              </a:rPr>
              <a:t>2</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317180B7-0889-41F4-A737-D962F88ED64F}"/>
                  </a:ext>
                </a:extLst>
              </p:cNvPr>
              <p:cNvSpPr/>
              <p:nvPr/>
            </p:nvSpPr>
            <p:spPr>
              <a:xfrm>
                <a:off x="921392" y="908691"/>
                <a:ext cx="10202015" cy="1831014"/>
              </a:xfrm>
              <a:prstGeom prst="rect">
                <a:avLst/>
              </a:prstGeom>
            </p:spPr>
            <p:txBody>
              <a:bodyPr wrap="square">
                <a:spAutoFit/>
              </a:bodyPr>
              <a:lstStyle/>
              <a:p>
                <a:pPr>
                  <a:lnSpc>
                    <a:spcPct val="130000"/>
                  </a:lnSpc>
                </a:pPr>
                <a:r>
                  <a:rPr lang="zh-TW" altLang="en-US" sz="3200" dirty="0">
                    <a:latin typeface="Times New Roman" panose="02020603050405020304" pitchFamily="18" charset="0"/>
                    <a:ea typeface="微軟正黑體" panose="020B0604030504040204" pitchFamily="34" charset="-120"/>
                    <a:cs typeface="Times New Roman" panose="02020603050405020304" pitchFamily="18" charset="0"/>
                  </a:rPr>
                  <a:t>解下列各二元一次聯立方程式。</a:t>
                </a:r>
                <a:endParaRPr lang="en-US" altLang="zh-TW" sz="32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zh-TW" sz="3200" dirty="0">
                    <a:latin typeface="Times New Roman" panose="02020603050405020304" pitchFamily="18" charset="0"/>
                    <a:cs typeface="Times New Roman" panose="02020603050405020304" pitchFamily="18" charset="0"/>
                  </a:rPr>
                  <a:t>⑸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10</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2</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8</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5</m:t>
                            </m:r>
                          </m:e>
                          <m:e>
                            <m:r>
                              <m:rPr>
                                <m:nor/>
                              </m:rPr>
                              <a:rPr lang="en-US" altLang="zh-TW" sz="3200">
                                <a:latin typeface="Times New Roman" panose="02020603050405020304" pitchFamily="18" charset="0"/>
                                <a:cs typeface="Times New Roman" panose="02020603050405020304" pitchFamily="18" charset="0"/>
                              </a:rPr>
                              <m:t>2</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1</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1    </m:t>
                            </m:r>
                            <m:r>
                              <m:rPr>
                                <m:nor/>
                              </m:rPr>
                              <a:rPr lang="zh-TW" altLang="zh-TW" sz="3200">
                                <a:latin typeface="Times New Roman" panose="02020603050405020304" pitchFamily="18" charset="0"/>
                                <a:cs typeface="Times New Roman" panose="02020603050405020304" pitchFamily="18" charset="0"/>
                              </a:rPr>
                              <m:t> </m:t>
                            </m:r>
                          </m:e>
                        </m:eqArr>
                      </m:e>
                    </m:d>
                  </m:oMath>
                </a14:m>
                <a:endParaRPr lang="en-US" altLang="zh-TW" sz="3200" kern="100" spc="-20" dirty="0">
                  <a:latin typeface="Times New Roman" panose="02020603050405020304"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317180B7-0889-41F4-A737-D962F88ED64F}"/>
                  </a:ext>
                </a:extLst>
              </p:cNvPr>
              <p:cNvSpPr>
                <a:spLocks noRot="1" noChangeAspect="1" noMove="1" noResize="1" noEditPoints="1" noAdjustHandles="1" noChangeArrowheads="1" noChangeShapeType="1" noTextEdit="1"/>
              </p:cNvSpPr>
              <p:nvPr/>
            </p:nvSpPr>
            <p:spPr>
              <a:xfrm>
                <a:off x="921392" y="908691"/>
                <a:ext cx="10202015" cy="1831014"/>
              </a:xfrm>
              <a:prstGeom prst="rect">
                <a:avLst/>
              </a:prstGeom>
              <a:blipFill>
                <a:blip r:embed="rId2"/>
                <a:stretch>
                  <a:fillRect l="-1493"/>
                </a:stretch>
              </a:blipFill>
            </p:spPr>
            <p:txBody>
              <a:bodyPr/>
              <a:lstStyle/>
              <a:p>
                <a:r>
                  <a:rPr lang="zh-TW" altLang="en-US">
                    <a:noFill/>
                  </a:rPr>
                  <a:t> </a:t>
                </a:r>
              </a:p>
            </p:txBody>
          </p:sp>
        </mc:Fallback>
      </mc:AlternateContent>
      <p:sp>
        <p:nvSpPr>
          <p:cNvPr id="9" name="矩形: 圓角 9">
            <a:extLst>
              <a:ext uri="{FF2B5EF4-FFF2-40B4-BE49-F238E27FC236}">
                <a16:creationId xmlns:a16="http://schemas.microsoft.com/office/drawing/2014/main" id="{FB7A4E0B-3B9E-4682-BCD8-4A05F4B781F0}"/>
              </a:ext>
            </a:extLst>
          </p:cNvPr>
          <p:cNvSpPr/>
          <p:nvPr/>
        </p:nvSpPr>
        <p:spPr>
          <a:xfrm>
            <a:off x="303215" y="3179807"/>
            <a:ext cx="539751" cy="539751"/>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TW" altLang="en-US" sz="3600" b="1" dirty="0">
                <a:solidFill>
                  <a:prstClr val="white"/>
                </a:solidFill>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2D676CE-9951-46A6-87BD-6902B84C2CF8}"/>
                  </a:ext>
                </a:extLst>
              </p:cNvPr>
              <p:cNvSpPr/>
              <p:nvPr/>
            </p:nvSpPr>
            <p:spPr>
              <a:xfrm>
                <a:off x="5387465" y="1566446"/>
                <a:ext cx="1620957"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8" name="矩形 7">
                <a:extLst>
                  <a:ext uri="{FF2B5EF4-FFF2-40B4-BE49-F238E27FC236}">
                    <a16:creationId xmlns:a16="http://schemas.microsoft.com/office/drawing/2014/main" id="{32D676CE-9951-46A6-87BD-6902B84C2CF8}"/>
                  </a:ext>
                </a:extLst>
              </p:cNvPr>
              <p:cNvSpPr>
                <a:spLocks noRot="1" noChangeAspect="1" noMove="1" noResize="1" noEditPoints="1" noAdjustHandles="1" noChangeArrowheads="1" noChangeShapeType="1" noTextEdit="1"/>
              </p:cNvSpPr>
              <p:nvPr/>
            </p:nvSpPr>
            <p:spPr>
              <a:xfrm>
                <a:off x="5387465" y="1566446"/>
                <a:ext cx="1620957" cy="1077218"/>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3E271A55-E66C-F52D-FC84-192BB7EB1E5D}"/>
                  </a:ext>
                </a:extLst>
              </p:cNvPr>
              <p:cNvSpPr txBox="1"/>
              <p:nvPr/>
            </p:nvSpPr>
            <p:spPr>
              <a:xfrm>
                <a:off x="1355835" y="2648947"/>
                <a:ext cx="8222608" cy="1410514"/>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整理原方程式</a:t>
                </a:r>
                <a:r>
                  <a:rPr kumimoji="1" lang="zh-TW" altLang="en-US"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得</a:t>
                </a:r>
                <a:r>
                  <a:rPr kumimoji="1" lang="zh-TW" altLang="zh-TW" sz="3200" b="0" i="0" u="none" strike="noStrike" kern="100" cap="none" spc="-30" normalizeH="0" baseline="0" noProof="0" dirty="0">
                    <a:ln>
                      <a:noFill/>
                    </a:ln>
                    <a:solidFill>
                      <a:prstClr val="black"/>
                    </a:solidFill>
                    <a:effectLst/>
                    <a:uLnTx/>
                    <a:uFillTx/>
                    <a:latin typeface="Times New Roman" panose="02020603050405020304" pitchFamily="18" charset="0"/>
                    <a:ea typeface="新細明體" pitchFamily="18" charset="-12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a:cs typeface="+mn-cs"/>
                              </a:rPr>
                            </m:ctrlPr>
                          </m:eqArrPr>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3</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2</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5</m:t>
                            </m:r>
                            <m:r>
                              <m:rPr>
                                <m:nor/>
                              </m:rPr>
                              <a:rPr kumimoji="1" lang="en-US" altLang="zh-TW" sz="3200" b="0" i="0" u="none" strike="noStrike" kern="100" cap="none" spc="0" normalizeH="0" baseline="0" noProof="0" smtClean="0">
                                <a:ln>
                                  <a:noFill/>
                                </a:ln>
                                <a:solidFill>
                                  <a:srgbClr val="E4007F"/>
                                </a:solidFill>
                                <a:effectLst/>
                                <a:uLnTx/>
                                <a:uFillTx/>
                                <a:latin typeface="Times New Roman" panose="02020603050405020304" pitchFamily="18" charset="0"/>
                                <a:ea typeface="新細明體"/>
                                <a:cs typeface="Times New Roman" panose="02020603050405020304" pitchFamily="18" charset="0"/>
                              </a:rPr>
                              <m:t> </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③</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3</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2</m:t>
                            </m:r>
                            <m:r>
                              <m:rPr>
                                <m:nor/>
                              </m:rPr>
                              <a:rPr kumimoji="1" lang="en-US" altLang="zh-TW" sz="3200" b="0" i="0" u="none" strike="noStrike" kern="100" cap="none" spc="0" normalizeH="0" baseline="0" noProof="0" smtClean="0">
                                <a:ln>
                                  <a:noFill/>
                                </a:ln>
                                <a:solidFill>
                                  <a:srgbClr val="E4007F"/>
                                </a:solidFill>
                                <a:effectLst/>
                                <a:uLnTx/>
                                <a:uFillTx/>
                                <a:latin typeface="Times New Roman" panose="02020603050405020304" pitchFamily="18" charset="0"/>
                                <a:ea typeface="新細明體"/>
                                <a:cs typeface="Times New Roman" panose="02020603050405020304" pitchFamily="18" charset="0"/>
                              </a:rPr>
                              <m:t> </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 </m:t>
                            </m:r>
                            <m:r>
                              <m:rPr>
                                <m:nor/>
                              </m:rPr>
                              <a:rPr kumimoji="1" lang="en-US" altLang="zh-TW" sz="3200" b="0" i="0" u="none" strike="noStrike" kern="100" cap="none" spc="0" normalizeH="0" baseline="0" noProof="0" smtClean="0">
                                <a:ln>
                                  <a:noFill/>
                                </a:ln>
                                <a:solidFill>
                                  <a:srgbClr val="E4007F"/>
                                </a:solidFill>
                                <a:effectLst/>
                                <a:uLnTx/>
                                <a:uFillTx/>
                                <a:latin typeface="Times New Roman" panose="02020603050405020304" pitchFamily="18" charset="0"/>
                                <a:ea typeface="新細明體"/>
                                <a:cs typeface="Times New Roman" panose="02020603050405020304" pitchFamily="18" charset="0"/>
                              </a:rPr>
                              <m:t> </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a:cs typeface="Times New Roman" panose="02020603050405020304" pitchFamily="18" charset="0"/>
                              </a:rPr>
                              <m:t>④</m:t>
                            </m:r>
                          </m:e>
                        </m:eqArr>
                      </m:e>
                    </m:d>
                  </m:oMath>
                </a14:m>
                <a:endPar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endParaRPr>
              </a:p>
            </p:txBody>
          </p:sp>
        </mc:Choice>
        <mc:Fallback xmlns="">
          <p:sp>
            <p:nvSpPr>
              <p:cNvPr id="6" name="文字方塊 5">
                <a:extLst>
                  <a:ext uri="{FF2B5EF4-FFF2-40B4-BE49-F238E27FC236}">
                    <a16:creationId xmlns:a16="http://schemas.microsoft.com/office/drawing/2014/main" id="{3E271A55-E66C-F52D-FC84-192BB7EB1E5D}"/>
                  </a:ext>
                </a:extLst>
              </p:cNvPr>
              <p:cNvSpPr txBox="1">
                <a:spLocks noRot="1" noChangeAspect="1" noMove="1" noResize="1" noEditPoints="1" noAdjustHandles="1" noChangeArrowheads="1" noChangeShapeType="1" noTextEdit="1"/>
              </p:cNvSpPr>
              <p:nvPr/>
            </p:nvSpPr>
            <p:spPr>
              <a:xfrm>
                <a:off x="1355835" y="2648947"/>
                <a:ext cx="8222608" cy="1410514"/>
              </a:xfrm>
              <a:prstGeom prst="rect">
                <a:avLst/>
              </a:prstGeom>
              <a:blipFill>
                <a:blip r:embed="rId4"/>
                <a:stretch>
                  <a:fillRect l="-1853"/>
                </a:stretch>
              </a:blipFill>
            </p:spPr>
            <p:txBody>
              <a:bodyPr/>
              <a:lstStyle/>
              <a:p>
                <a:r>
                  <a:rPr lang="zh-TW" altLang="en-US">
                    <a:noFill/>
                  </a:rPr>
                  <a:t> </a:t>
                </a:r>
              </a:p>
            </p:txBody>
          </p:sp>
        </mc:Fallback>
      </mc:AlternateContent>
      <p:sp>
        <p:nvSpPr>
          <p:cNvPr id="7" name="文字方塊 6">
            <a:extLst>
              <a:ext uri="{FF2B5EF4-FFF2-40B4-BE49-F238E27FC236}">
                <a16:creationId xmlns:a16="http://schemas.microsoft.com/office/drawing/2014/main" id="{512AC7D7-CD09-7EBE-C836-B26EB7FA20F9}"/>
              </a:ext>
            </a:extLst>
          </p:cNvPr>
          <p:cNvSpPr txBox="1"/>
          <p:nvPr/>
        </p:nvSpPr>
        <p:spPr>
          <a:xfrm>
            <a:off x="1355835" y="4059461"/>
            <a:ext cx="822260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④</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0" name="文字方塊 9">
            <a:extLst>
              <a:ext uri="{FF2B5EF4-FFF2-40B4-BE49-F238E27FC236}">
                <a16:creationId xmlns:a16="http://schemas.microsoft.com/office/drawing/2014/main" id="{DF14E682-EE45-B96E-A273-60EF4FED3A01}"/>
              </a:ext>
            </a:extLst>
          </p:cNvPr>
          <p:cNvSpPr txBox="1"/>
          <p:nvPr/>
        </p:nvSpPr>
        <p:spPr>
          <a:xfrm>
            <a:off x="1355835" y="4694461"/>
            <a:ext cx="822260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en-US" altLang="zh-TW" sz="3200" b="0" i="0" u="none" strike="noStrike" kern="100" cap="none" spc="0" normalizeH="0" baseline="0" noProof="0">
                <a:ln>
                  <a:noFill/>
                </a:ln>
                <a:solidFill>
                  <a:srgbClr val="E4007F"/>
                </a:solidFill>
                <a:effectLst/>
                <a:uLnTx/>
                <a:uFillTx/>
                <a:latin typeface="新細明體" panose="02020500000000000000" pitchFamily="18" charset="-120"/>
                <a:ea typeface="新細明體" pitchFamily="18" charset="-120"/>
                <a:cs typeface="新細明體" panose="02020500000000000000" pitchFamily="18" charset="-120"/>
              </a:rPr>
              <a:t>④</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1</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A50FD915-F80C-5A1F-AFAD-8B0201785718}"/>
                  </a:ext>
                </a:extLst>
              </p:cNvPr>
              <p:cNvSpPr txBox="1"/>
              <p:nvPr/>
            </p:nvSpPr>
            <p:spPr>
              <a:xfrm>
                <a:off x="1355835" y="5329461"/>
                <a:ext cx="8222608"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1</m:t>
                            </m:r>
                          </m:e>
                          <m:e>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 </m:t>
                            </m:r>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1</m:t>
                            </m:r>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1" name="文字方塊 10">
                <a:extLst>
                  <a:ext uri="{FF2B5EF4-FFF2-40B4-BE49-F238E27FC236}">
                    <a16:creationId xmlns:a16="http://schemas.microsoft.com/office/drawing/2014/main" id="{A50FD915-F80C-5A1F-AFAD-8B0201785718}"/>
                  </a:ext>
                </a:extLst>
              </p:cNvPr>
              <p:cNvSpPr txBox="1">
                <a:spLocks noRot="1" noChangeAspect="1" noMove="1" noResize="1" noEditPoints="1" noAdjustHandles="1" noChangeArrowheads="1" noChangeShapeType="1" noTextEdit="1"/>
              </p:cNvSpPr>
              <p:nvPr/>
            </p:nvSpPr>
            <p:spPr>
              <a:xfrm>
                <a:off x="1355835" y="5329461"/>
                <a:ext cx="8222608" cy="1190839"/>
              </a:xfrm>
              <a:prstGeom prst="rect">
                <a:avLst/>
              </a:prstGeom>
              <a:blipFill>
                <a:blip r:embed="rId5"/>
                <a:stretch>
                  <a:fillRect l="-185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15277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0"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02DB07D2-EECC-4226-B258-2A33F6D763B4}"/>
              </a:ext>
            </a:extLst>
          </p:cNvPr>
          <p:cNvSpPr>
            <a:spLocks noGrp="1"/>
          </p:cNvSpPr>
          <p:nvPr>
            <p:ph type="subTitle" idx="1"/>
          </p:nvPr>
        </p:nvSpPr>
        <p:spPr/>
        <p:txBody>
          <a:bodyPr/>
          <a:lstStyle/>
          <a:p>
            <a:r>
              <a:rPr lang="en-US" altLang="zh-TW" dirty="0"/>
              <a:t>37</a:t>
            </a:r>
            <a:endParaRPr lang="zh-TW" altLang="en-US" dirty="0"/>
          </a:p>
        </p:txBody>
      </p:sp>
      <p:sp>
        <p:nvSpPr>
          <p:cNvPr id="3" name="Text Box 3">
            <a:extLst>
              <a:ext uri="{FF2B5EF4-FFF2-40B4-BE49-F238E27FC236}">
                <a16:creationId xmlns:a16="http://schemas.microsoft.com/office/drawing/2014/main" id="{5C659C83-D166-4073-B851-B27914A0B349}"/>
              </a:ext>
            </a:extLst>
          </p:cNvPr>
          <p:cNvSpPr txBox="1">
            <a:spLocks noChangeArrowheads="1"/>
          </p:cNvSpPr>
          <p:nvPr/>
        </p:nvSpPr>
        <p:spPr bwMode="auto">
          <a:xfrm>
            <a:off x="368303" y="922339"/>
            <a:ext cx="460374"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fontAlgn="base" hangingPunct="1">
              <a:lnSpc>
                <a:spcPct val="100000"/>
              </a:lnSpc>
              <a:spcBef>
                <a:spcPct val="0"/>
              </a:spcBef>
              <a:spcAft>
                <a:spcPct val="0"/>
              </a:spcAft>
              <a:buFontTx/>
              <a:buNone/>
            </a:pPr>
            <a:r>
              <a:rPr kumimoji="1" lang="en-US" altLang="zh-TW" sz="3600" b="1" dirty="0">
                <a:solidFill>
                  <a:srgbClr val="4472C4"/>
                </a:solidFill>
                <a:latin typeface="微軟正黑體" pitchFamily="34" charset="-120"/>
                <a:ea typeface="微軟正黑體" pitchFamily="34" charset="-120"/>
              </a:rPr>
              <a:t>2</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317180B7-0889-41F4-A737-D962F88ED64F}"/>
                  </a:ext>
                </a:extLst>
              </p:cNvPr>
              <p:cNvSpPr/>
              <p:nvPr/>
            </p:nvSpPr>
            <p:spPr>
              <a:xfrm>
                <a:off x="921392" y="908691"/>
                <a:ext cx="10202015" cy="2304670"/>
              </a:xfrm>
              <a:prstGeom prst="rect">
                <a:avLst/>
              </a:prstGeom>
            </p:spPr>
            <p:txBody>
              <a:bodyPr wrap="square">
                <a:spAutoFit/>
              </a:bodyPr>
              <a:lstStyle/>
              <a:p>
                <a:pPr>
                  <a:lnSpc>
                    <a:spcPct val="130000"/>
                  </a:lnSpc>
                </a:pPr>
                <a:r>
                  <a:rPr lang="zh-TW" altLang="en-US" sz="3200" dirty="0">
                    <a:latin typeface="Times New Roman" panose="02020603050405020304" pitchFamily="18" charset="0"/>
                    <a:ea typeface="微軟正黑體" panose="020B0604030504040204" pitchFamily="34" charset="-120"/>
                    <a:cs typeface="Times New Roman" panose="02020603050405020304" pitchFamily="18" charset="0"/>
                  </a:rPr>
                  <a:t>解下列各二元一次聯立方程式。</a:t>
                </a:r>
                <a:endParaRPr lang="en-US" altLang="zh-TW" sz="32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zh-TW" sz="3200" dirty="0">
                    <a:latin typeface="Times New Roman" panose="02020603050405020304" pitchFamily="18" charset="0"/>
                    <a:cs typeface="Times New Roman" panose="02020603050405020304" pitchFamily="18" charset="0"/>
                  </a:rPr>
                  <a:t>⑹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f>
                              <m:fPr>
                                <m:ctrlPr>
                                  <a:rPr lang="zh-TW" altLang="zh-TW" sz="3200" i="1">
                                    <a:latin typeface="Cambria Math" panose="02040503050406030204" pitchFamily="18" charset="0"/>
                                  </a:rPr>
                                </m:ctrlPr>
                              </m:fPr>
                              <m:num>
                                <m:r>
                                  <a:rPr lang="zh-TW" altLang="en-US" sz="3200" i="1">
                                    <a:latin typeface="Cambria Math" panose="02040503050406030204" pitchFamily="18" charset="0"/>
                                  </a:rPr>
                                  <m:t> </m:t>
                                </m:r>
                                <m:r>
                                  <m:rPr>
                                    <m:nor/>
                                  </m:rPr>
                                  <a:rPr lang="en-US" altLang="zh-TW" sz="3200" i="1">
                                    <a:latin typeface="Times New Roman" panose="02020603050405020304" pitchFamily="18" charset="0"/>
                                    <a:cs typeface="Times New Roman" panose="02020603050405020304" pitchFamily="18" charset="0"/>
                                  </a:rPr>
                                  <m:t>x</m:t>
                                </m:r>
                                <m:r>
                                  <m:rPr>
                                    <m:nor/>
                                  </m:rPr>
                                  <a:rPr lang="en-US" altLang="zh-TW" sz="3200">
                                    <a:latin typeface="Times New Roman" panose="02020603050405020304" pitchFamily="18" charset="0"/>
                                    <a:cs typeface="Times New Roman" panose="02020603050405020304" pitchFamily="18" charset="0"/>
                                  </a:rPr>
                                  <m:t> </m:t>
                                </m:r>
                              </m:num>
                              <m:den>
                                <m:r>
                                  <m:rPr>
                                    <m:nor/>
                                  </m:rPr>
                                  <a:rPr lang="en-US" altLang="zh-TW" sz="3200">
                                    <a:latin typeface="Times New Roman" panose="02020603050405020304" pitchFamily="18" charset="0"/>
                                    <a:cs typeface="Times New Roman" panose="02020603050405020304" pitchFamily="18" charset="0"/>
                                  </a:rPr>
                                  <m:t>2</m:t>
                                </m:r>
                              </m:den>
                            </m:f>
                            <m:r>
                              <m:rPr>
                                <m:nor/>
                              </m:rPr>
                              <a:rPr lang="zh-TW" altLang="zh-TW" sz="3200">
                                <a:latin typeface="Times New Roman" panose="02020603050405020304" pitchFamily="18" charset="0"/>
                                <a:cs typeface="Times New Roman" panose="02020603050405020304" pitchFamily="18" charset="0"/>
                              </a:rPr>
                              <m:t>－</m:t>
                            </m:r>
                            <m:f>
                              <m:fPr>
                                <m:ctrlPr>
                                  <a:rPr lang="zh-TW" altLang="zh-TW" sz="3200" i="1">
                                    <a:latin typeface="Cambria Math" panose="02040503050406030204" pitchFamily="18" charset="0"/>
                                  </a:rPr>
                                </m:ctrlPr>
                              </m:fPr>
                              <m:num>
                                <m:r>
                                  <m:rPr>
                                    <m:nor/>
                                  </m:rPr>
                                  <a:rPr lang="en-US" altLang="zh-TW" sz="3200">
                                    <a:latin typeface="Times New Roman" panose="02020603050405020304" pitchFamily="18" charset="0"/>
                                    <a:cs typeface="Times New Roman" panose="02020603050405020304" pitchFamily="18" charset="0"/>
                                  </a:rPr>
                                  <m:t> </m:t>
                                </m:r>
                                <m:r>
                                  <m:rPr>
                                    <m:nor/>
                                  </m:rPr>
                                  <a:rPr lang="en-US" altLang="zh-TW" sz="3200" i="1">
                                    <a:latin typeface="Times New Roman" panose="02020603050405020304" pitchFamily="18" charset="0"/>
                                    <a:cs typeface="Times New Roman" panose="02020603050405020304" pitchFamily="18" charset="0"/>
                                  </a:rPr>
                                  <m:t>y</m:t>
                                </m:r>
                                <m:r>
                                  <m:rPr>
                                    <m:nor/>
                                  </m:rPr>
                                  <a:rPr lang="en-US" altLang="zh-TW" sz="3200">
                                    <a:latin typeface="Times New Roman" panose="02020603050405020304" pitchFamily="18" charset="0"/>
                                    <a:cs typeface="Times New Roman" panose="02020603050405020304" pitchFamily="18" charset="0"/>
                                  </a:rPr>
                                  <m:t> </m:t>
                                </m:r>
                              </m:num>
                              <m:den>
                                <m:r>
                                  <m:rPr>
                                    <m:nor/>
                                  </m:rPr>
                                  <a:rPr lang="en-US" altLang="zh-TW" sz="3200">
                                    <a:latin typeface="Times New Roman" panose="02020603050405020304" pitchFamily="18" charset="0"/>
                                    <a:cs typeface="Times New Roman" panose="02020603050405020304" pitchFamily="18" charset="0"/>
                                  </a:rPr>
                                  <m:t>6</m:t>
                                </m:r>
                              </m:den>
                            </m:f>
                            <m:r>
                              <m:rPr>
                                <m:nor/>
                              </m:rPr>
                              <a:rPr lang="zh-TW" altLang="zh-TW" sz="3200">
                                <a:latin typeface="Times New Roman" panose="02020603050405020304" pitchFamily="18" charset="0"/>
                                <a:cs typeface="Times New Roman" panose="02020603050405020304" pitchFamily="18" charset="0"/>
                              </a:rPr>
                              <m:t>＝</m:t>
                            </m:r>
                            <m:f>
                              <m:fPr>
                                <m:ctrlPr>
                                  <a:rPr lang="zh-TW" altLang="zh-TW" sz="3200" i="1">
                                    <a:latin typeface="Cambria Math" panose="02040503050406030204" pitchFamily="18" charset="0"/>
                                  </a:rPr>
                                </m:ctrlPr>
                              </m:fPr>
                              <m:num>
                                <m:r>
                                  <m:rPr>
                                    <m:nor/>
                                  </m:rPr>
                                  <a:rPr lang="en-US" altLang="zh-TW" sz="3200">
                                    <a:latin typeface="Times New Roman" panose="02020603050405020304" pitchFamily="18" charset="0"/>
                                    <a:cs typeface="Times New Roman" panose="02020603050405020304" pitchFamily="18" charset="0"/>
                                  </a:rPr>
                                  <m:t> 1 </m:t>
                                </m:r>
                              </m:num>
                              <m:den>
                                <m:r>
                                  <m:rPr>
                                    <m:nor/>
                                  </m:rPr>
                                  <a:rPr lang="en-US" altLang="zh-TW" sz="3200">
                                    <a:latin typeface="Times New Roman" panose="02020603050405020304" pitchFamily="18" charset="0"/>
                                    <a:cs typeface="Times New Roman" panose="02020603050405020304" pitchFamily="18" charset="0"/>
                                  </a:rPr>
                                  <m:t>3</m:t>
                                </m:r>
                              </m:den>
                            </m:f>
                            <m:r>
                              <m:rPr>
                                <m:nor/>
                              </m:rPr>
                              <a:rPr lang="en-US" altLang="zh-TW" sz="3200" i="1">
                                <a:latin typeface="Times New Roman" panose="02020603050405020304" pitchFamily="18" charset="0"/>
                                <a:cs typeface="Times New Roman" panose="02020603050405020304" pitchFamily="18" charset="0"/>
                              </a:rPr>
                              <m:t>    </m:t>
                            </m:r>
                          </m:e>
                          <m:e>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5</m:t>
                            </m:r>
                            <m:r>
                              <m:rPr>
                                <m:nor/>
                              </m:rPr>
                              <a:rPr lang="en-US" altLang="zh-TW" sz="3200" i="1">
                                <a:latin typeface="Times New Roman" panose="02020603050405020304" pitchFamily="18" charset="0"/>
                                <a:cs typeface="Times New Roman" panose="02020603050405020304" pitchFamily="18" charset="0"/>
                              </a:rPr>
                              <m:t>x</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2</m:t>
                            </m:r>
                            <m:r>
                              <m:rPr>
                                <m:nor/>
                              </m:rPr>
                              <a:rPr lang="en-US" altLang="zh-TW" sz="3200" i="1">
                                <a:latin typeface="Times New Roman" panose="02020603050405020304" pitchFamily="18" charset="0"/>
                                <a:cs typeface="Times New Roman" panose="02020603050405020304" pitchFamily="18" charset="0"/>
                              </a:rPr>
                              <m:t>y</m:t>
                            </m:r>
                            <m:r>
                              <m:rPr>
                                <m:nor/>
                              </m:rPr>
                              <a:rPr lang="zh-TW" altLang="zh-TW" sz="3200">
                                <a:latin typeface="Times New Roman" panose="02020603050405020304" pitchFamily="18" charset="0"/>
                                <a:cs typeface="Times New Roman" panose="02020603050405020304" pitchFamily="18" charset="0"/>
                              </a:rPr>
                              <m:t>＝－</m:t>
                            </m:r>
                            <m:r>
                              <m:rPr>
                                <m:nor/>
                              </m:rPr>
                              <a:rPr lang="en-US" altLang="zh-TW" sz="3200">
                                <a:latin typeface="Times New Roman" panose="02020603050405020304" pitchFamily="18" charset="0"/>
                                <a:cs typeface="Times New Roman" panose="02020603050405020304" pitchFamily="18" charset="0"/>
                              </a:rPr>
                              <m:t>1</m:t>
                            </m:r>
                          </m:e>
                        </m:eqArr>
                      </m:e>
                    </m:d>
                  </m:oMath>
                </a14:m>
                <a:endParaRPr lang="en-US" altLang="zh-TW" sz="3200" kern="100" spc="-20" dirty="0">
                  <a:latin typeface="Times New Roman" panose="02020603050405020304"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317180B7-0889-41F4-A737-D962F88ED64F}"/>
                  </a:ext>
                </a:extLst>
              </p:cNvPr>
              <p:cNvSpPr>
                <a:spLocks noRot="1" noChangeAspect="1" noMove="1" noResize="1" noEditPoints="1" noAdjustHandles="1" noChangeArrowheads="1" noChangeShapeType="1" noTextEdit="1"/>
              </p:cNvSpPr>
              <p:nvPr/>
            </p:nvSpPr>
            <p:spPr>
              <a:xfrm>
                <a:off x="921392" y="908691"/>
                <a:ext cx="10202015" cy="2304670"/>
              </a:xfrm>
              <a:prstGeom prst="rect">
                <a:avLst/>
              </a:prstGeom>
              <a:blipFill>
                <a:blip r:embed="rId2"/>
                <a:stretch>
                  <a:fillRect l="-1493"/>
                </a:stretch>
              </a:blipFill>
            </p:spPr>
            <p:txBody>
              <a:bodyPr/>
              <a:lstStyle/>
              <a:p>
                <a:r>
                  <a:rPr lang="zh-TW" altLang="en-US">
                    <a:noFill/>
                  </a:rPr>
                  <a:t> </a:t>
                </a:r>
              </a:p>
            </p:txBody>
          </p:sp>
        </mc:Fallback>
      </mc:AlternateContent>
      <p:sp>
        <p:nvSpPr>
          <p:cNvPr id="9" name="矩形: 圓角 9">
            <a:extLst>
              <a:ext uri="{FF2B5EF4-FFF2-40B4-BE49-F238E27FC236}">
                <a16:creationId xmlns:a16="http://schemas.microsoft.com/office/drawing/2014/main" id="{FB7A4E0B-3B9E-4682-BCD8-4A05F4B781F0}"/>
              </a:ext>
            </a:extLst>
          </p:cNvPr>
          <p:cNvSpPr/>
          <p:nvPr/>
        </p:nvSpPr>
        <p:spPr>
          <a:xfrm>
            <a:off x="303215" y="3200828"/>
            <a:ext cx="539751" cy="539751"/>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TW" altLang="en-US" sz="3600" b="1" dirty="0">
                <a:solidFill>
                  <a:prstClr val="white"/>
                </a:solidFill>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FFF8C6F5-8F94-448A-9BED-F2A15453AC22}"/>
                  </a:ext>
                </a:extLst>
              </p:cNvPr>
              <p:cNvSpPr/>
              <p:nvPr/>
            </p:nvSpPr>
            <p:spPr>
              <a:xfrm>
                <a:off x="4387673" y="1700684"/>
                <a:ext cx="1620957"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……①</m:t>
                      </m:r>
                    </m:oMath>
                  </m:oMathPara>
                </a14:m>
                <a:endParaRPr lang="en-US" altLang="zh-TW" sz="3200" dirty="0">
                  <a:solidFill>
                    <a:srgbClr val="E4007F"/>
                  </a:solidFill>
                  <a:latin typeface="標楷體" panose="03000509000000000000" pitchFamily="65" charset="-120"/>
                  <a:ea typeface="標楷體" panose="03000509000000000000" pitchFamily="65" charset="-120"/>
                </a:endParaRPr>
              </a:p>
              <a:p>
                <a:pPr>
                  <a:lnSpc>
                    <a:spcPct val="150000"/>
                  </a:lnSpc>
                </a:pPr>
                <a14:m>
                  <m:oMathPara xmlns:m="http://schemas.openxmlformats.org/officeDocument/2006/math">
                    <m:oMathParaPr>
                      <m:jc m:val="centerGroup"/>
                    </m:oMathParaPr>
                    <m:oMath xmlns:m="http://schemas.openxmlformats.org/officeDocument/2006/math">
                      <m:r>
                        <m:rPr>
                          <m:nor/>
                        </m:rPr>
                        <a:rPr lang="zh-TW" altLang="zh-TW" sz="3200">
                          <a:solidFill>
                            <a:srgbClr val="E4007F"/>
                          </a:solidFill>
                          <a:latin typeface="標楷體" panose="03000509000000000000" pitchFamily="65" charset="-120"/>
                          <a:ea typeface="標楷體" panose="03000509000000000000" pitchFamily="65" charset="-120"/>
                          <a:cs typeface="Times New Roman" panose="02020603050405020304" pitchFamily="18" charset="0"/>
                        </a:rPr>
                        <m:t>……②</m:t>
                      </m:r>
                    </m:oMath>
                  </m:oMathPara>
                </a14:m>
                <a:endParaRPr lang="zh-TW" altLang="en-US" sz="3200" dirty="0">
                  <a:solidFill>
                    <a:srgbClr val="E4007F"/>
                  </a:solidFill>
                  <a:latin typeface="標楷體" panose="03000509000000000000" pitchFamily="65" charset="-120"/>
                  <a:ea typeface="標楷體" panose="03000509000000000000" pitchFamily="65" charset="-120"/>
                </a:endParaRPr>
              </a:p>
            </p:txBody>
          </p:sp>
        </mc:Choice>
        <mc:Fallback xmlns="">
          <p:sp>
            <p:nvSpPr>
              <p:cNvPr id="10" name="矩形 9">
                <a:extLst>
                  <a:ext uri="{FF2B5EF4-FFF2-40B4-BE49-F238E27FC236}">
                    <a16:creationId xmlns:a16="http://schemas.microsoft.com/office/drawing/2014/main" xmlns:a14="http://schemas.microsoft.com/office/drawing/2010/main" xmlns="" id="{FFF8C6F5-8F94-448A-9BED-F2A15453AC22}"/>
                  </a:ext>
                </a:extLst>
              </p:cNvPr>
              <p:cNvSpPr>
                <a:spLocks noRot="1" noChangeAspect="1" noMove="1" noResize="1" noEditPoints="1" noAdjustHandles="1" noChangeArrowheads="1" noChangeShapeType="1" noTextEdit="1"/>
              </p:cNvSpPr>
              <p:nvPr/>
            </p:nvSpPr>
            <p:spPr>
              <a:xfrm>
                <a:off x="4387673" y="1700684"/>
                <a:ext cx="1620957" cy="1323439"/>
              </a:xfrm>
              <a:prstGeom prst="rect">
                <a:avLst/>
              </a:prstGeom>
              <a:blipFill rotWithShape="1">
                <a:blip r:embed="rId3"/>
                <a:stretch>
                  <a:fillRect/>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9A3CED75-7962-1A78-EF0F-0E6CDEF99188}"/>
              </a:ext>
            </a:extLst>
          </p:cNvPr>
          <p:cNvSpPr txBox="1"/>
          <p:nvPr/>
        </p:nvSpPr>
        <p:spPr>
          <a:xfrm>
            <a:off x="1376448" y="3107988"/>
            <a:ext cx="831626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①</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6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3</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zh-TW" altLang="en-US"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a:t>……</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7" name="文字方塊 6">
            <a:extLst>
              <a:ext uri="{FF2B5EF4-FFF2-40B4-BE49-F238E27FC236}">
                <a16:creationId xmlns:a16="http://schemas.microsoft.com/office/drawing/2014/main" id="{F0869D5B-CA42-3B43-A54C-97D1D39EC947}"/>
              </a:ext>
            </a:extLst>
          </p:cNvPr>
          <p:cNvSpPr txBox="1"/>
          <p:nvPr/>
        </p:nvSpPr>
        <p:spPr>
          <a:xfrm>
            <a:off x="1376448" y="3742988"/>
            <a:ext cx="831626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　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6</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2</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4</a:t>
            </a:r>
            <a:r>
              <a:rPr kumimoji="1" lang="zh-TW" altLang="zh-TW" sz="3200" b="0" i="0" u="none" strike="noStrike" kern="100" cap="none" spc="0" normalizeH="0" baseline="0" noProof="0">
                <a:ln>
                  <a:noFill/>
                </a:ln>
                <a:solidFill>
                  <a:srgbClr val="E4007F"/>
                </a:solidFill>
                <a:effectLst/>
                <a:uLnTx/>
                <a:uFillTx/>
                <a:latin typeface="標楷體" panose="03000509000000000000" pitchFamily="65" charset="-120"/>
                <a:ea typeface="標楷體" panose="03000509000000000000" pitchFamily="65" charset="-120"/>
                <a:cs typeface="+mn-cs"/>
              </a:rPr>
              <a:t>……</a:t>
            </a:r>
            <a:r>
              <a:rPr kumimoji="1" lang="en-US" altLang="zh-TW" sz="3200" b="0" i="0" u="none" strike="noStrike" kern="100" cap="none" spc="0" normalizeH="0" baseline="0" noProof="0">
                <a:ln>
                  <a:noFill/>
                </a:ln>
                <a:solidFill>
                  <a:srgbClr val="E4007F"/>
                </a:solidFill>
                <a:effectLst/>
                <a:uLnTx/>
                <a:uFillTx/>
                <a:latin typeface="新細明體" panose="02020500000000000000" pitchFamily="18" charset="-120"/>
                <a:ea typeface="新細明體" pitchFamily="18" charset="-120"/>
                <a:cs typeface="新細明體" panose="02020500000000000000" pitchFamily="18" charset="-120"/>
              </a:rPr>
              <a:t>④</a:t>
            </a:r>
            <a:endParaRPr kumimoji="1" lang="en-US"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8" name="文字方塊 7">
            <a:extLst>
              <a:ext uri="{FF2B5EF4-FFF2-40B4-BE49-F238E27FC236}">
                <a16:creationId xmlns:a16="http://schemas.microsoft.com/office/drawing/2014/main" id="{DF520DCA-1795-D0CD-7FD7-451FA44A62BE}"/>
              </a:ext>
            </a:extLst>
          </p:cNvPr>
          <p:cNvSpPr txBox="1"/>
          <p:nvPr/>
        </p:nvSpPr>
        <p:spPr>
          <a:xfrm>
            <a:off x="1376448" y="4377988"/>
            <a:ext cx="831626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②</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新細明體" panose="02020500000000000000" pitchFamily="18" charset="-120"/>
                <a:ea typeface="新細明體" pitchFamily="18" charset="-120"/>
                <a:cs typeface="新細明體" panose="02020500000000000000" pitchFamily="18" charset="-120"/>
              </a:rPr>
              <a:t>④</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文字方塊 10">
            <a:extLst>
              <a:ext uri="{FF2B5EF4-FFF2-40B4-BE49-F238E27FC236}">
                <a16:creationId xmlns:a16="http://schemas.microsoft.com/office/drawing/2014/main" id="{17FEB4BE-9380-091F-DFAB-9AF82230CED3}"/>
              </a:ext>
            </a:extLst>
          </p:cNvPr>
          <p:cNvSpPr txBox="1"/>
          <p:nvPr/>
        </p:nvSpPr>
        <p:spPr>
          <a:xfrm>
            <a:off x="1376448" y="5012988"/>
            <a:ext cx="8316268" cy="635000"/>
          </a:xfrm>
          <a:prstGeom prst="rect">
            <a:avLst/>
          </a:prstGeom>
          <a:noFill/>
        </p:spPr>
        <p:txBody>
          <a:bodyPr vert="horz" rtlCol="0">
            <a:spAutoFit/>
          </a:body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將</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x</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3 </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代入</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新細明體" panose="02020500000000000000" pitchFamily="18" charset="-120"/>
              </a:rPr>
              <a:t>③</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式，得</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 </a:t>
            </a:r>
            <a: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y</a:t>
            </a:r>
            <a: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a:t>
            </a:r>
            <a: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a:t>7</a:t>
            </a:r>
            <a:endParaRPr kumimoji="1" lang="zh-TW" altLang="zh-TW" sz="3200" b="0" i="0" u="none" strike="noStrike" kern="100" cap="none" spc="0" normalizeH="0" baseline="0" noProof="0" dirty="0">
              <a:ln>
                <a:noFill/>
              </a:ln>
              <a:solidFill>
                <a:prstClr val="black"/>
              </a:solidFill>
              <a:effectLst/>
              <a:uLnTx/>
              <a:uFillTx/>
              <a:latin typeface="Times New Roman" panose="02020603050405020304" pitchFamily="18" charset="0"/>
              <a:ea typeface="新細明體" pitchFamily="18" charset="-120"/>
              <a:cs typeface="+mn-cs"/>
            </a:endParaRP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45C6CD2F-8648-3461-2B53-F5BE3EA6396A}"/>
                  </a:ext>
                </a:extLst>
              </p:cNvPr>
              <p:cNvSpPr txBox="1"/>
              <p:nvPr/>
            </p:nvSpPr>
            <p:spPr>
              <a:xfrm>
                <a:off x="1376448" y="5647988"/>
                <a:ext cx="8316268" cy="1190839"/>
              </a:xfrm>
              <a:prstGeom prst="rect">
                <a:avLst/>
              </a:prstGeom>
              <a:noFill/>
            </p:spPr>
            <p:txBody>
              <a:bodyPr vert="horz" rtlCol="0">
                <a:spAutoFit/>
              </a:bodyPr>
              <a:lstStyle/>
              <a:p>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所以</a:t>
                </a:r>
                <a:r>
                  <a:rPr kumimoji="1" lang="zh-TW" altLang="zh-TW" sz="3200" b="0" i="0" u="none" strike="noStrike" kern="100" cap="none" spc="0" normalizeH="0" baseline="0" noProof="0" dirty="0">
                    <a:ln>
                      <a:noFill/>
                    </a:ln>
                    <a:solidFill>
                      <a:srgbClr val="E4007F"/>
                    </a:solidFill>
                    <a:effectLst/>
                    <a:uLnTx/>
                    <a:uFillTx/>
                    <a:latin typeface="Calibri" pitchFamily="34" charset="0"/>
                    <a:ea typeface="Times New Roman" panose="02020603050405020304" pitchFamily="18" charset="0"/>
                    <a:cs typeface="+mn-cs"/>
                  </a:rPr>
                  <a:t> </a:t>
                </a:r>
                <a14:m>
                  <m:oMath xmlns:m="http://schemas.openxmlformats.org/officeDocument/2006/math">
                    <m:d>
                      <m:dPr>
                        <m:begChr m:val="{"/>
                        <m:endChr m:val=""/>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dPr>
                      <m:e>
                        <m:eqArr>
                          <m:eqArrPr>
                            <m:ctrlPr>
                              <a:rPr kumimoji="1" lang="zh-TW" altLang="zh-TW" sz="3200" b="0" i="1" u="none" strike="noStrike" kern="1200" cap="none" spc="0" normalizeH="0" baseline="0" noProof="0">
                                <a:ln>
                                  <a:noFill/>
                                </a:ln>
                                <a:solidFill>
                                  <a:srgbClr val="E4007F"/>
                                </a:solidFill>
                                <a:effectLst/>
                                <a:uLnTx/>
                                <a:uFillTx/>
                                <a:latin typeface="Cambria Math" panose="02040503050406030204" pitchFamily="18" charset="0"/>
                                <a:ea typeface="Cambria Math" panose="02040503050406030204" pitchFamily="18" charset="0"/>
                                <a:cs typeface="+mn-cs"/>
                              </a:rPr>
                            </m:ctrlPr>
                          </m:eqArrPr>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x</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3</m:t>
                            </m:r>
                          </m:e>
                          <m:e>
                            <m:r>
                              <m:rPr>
                                <m:nor/>
                              </m:rPr>
                              <a:rPr kumimoji="1" lang="en-US" altLang="zh-TW" sz="3200" b="0" i="1"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y</m:t>
                            </m:r>
                            <m:r>
                              <m:rPr>
                                <m:nor/>
                              </m:rPr>
                              <a:rPr kumimoji="1" lang="zh-TW"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m:t>＝</m:t>
                            </m:r>
                            <m:r>
                              <m:rPr>
                                <m:nor/>
                              </m:rPr>
                              <a:rPr kumimoji="1" lang="en-US" altLang="zh-TW" sz="3200" b="0" i="0" u="none" strike="noStrike" kern="100" cap="none" spc="0" normalizeH="0" baseline="0" noProof="0">
                                <a:ln>
                                  <a:noFill/>
                                </a:ln>
                                <a:solidFill>
                                  <a:srgbClr val="E4007F"/>
                                </a:solidFill>
                                <a:effectLst/>
                                <a:uLnTx/>
                                <a:uFillTx/>
                                <a:latin typeface="Times New Roman" panose="02020603050405020304" pitchFamily="18" charset="0"/>
                                <a:ea typeface="新細明體" pitchFamily="18" charset="-120"/>
                                <a:cs typeface="+mn-cs"/>
                              </a:rPr>
                              <m:t>7</m:t>
                            </m:r>
                          </m:e>
                        </m:eqArr>
                      </m:e>
                    </m:d>
                  </m:oMath>
                </a14:m>
                <a:r>
                  <a:rPr kumimoji="1" lang="en-US"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mn-cs"/>
                  </a:rPr>
                  <a:t> </a:t>
                </a:r>
                <a:r>
                  <a:rPr kumimoji="1" lang="zh-TW" altLang="zh-TW" sz="3200" b="0" i="0" u="none" strike="noStrike" kern="100" cap="none" spc="0" normalizeH="0" baseline="0" noProof="0" dirty="0">
                    <a:ln>
                      <a:noFill/>
                    </a:ln>
                    <a:solidFill>
                      <a:srgbClr val="E4007F"/>
                    </a:solidFill>
                    <a:effectLst/>
                    <a:uLnTx/>
                    <a:uFillTx/>
                    <a:latin typeface="Times New Roman" panose="02020603050405020304" pitchFamily="18" charset="0"/>
                    <a:ea typeface="新細明體" pitchFamily="18" charset="-120"/>
                    <a:cs typeface="Times New Roman" panose="02020603050405020304" pitchFamily="18" charset="0"/>
                  </a:rPr>
                  <a:t>是此二元一次聯立方程式的解</a:t>
                </a:r>
                <a:endParaRPr lang="zh-TW" altLang="en-US"/>
              </a:p>
            </p:txBody>
          </p:sp>
        </mc:Choice>
        <mc:Fallback xmlns="">
          <p:sp>
            <p:nvSpPr>
              <p:cNvPr id="12" name="文字方塊 11">
                <a:extLst>
                  <a:ext uri="{FF2B5EF4-FFF2-40B4-BE49-F238E27FC236}">
                    <a16:creationId xmlns:a16="http://schemas.microsoft.com/office/drawing/2014/main" id="{45C6CD2F-8648-3461-2B53-F5BE3EA6396A}"/>
                  </a:ext>
                </a:extLst>
              </p:cNvPr>
              <p:cNvSpPr txBox="1">
                <a:spLocks noRot="1" noChangeAspect="1" noMove="1" noResize="1" noEditPoints="1" noAdjustHandles="1" noChangeArrowheads="1" noChangeShapeType="1" noTextEdit="1"/>
              </p:cNvSpPr>
              <p:nvPr/>
            </p:nvSpPr>
            <p:spPr>
              <a:xfrm>
                <a:off x="1376448" y="5647988"/>
                <a:ext cx="8316268" cy="1190839"/>
              </a:xfrm>
              <a:prstGeom prst="rect">
                <a:avLst/>
              </a:prstGeom>
              <a:blipFill>
                <a:blip r:embed="rId4"/>
                <a:stretch>
                  <a:fillRect l="-190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6761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P spid="8" grpId="0"/>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a:blip r:embed="rId2"/>
          <a:stretch>
            <a:fillRect/>
          </a:stretch>
        </p:blipFill>
        <p:spPr>
          <a:xfrm>
            <a:off x="715572" y="2812309"/>
            <a:ext cx="10270394" cy="3635821"/>
          </a:xfrm>
          <a:prstGeom prst="rect">
            <a:avLst/>
          </a:prstGeom>
        </p:spPr>
      </p:pic>
      <p:sp>
        <p:nvSpPr>
          <p:cNvPr id="2" name="副標題 1">
            <a:extLst>
              <a:ext uri="{FF2B5EF4-FFF2-40B4-BE49-F238E27FC236}">
                <a16:creationId xmlns:a16="http://schemas.microsoft.com/office/drawing/2014/main" id="{5F3F6DBD-CEE9-4D59-922A-F996ACD2F7E1}"/>
              </a:ext>
            </a:extLst>
          </p:cNvPr>
          <p:cNvSpPr>
            <a:spLocks noGrp="1"/>
          </p:cNvSpPr>
          <p:nvPr>
            <p:ph type="subTitle" idx="1"/>
          </p:nvPr>
        </p:nvSpPr>
        <p:spPr/>
        <p:txBody>
          <a:bodyPr/>
          <a:lstStyle/>
          <a:p>
            <a:r>
              <a:rPr lang="en-US" altLang="zh-TW" dirty="0"/>
              <a:t>37</a:t>
            </a:r>
            <a:endParaRPr lang="zh-TW" altLang="en-US" dirty="0"/>
          </a:p>
        </p:txBody>
      </p:sp>
      <p:grpSp>
        <p:nvGrpSpPr>
          <p:cNvPr id="3" name="群組 2">
            <a:extLst>
              <a:ext uri="{FF2B5EF4-FFF2-40B4-BE49-F238E27FC236}">
                <a16:creationId xmlns:a16="http://schemas.microsoft.com/office/drawing/2014/main" id="{CDFF8FB2-C17D-4D55-8C1C-BF55AC71FEA7}"/>
              </a:ext>
            </a:extLst>
          </p:cNvPr>
          <p:cNvGrpSpPr/>
          <p:nvPr/>
        </p:nvGrpSpPr>
        <p:grpSpPr>
          <a:xfrm>
            <a:off x="-13474" y="777359"/>
            <a:ext cx="931732" cy="1785104"/>
            <a:chOff x="-132599" y="887202"/>
            <a:chExt cx="931732" cy="1785103"/>
          </a:xfrm>
        </p:grpSpPr>
        <p:grpSp>
          <p:nvGrpSpPr>
            <p:cNvPr id="4" name="群組 3">
              <a:extLst>
                <a:ext uri="{FF2B5EF4-FFF2-40B4-BE49-F238E27FC236}">
                  <a16:creationId xmlns:a16="http://schemas.microsoft.com/office/drawing/2014/main" id="{33A69AE6-94AC-47D4-810B-C603A8089207}"/>
                </a:ext>
              </a:extLst>
            </p:cNvPr>
            <p:cNvGrpSpPr/>
            <p:nvPr/>
          </p:nvGrpSpPr>
          <p:grpSpPr>
            <a:xfrm rot="5400000">
              <a:off x="-481974" y="1441199"/>
              <a:ext cx="1630482" cy="646332"/>
              <a:chOff x="75398" y="832885"/>
              <a:chExt cx="1738070" cy="646332"/>
            </a:xfrm>
          </p:grpSpPr>
          <p:sp>
            <p:nvSpPr>
              <p:cNvPr id="6" name="矩形: 圓角 5">
                <a:extLst>
                  <a:ext uri="{FF2B5EF4-FFF2-40B4-BE49-F238E27FC236}">
                    <a16:creationId xmlns:a16="http://schemas.microsoft.com/office/drawing/2014/main" id="{2DA6C34E-75D1-46CF-BFFE-81050CE3AC34}"/>
                  </a:ext>
                </a:extLst>
              </p:cNvPr>
              <p:cNvSpPr/>
              <p:nvPr/>
            </p:nvSpPr>
            <p:spPr>
              <a:xfrm>
                <a:off x="75398" y="832885"/>
                <a:ext cx="1738070" cy="646332"/>
              </a:xfrm>
              <a:prstGeom prst="roundRect">
                <a:avLst>
                  <a:gd name="adj" fmla="val 7713"/>
                </a:avLst>
              </a:prstGeom>
              <a:solidFill>
                <a:schemeClr val="bg1"/>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sp>
            <p:nvSpPr>
              <p:cNvPr id="7" name="橢圓 6">
                <a:extLst>
                  <a:ext uri="{FF2B5EF4-FFF2-40B4-BE49-F238E27FC236}">
                    <a16:creationId xmlns:a16="http://schemas.microsoft.com/office/drawing/2014/main" id="{5611C61D-137F-4103-8D20-5B30E515B616}"/>
                  </a:ext>
                </a:extLst>
              </p:cNvPr>
              <p:cNvSpPr/>
              <p:nvPr/>
            </p:nvSpPr>
            <p:spPr>
              <a:xfrm>
                <a:off x="721718" y="832885"/>
                <a:ext cx="532435" cy="646332"/>
              </a:xfrm>
              <a:prstGeom prst="ellipse">
                <a:avLst/>
              </a:prstGeom>
              <a:solidFill>
                <a:srgbClr val="37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7BC1B4C0-737E-49E5-8EB5-EE626712B740}"/>
                  </a:ext>
                </a:extLst>
              </p:cNvPr>
              <p:cNvSpPr/>
              <p:nvPr/>
            </p:nvSpPr>
            <p:spPr>
              <a:xfrm>
                <a:off x="75398" y="832885"/>
                <a:ext cx="983848" cy="646332"/>
              </a:xfrm>
              <a:prstGeom prst="roundRect">
                <a:avLst>
                  <a:gd name="adj" fmla="val 7713"/>
                </a:avLst>
              </a:prstGeom>
              <a:solidFill>
                <a:srgbClr val="37C2D8"/>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5" name="文字方塊 4">
              <a:extLst>
                <a:ext uri="{FF2B5EF4-FFF2-40B4-BE49-F238E27FC236}">
                  <a16:creationId xmlns:a16="http://schemas.microsoft.com/office/drawing/2014/main" id="{53829032-EB6E-443C-A523-86A9AD2ED001}"/>
                </a:ext>
              </a:extLst>
            </p:cNvPr>
            <p:cNvSpPr txBox="1"/>
            <p:nvPr/>
          </p:nvSpPr>
          <p:spPr>
            <a:xfrm>
              <a:off x="-132599" y="887202"/>
              <a:ext cx="931732" cy="1785103"/>
            </a:xfrm>
            <a:prstGeom prst="rect">
              <a:avLst/>
            </a:prstGeom>
            <a:noFill/>
          </p:spPr>
          <p:txBody>
            <a:bodyPr wrap="square" rtlCol="0">
              <a:spAutoFit/>
            </a:bodyPr>
            <a:lstStyle/>
            <a:p>
              <a:pPr algn="ctr"/>
              <a:r>
                <a:rPr lang="zh-TW" altLang="en-US" sz="3600" b="1" dirty="0">
                  <a:latin typeface="微軟正黑體" panose="020B0604030504040204" pitchFamily="34" charset="-120"/>
                  <a:ea typeface="微軟正黑體" panose="020B0604030504040204" pitchFamily="34" charset="-120"/>
                </a:rPr>
                <a:t>挑 </a:t>
              </a:r>
              <a:br>
                <a:rPr lang="en-US" altLang="zh-TW" sz="3600" b="1" dirty="0">
                  <a:latin typeface="微軟正黑體" panose="020B0604030504040204" pitchFamily="34" charset="-120"/>
                  <a:ea typeface="微軟正黑體" panose="020B0604030504040204" pitchFamily="34" charset="-120"/>
                </a:rPr>
              </a:br>
              <a:r>
                <a:rPr lang="zh-TW" altLang="en-US" sz="3600" b="1" dirty="0">
                  <a:latin typeface="微軟正黑體" panose="020B0604030504040204" pitchFamily="34" charset="-120"/>
                  <a:ea typeface="微軟正黑體" panose="020B0604030504040204" pitchFamily="34" charset="-120"/>
                </a:rPr>
                <a:t>錯</a:t>
              </a:r>
              <a:br>
                <a:rPr lang="en-US" altLang="zh-TW" sz="3600" b="1" dirty="0">
                  <a:latin typeface="微軟正黑體" panose="020B0604030504040204" pitchFamily="34" charset="-120"/>
                  <a:ea typeface="微軟正黑體" panose="020B0604030504040204" pitchFamily="34" charset="-120"/>
                </a:rPr>
              </a:br>
              <a:r>
                <a:rPr lang="zh-TW" altLang="en-US" sz="3600" b="1" dirty="0">
                  <a:latin typeface="微軟正黑體" panose="020B0604030504040204" pitchFamily="34" charset="-120"/>
                  <a:ea typeface="微軟正黑體" panose="020B0604030504040204" pitchFamily="34" charset="-120"/>
                </a:rPr>
                <a:t>題</a:t>
              </a:r>
            </a:p>
          </p:txBody>
        </p:sp>
      </p:gr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74208D7-DABF-40E8-A4B6-7A3DA5B1BE46}"/>
                  </a:ext>
                </a:extLst>
              </p:cNvPr>
              <p:cNvSpPr txBox="1"/>
              <p:nvPr/>
            </p:nvSpPr>
            <p:spPr>
              <a:xfrm>
                <a:off x="1059246" y="835691"/>
                <a:ext cx="9583047" cy="2080117"/>
              </a:xfrm>
              <a:prstGeom prst="rect">
                <a:avLst/>
              </a:prstGeom>
              <a:solidFill>
                <a:schemeClr val="bg1"/>
              </a:solidFill>
            </p:spPr>
            <p:txBody>
              <a:bodyPr wrap="square" lIns="91436" tIns="45718" rIns="91436" bIns="45718" rtlCol="0">
                <a:spAutoFit/>
              </a:bodyPr>
              <a:lstStyle/>
              <a:p>
                <a:pPr>
                  <a:tabLst>
                    <a:tab pos="445749" algn="l"/>
                    <a:tab pos="2724015" algn="l"/>
                    <a:tab pos="5613120" algn="r"/>
                  </a:tabLst>
                </a:pPr>
                <a:r>
                  <a:rPr lang="zh-TW" altLang="zh-TW" sz="3200" u="sng" dirty="0">
                    <a:latin typeface="+mn-ea"/>
                    <a:ea typeface="+mn-ea"/>
                  </a:rPr>
                  <a:t>小妍</a:t>
                </a:r>
                <a:r>
                  <a:rPr lang="zh-TW" altLang="zh-TW" sz="3200" dirty="0">
                    <a:latin typeface="+mn-ea"/>
                    <a:ea typeface="+mn-ea"/>
                  </a:rPr>
                  <a:t>和</a:t>
                </a:r>
                <a:r>
                  <a:rPr lang="zh-TW" altLang="zh-TW" sz="3200" u="sng" dirty="0">
                    <a:latin typeface="+mn-ea"/>
                    <a:ea typeface="+mn-ea"/>
                  </a:rPr>
                  <a:t>小美</a:t>
                </a:r>
                <a:r>
                  <a:rPr lang="zh-TW" altLang="en-US" sz="3200" dirty="0">
                    <a:latin typeface="+mn-ea"/>
                    <a:ea typeface="+mn-ea"/>
                  </a:rPr>
                  <a:t>兩</a:t>
                </a:r>
                <a:r>
                  <a:rPr lang="zh-TW" altLang="zh-TW" sz="3200" dirty="0">
                    <a:latin typeface="+mn-ea"/>
                    <a:ea typeface="+mn-ea"/>
                  </a:rPr>
                  <a:t>人對於「解二元一次聯立方程式 </a:t>
                </a:r>
                <a14:m>
                  <m:oMath xmlns:m="http://schemas.openxmlformats.org/officeDocument/2006/math">
                    <m:d>
                      <m:dPr>
                        <m:begChr m:val="{"/>
                        <m:endChr m:val=""/>
                        <m:ctrlPr>
                          <a:rPr lang="zh-TW" altLang="zh-TW" sz="3200" i="1">
                            <a:latin typeface="Cambria Math" panose="02040503050406030204" pitchFamily="18" charset="0"/>
                            <a:ea typeface="+mn-ea"/>
                          </a:rPr>
                        </m:ctrlPr>
                      </m:dPr>
                      <m:e>
                        <m:eqArr>
                          <m:eqArrPr>
                            <m:ctrlPr>
                              <a:rPr lang="zh-TW" altLang="en-US" sz="3200" i="1" smtClean="0">
                                <a:latin typeface="Cambria Math" panose="02040503050406030204" pitchFamily="18" charset="0"/>
                                <a:ea typeface="Cambria Math" panose="02040503050406030204" pitchFamily="18" charset="0"/>
                              </a:rPr>
                            </m:ctrlPr>
                          </m:eqArrPr>
                          <m:e>
                            <m:r>
                              <m:rPr>
                                <m:nor/>
                              </m:rPr>
                              <a:rPr lang="en-US" altLang="zh-TW" sz="3200" i="1" kern="100">
                                <a:latin typeface="Times New Roman" panose="02020603050405020304" pitchFamily="18" charset="0"/>
                              </a:rPr>
                              <m:t>x</m:t>
                            </m:r>
                            <m:r>
                              <m:rPr>
                                <m:nor/>
                              </m:rPr>
                              <a:rPr lang="zh-TW" altLang="en-US"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y</m:t>
                            </m:r>
                            <m:r>
                              <m:rPr>
                                <m:nor/>
                              </m:rPr>
                              <a:rPr lang="zh-TW" altLang="en-US" sz="3200" kern="100">
                                <a:latin typeface="Times New Roman" panose="02020603050405020304" pitchFamily="18" charset="0"/>
                                <a:cs typeface="Times New Roman" panose="02020603050405020304" pitchFamily="18" charset="0"/>
                              </a:rPr>
                              <m:t>＝</m:t>
                            </m:r>
                            <m:r>
                              <a:rPr lang="zh-TW" altLang="en-US" sz="3200" b="0" i="0" kern="100" smtClean="0">
                                <a:latin typeface="Cambria Math"/>
                                <a:cs typeface="Times New Roman" panose="02020603050405020304" pitchFamily="18" charset="0"/>
                              </a:rPr>
                              <m:t>−</m:t>
                            </m:r>
                            <m:r>
                              <m:rPr>
                                <m:nor/>
                              </m:rPr>
                              <a:rPr lang="en-US" altLang="zh-TW" sz="3200" kern="100">
                                <a:latin typeface="Times New Roman" panose="02020603050405020304" pitchFamily="18" charset="0"/>
                              </a:rPr>
                              <m:t>1</m:t>
                            </m:r>
                            <m:r>
                              <m:rPr>
                                <m:nor/>
                              </m:rPr>
                              <a:rPr lang="en-US" altLang="zh-TW" sz="3200">
                                <a:latin typeface="Times New Roman" panose="02020603050405020304" pitchFamily="18" charset="0"/>
                                <a:ea typeface="Cambria Math"/>
                              </a:rPr>
                              <m:t>⋯</m:t>
                            </m:r>
                            <m:r>
                              <a:rPr lang="en-US" altLang="zh-TW" sz="3200" b="0" i="1" smtClean="0">
                                <a:latin typeface="Cambria Math"/>
                                <a:ea typeface="Cambria Math"/>
                              </a:rPr>
                              <m:t>⋯</m:t>
                            </m:r>
                            <m:r>
                              <m:rPr>
                                <m:nor/>
                              </m:rPr>
                              <a:rPr lang="zh-TW" altLang="en-US" sz="3200" kern="100">
                                <a:cs typeface="新細明體" panose="02020500000000000000" pitchFamily="18" charset="-120"/>
                              </a:rPr>
                              <m:t>①</m:t>
                            </m:r>
                          </m:e>
                          <m:e>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x</m:t>
                            </m:r>
                            <m:r>
                              <m:rPr>
                                <m:nor/>
                              </m:rPr>
                              <a:rPr lang="zh-TW" altLang="en-US"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2</m:t>
                            </m:r>
                            <m:r>
                              <m:rPr>
                                <m:nor/>
                              </m:rPr>
                              <a:rPr lang="en-US" altLang="zh-TW" sz="3200" i="1" kern="100">
                                <a:latin typeface="Times New Roman" panose="02020603050405020304" pitchFamily="18" charset="0"/>
                              </a:rPr>
                              <m:t>y</m:t>
                            </m:r>
                            <m:r>
                              <m:rPr>
                                <m:nor/>
                              </m:rPr>
                              <a:rPr lang="zh-TW" altLang="en-US"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8</m:t>
                            </m:r>
                            <m:r>
                              <a:rPr lang="zh-TW" altLang="en-US" sz="3200" i="1" kern="100">
                                <a:latin typeface="Cambria Math"/>
                              </a:rPr>
                              <m:t> </m:t>
                            </m:r>
                            <m:r>
                              <a:rPr lang="en-US" altLang="zh-TW" sz="3200" b="0" i="1" kern="100" smtClean="0">
                                <a:latin typeface="Cambria Math"/>
                              </a:rPr>
                              <m:t>  </m:t>
                            </m:r>
                            <m:r>
                              <m:rPr>
                                <m:nor/>
                              </m:rPr>
                              <a:rPr lang="en-US" altLang="zh-TW" sz="3200">
                                <a:latin typeface="Times New Roman" panose="02020603050405020304" pitchFamily="18" charset="0"/>
                                <a:ea typeface="Cambria Math"/>
                              </a:rPr>
                              <m:t>⋯</m:t>
                            </m:r>
                            <m:r>
                              <a:rPr lang="en-US" altLang="zh-TW" sz="3200" i="1">
                                <a:latin typeface="Cambria Math"/>
                                <a:ea typeface="Cambria Math"/>
                              </a:rPr>
                              <m:t>⋯</m:t>
                            </m:r>
                            <m:r>
                              <m:rPr>
                                <m:nor/>
                              </m:rPr>
                              <a:rPr lang="zh-TW" altLang="en-US" sz="3200" kern="100">
                                <a:cs typeface="新細明體" panose="02020500000000000000" pitchFamily="18" charset="-120"/>
                              </a:rPr>
                              <m:t>②</m:t>
                            </m:r>
                          </m:e>
                        </m:eqArr>
                      </m:e>
                    </m:d>
                  </m:oMath>
                </a14:m>
                <a:r>
                  <a:rPr lang="zh-TW" altLang="zh-TW" sz="3200" dirty="0">
                    <a:latin typeface="+mn-ea"/>
                    <a:ea typeface="+mn-ea"/>
                  </a:rPr>
                  <a:t>」的說法如下。判斷他們的說法是否正確，並說明你的理由。</a:t>
                </a:r>
                <a:endParaRPr lang="zh-TW" altLang="zh-TW" sz="3200" kern="100" dirty="0">
                  <a:latin typeface="+mn-ea"/>
                  <a:ea typeface="+mn-ea"/>
                  <a:cs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xmlns:a14="http://schemas.microsoft.com/office/drawing/2010/main" xmlns="" id="{A74208D7-DABF-40E8-A4B6-7A3DA5B1BE46}"/>
                  </a:ext>
                </a:extLst>
              </p:cNvPr>
              <p:cNvSpPr txBox="1">
                <a:spLocks noRot="1" noChangeAspect="1" noMove="1" noResize="1" noEditPoints="1" noAdjustHandles="1" noChangeArrowheads="1" noChangeShapeType="1" noTextEdit="1"/>
              </p:cNvSpPr>
              <p:nvPr/>
            </p:nvSpPr>
            <p:spPr>
              <a:xfrm>
                <a:off x="1059246" y="835691"/>
                <a:ext cx="9583047" cy="2080117"/>
              </a:xfrm>
              <a:prstGeom prst="rect">
                <a:avLst/>
              </a:prstGeom>
              <a:blipFill rotWithShape="1">
                <a:blip r:embed="rId3"/>
                <a:stretch>
                  <a:fillRect l="-1654" t="-3812" b="-8798"/>
                </a:stretch>
              </a:blipFill>
            </p:spPr>
            <p:txBody>
              <a:bodyPr/>
              <a:lstStyle/>
              <a:p>
                <a:r>
                  <a:rPr lang="zh-TW" altLang="en-US">
                    <a:noFill/>
                  </a:rPr>
                  <a:t> </a:t>
                </a:r>
              </a:p>
            </p:txBody>
          </p:sp>
        </mc:Fallback>
      </mc:AlternateContent>
      <p:sp>
        <p:nvSpPr>
          <p:cNvPr id="14" name="矩形 13"/>
          <p:cNvSpPr/>
          <p:nvPr/>
        </p:nvSpPr>
        <p:spPr>
          <a:xfrm>
            <a:off x="1586845" y="3425948"/>
            <a:ext cx="3522483" cy="830997"/>
          </a:xfrm>
          <a:prstGeom prst="rect">
            <a:avLst/>
          </a:prstGeom>
        </p:spPr>
        <p:txBody>
          <a:bodyPr wrap="square">
            <a:spAutoFit/>
          </a:bodyPr>
          <a:lstStyle/>
          <a:p>
            <a:pPr>
              <a:spcAft>
                <a:spcPts val="0"/>
              </a:spcAft>
            </a:pPr>
            <a:r>
              <a:rPr lang="zh-TW" altLang="zh-TW" sz="2400" kern="100" spc="-30" dirty="0">
                <a:latin typeface="Times New Roman" panose="02020603050405020304" pitchFamily="18" charset="0"/>
              </a:rPr>
              <a:t>利用</a:t>
            </a:r>
            <a:r>
              <a:rPr lang="zh-TW" altLang="zh-TW" sz="2400" kern="100" spc="-30" dirty="0">
                <a:latin typeface="Times New Roman" panose="02020603050405020304" pitchFamily="18" charset="0"/>
                <a:cs typeface="新細明體" panose="02020500000000000000" pitchFamily="18" charset="-120"/>
              </a:rPr>
              <a:t>①</a:t>
            </a:r>
            <a:r>
              <a:rPr lang="zh-TW" altLang="zh-TW" sz="2400" kern="100" spc="-30" dirty="0">
                <a:latin typeface="Times New Roman" panose="02020603050405020304" pitchFamily="18" charset="0"/>
              </a:rPr>
              <a:t>×</a:t>
            </a:r>
            <a:r>
              <a:rPr lang="en-US" altLang="zh-TW" sz="2400" kern="100" spc="-30" dirty="0">
                <a:latin typeface="Times New Roman" panose="02020603050405020304" pitchFamily="18" charset="0"/>
              </a:rPr>
              <a:t>3</a:t>
            </a:r>
            <a:r>
              <a:rPr lang="zh-TW" altLang="zh-TW" sz="2400" kern="100" spc="-30" dirty="0">
                <a:latin typeface="Times New Roman" panose="02020603050405020304" pitchFamily="18" charset="0"/>
              </a:rPr>
              <a:t>－</a:t>
            </a:r>
            <a:r>
              <a:rPr lang="zh-TW" altLang="zh-TW" sz="2400" kern="100" spc="-30" dirty="0">
                <a:latin typeface="Times New Roman" panose="02020603050405020304" pitchFamily="18" charset="0"/>
                <a:cs typeface="新細明體" panose="02020500000000000000" pitchFamily="18" charset="-120"/>
              </a:rPr>
              <a:t>②</a:t>
            </a:r>
            <a:br>
              <a:rPr lang="en-US" altLang="zh-TW" sz="2400" kern="100" spc="-30" dirty="0">
                <a:latin typeface="Times New Roman" panose="02020603050405020304" pitchFamily="18" charset="0"/>
              </a:rPr>
            </a:br>
            <a:r>
              <a:rPr lang="zh-TW" altLang="zh-TW" sz="2400" kern="100" dirty="0">
                <a:latin typeface="Times New Roman" panose="02020603050405020304" pitchFamily="18" charset="0"/>
              </a:rPr>
              <a:t>消去</a:t>
            </a:r>
            <a:r>
              <a:rPr lang="zh-TW" altLang="en-US" sz="2400" kern="100" dirty="0">
                <a:latin typeface="Times New Roman" panose="02020603050405020304" pitchFamily="18" charset="0"/>
              </a:rPr>
              <a:t> </a:t>
            </a:r>
            <a:r>
              <a:rPr lang="en-US" altLang="zh-TW" sz="2400" i="1" kern="100" dirty="0">
                <a:latin typeface="Times New Roman" panose="02020603050405020304" pitchFamily="18" charset="0"/>
              </a:rPr>
              <a:t>x</a:t>
            </a:r>
            <a:r>
              <a:rPr lang="zh-TW" altLang="zh-TW" sz="2400" kern="100" dirty="0">
                <a:latin typeface="Times New Roman" panose="02020603050405020304" pitchFamily="18" charset="0"/>
              </a:rPr>
              <a:t>，可得－</a:t>
            </a:r>
            <a:r>
              <a:rPr lang="en-US" altLang="zh-TW" sz="2400" kern="100" dirty="0">
                <a:latin typeface="Times New Roman" panose="02020603050405020304" pitchFamily="18" charset="0"/>
              </a:rPr>
              <a:t>7</a:t>
            </a:r>
            <a:r>
              <a:rPr lang="en-US" altLang="zh-TW" sz="2400" i="1" kern="100" dirty="0">
                <a:latin typeface="Times New Roman" panose="02020603050405020304" pitchFamily="18" charset="0"/>
              </a:rPr>
              <a:t>y</a:t>
            </a:r>
            <a:r>
              <a:rPr lang="zh-TW" altLang="zh-TW" sz="2400" kern="100" dirty="0">
                <a:latin typeface="Times New Roman" panose="02020603050405020304" pitchFamily="18" charset="0"/>
              </a:rPr>
              <a:t>＝</a:t>
            </a:r>
            <a:r>
              <a:rPr lang="en-US" altLang="zh-TW" sz="2400" kern="100" dirty="0">
                <a:latin typeface="Times New Roman" panose="02020603050405020304" pitchFamily="18" charset="0"/>
              </a:rPr>
              <a:t>11</a:t>
            </a:r>
            <a:r>
              <a:rPr lang="zh-TW" altLang="zh-TW" sz="2400" kern="1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5" name="矩形 14"/>
              <p:cNvSpPr/>
              <p:nvPr/>
            </p:nvSpPr>
            <p:spPr>
              <a:xfrm>
                <a:off x="5980601" y="3314699"/>
                <a:ext cx="3794995" cy="1053494"/>
              </a:xfrm>
              <a:prstGeom prst="rect">
                <a:avLst/>
              </a:prstGeom>
            </p:spPr>
            <p:txBody>
              <a:bodyPr wrap="square">
                <a:spAutoFit/>
              </a:bodyPr>
              <a:lstStyle/>
              <a:p>
                <a:pPr>
                  <a:spcAft>
                    <a:spcPts val="0"/>
                  </a:spcAft>
                </a:pPr>
                <a:r>
                  <a:rPr lang="zh-TW" altLang="zh-TW" sz="2400" kern="100" dirty="0">
                    <a:latin typeface="Times New Roman" panose="02020603050405020304" pitchFamily="18" charset="0"/>
                  </a:rPr>
                  <a:t>由</a:t>
                </a:r>
                <a:r>
                  <a:rPr lang="zh-TW" altLang="zh-TW" sz="2400" kern="100" dirty="0">
                    <a:effectLst/>
                    <a:latin typeface="Times New Roman" panose="02020603050405020304" pitchFamily="18" charset="0"/>
                    <a:ea typeface="細明體_HKSCS" panose="02020500000000000000" pitchFamily="18" charset="-120"/>
                    <a:cs typeface="細明體_HKSCS" panose="02020500000000000000" pitchFamily="18" charset="-120"/>
                  </a:rPr>
                  <a:t>①</a:t>
                </a:r>
                <a:r>
                  <a:rPr lang="zh-TW" altLang="zh-TW" sz="2400" kern="100" dirty="0">
                    <a:latin typeface="Times New Roman" panose="02020603050405020304" pitchFamily="18" charset="0"/>
                  </a:rPr>
                  <a:t>式可得</a:t>
                </a:r>
                <a:r>
                  <a:rPr lang="zh-TW" altLang="en-US" sz="2400" kern="100" dirty="0">
                    <a:latin typeface="Times New Roman" panose="02020603050405020304" pitchFamily="18" charset="0"/>
                  </a:rPr>
                  <a:t> </a:t>
                </a:r>
                <a:r>
                  <a:rPr lang="en-US" altLang="zh-TW" sz="2400" i="1" kern="100" dirty="0">
                    <a:latin typeface="Times New Roman" panose="02020603050405020304" pitchFamily="18" charset="0"/>
                  </a:rPr>
                  <a:t>x</a:t>
                </a:r>
                <a:r>
                  <a:rPr lang="zh-TW" altLang="zh-TW" sz="2400" kern="100" dirty="0">
                    <a:latin typeface="Times New Roman" panose="02020603050405020304" pitchFamily="18" charset="0"/>
                  </a:rPr>
                  <a:t>＝－</a:t>
                </a:r>
                <a:r>
                  <a:rPr lang="en-US" altLang="zh-TW" sz="2400" kern="100" dirty="0">
                    <a:latin typeface="Times New Roman" panose="02020603050405020304" pitchFamily="18" charset="0"/>
                  </a:rPr>
                  <a:t>1</a:t>
                </a:r>
                <a:r>
                  <a:rPr lang="zh-TW" altLang="zh-TW" sz="2400" kern="100" dirty="0">
                    <a:latin typeface="Times New Roman" panose="02020603050405020304" pitchFamily="18" charset="0"/>
                  </a:rPr>
                  <a:t>＋</a:t>
                </a:r>
                <a:r>
                  <a:rPr lang="en-US" altLang="zh-TW" sz="2400" kern="100" dirty="0">
                    <a:latin typeface="Times New Roman" panose="02020603050405020304" pitchFamily="18" charset="0"/>
                  </a:rPr>
                  <a:t>3</a:t>
                </a:r>
                <a:r>
                  <a:rPr lang="en-US" altLang="zh-TW" sz="2400" i="1" kern="100" dirty="0">
                    <a:latin typeface="Times New Roman" panose="02020603050405020304" pitchFamily="18" charset="0"/>
                  </a:rPr>
                  <a:t>y</a:t>
                </a:r>
                <a:r>
                  <a:rPr lang="zh-TW" altLang="zh-TW" sz="2400" kern="100" dirty="0">
                    <a:latin typeface="Times New Roman" panose="02020603050405020304" pitchFamily="18" charset="0"/>
                  </a:rPr>
                  <a:t>，</a:t>
                </a:r>
              </a:p>
              <a:p>
                <a:pPr>
                  <a:spcAft>
                    <a:spcPts val="0"/>
                  </a:spcAft>
                </a:pPr>
                <a:r>
                  <a:rPr lang="zh-TW" altLang="zh-TW" sz="2400" kern="100" dirty="0">
                    <a:latin typeface="Times New Roman" panose="02020603050405020304" pitchFamily="18" charset="0"/>
                  </a:rPr>
                  <a:t>並代入</a:t>
                </a:r>
                <a:r>
                  <a:rPr lang="zh-TW" altLang="zh-TW" sz="2400" kern="100" dirty="0">
                    <a:effectLst/>
                    <a:latin typeface="Times New Roman" panose="02020603050405020304" pitchFamily="18" charset="0"/>
                    <a:ea typeface="細明體_HKSCS" panose="02020500000000000000" pitchFamily="18" charset="-120"/>
                    <a:cs typeface="細明體_HKSCS" panose="02020500000000000000" pitchFamily="18" charset="-120"/>
                  </a:rPr>
                  <a:t>②</a:t>
                </a:r>
                <a:r>
                  <a:rPr lang="zh-TW" altLang="zh-TW" sz="2400" kern="100" dirty="0">
                    <a:latin typeface="Times New Roman" panose="02020603050405020304" pitchFamily="18" charset="0"/>
                  </a:rPr>
                  <a:t>式可得</a:t>
                </a:r>
                <a:r>
                  <a:rPr lang="zh-TW" altLang="en-US" sz="2400" kern="100" dirty="0">
                    <a:latin typeface="Times New Roman" panose="02020603050405020304" pitchFamily="18" charset="0"/>
                  </a:rPr>
                  <a:t> </a:t>
                </a:r>
                <a:r>
                  <a:rPr lang="en-US" altLang="zh-TW" sz="2400" i="1" kern="100" dirty="0">
                    <a:latin typeface="Times New Roman" panose="02020603050405020304" pitchFamily="18" charset="0"/>
                  </a:rPr>
                  <a:t>y</a:t>
                </a:r>
                <a:r>
                  <a:rPr lang="zh-TW" altLang="zh-TW" sz="2400" kern="100" dirty="0">
                    <a:latin typeface="Times New Roman" panose="02020603050405020304" pitchFamily="18" charset="0"/>
                  </a:rPr>
                  <a:t>＝</a:t>
                </a:r>
                <a14:m>
                  <m:oMath xmlns:m="http://schemas.openxmlformats.org/officeDocument/2006/math">
                    <m:f>
                      <m:fPr>
                        <m:ctrlPr>
                          <a:rPr lang="zh-TW" altLang="zh-TW" sz="2400" i="1" kern="100" spc="-30">
                            <a:effectLst/>
                            <a:latin typeface="Cambria Math" panose="02040503050406030204" pitchFamily="18" charset="0"/>
                            <a:ea typeface="Cambria Math" panose="02040503050406030204" pitchFamily="18" charset="0"/>
                          </a:rPr>
                        </m:ctrlPr>
                      </m:fPr>
                      <m:num>
                        <m:r>
                          <m:rPr>
                            <m:nor/>
                          </m:rPr>
                          <a:rPr lang="en-US" altLang="zh-TW" sz="2400" kern="100" spc="-30">
                            <a:latin typeface="Times New Roman" panose="02020603050405020304" pitchFamily="18" charset="0"/>
                          </a:rPr>
                          <m:t>11</m:t>
                        </m:r>
                      </m:num>
                      <m:den>
                        <m:r>
                          <m:rPr>
                            <m:nor/>
                          </m:rPr>
                          <a:rPr lang="en-US" altLang="zh-TW" sz="2400" kern="100" spc="-30">
                            <a:latin typeface="Times New Roman" panose="02020603050405020304" pitchFamily="18" charset="0"/>
                          </a:rPr>
                          <m:t>5</m:t>
                        </m:r>
                      </m:den>
                    </m:f>
                  </m:oMath>
                </a14:m>
                <a:r>
                  <a:rPr lang="zh-TW" altLang="en-US" sz="2400" kern="100" dirty="0">
                    <a:latin typeface="Times New Roman" panose="02020603050405020304" pitchFamily="18" charset="0"/>
                  </a:rPr>
                  <a:t>。</a:t>
                </a:r>
                <a:endParaRPr lang="zh-TW" altLang="zh-TW" sz="2400" kern="100" dirty="0">
                  <a:latin typeface="Times New Roman" panose="02020603050405020304" pitchFamily="18" charset="0"/>
                </a:endParaRPr>
              </a:p>
            </p:txBody>
          </p:sp>
        </mc:Choice>
        <mc:Fallback xmlns="">
          <p:sp>
            <p:nvSpPr>
              <p:cNvPr id="15" name="矩形 14"/>
              <p:cNvSpPr>
                <a:spLocks noRot="1" noChangeAspect="1" noMove="1" noResize="1" noEditPoints="1" noAdjustHandles="1" noChangeArrowheads="1" noChangeShapeType="1" noTextEdit="1"/>
              </p:cNvSpPr>
              <p:nvPr/>
            </p:nvSpPr>
            <p:spPr>
              <a:xfrm>
                <a:off x="5980601" y="3314699"/>
                <a:ext cx="3794995" cy="1053494"/>
              </a:xfrm>
              <a:prstGeom prst="rect">
                <a:avLst/>
              </a:prstGeom>
              <a:blipFill rotWithShape="1">
                <a:blip r:embed="rId4"/>
                <a:stretch>
                  <a:fillRect l="-2408" t="-4624" b="-4046"/>
                </a:stretch>
              </a:blipFill>
            </p:spPr>
            <p:txBody>
              <a:bodyPr/>
              <a:lstStyle/>
              <a:p>
                <a:r>
                  <a:rPr lang="zh-TW" altLang="en-US">
                    <a:noFill/>
                  </a:rPr>
                  <a:t> </a:t>
                </a:r>
              </a:p>
            </p:txBody>
          </p:sp>
        </mc:Fallback>
      </mc:AlternateContent>
      <p:pic>
        <p:nvPicPr>
          <p:cNvPr id="34886" name="Picture 70"/>
          <p:cNvPicPr>
            <a:picLocks noChangeAspect="1" noChangeArrowheads="1"/>
          </p:cNvPicPr>
          <p:nvPr/>
        </p:nvPicPr>
        <p:blipFill>
          <a:blip>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3810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736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73"/>
          <p:cNvSpPr>
            <a:spLocks noChangeArrowheads="1"/>
          </p:cNvSpPr>
          <p:nvPr/>
        </p:nvSpPr>
        <p:spPr bwMode="auto">
          <a:xfrm>
            <a:off x="947309" y="596457"/>
            <a:ext cx="469872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hangingPunct="0">
              <a:lnSpc>
                <a:spcPct val="150000"/>
              </a:lnSpc>
            </a:pPr>
            <a:r>
              <a:rPr kumimoji="0" lang="zh-TW" altLang="zh-TW" sz="3200" b="0" i="0" u="sng"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小妍</a:t>
            </a:r>
            <a:r>
              <a:rPr kumimoji="0" lang="zh-TW" altLang="zh-TW" sz="3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3200" dirty="0">
                <a:latin typeface="標楷體" panose="03000509000000000000" pitchFamily="65" charset="-120"/>
                <a:ea typeface="標楷體" panose="03000509000000000000" pitchFamily="65" charset="-120"/>
                <a:cs typeface="Times New Roman" panose="02020603050405020304" pitchFamily="18" charset="0"/>
              </a:rPr>
              <a:t>□</a:t>
            </a:r>
            <a:r>
              <a:rPr kumimoji="0" lang="zh-TW" altLang="zh-TW" sz="3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正確</a:t>
            </a:r>
            <a:r>
              <a:rPr kumimoji="0" lang="zh-TW" altLang="en-US" sz="3200" b="0" i="0" u="none" strike="noStrike" cap="none" normalizeH="0" baseline="0" dirty="0">
                <a:ln>
                  <a:noFill/>
                </a:ln>
                <a:solidFill>
                  <a:schemeClr val="tx1"/>
                </a:solidFill>
                <a:effectLst/>
                <a:latin typeface="細明體" panose="02020509000000000000" pitchFamily="49" charset="-120"/>
                <a:ea typeface="細明體" panose="02020509000000000000" pitchFamily="49" charset="-120"/>
                <a:cs typeface="Times New Roman" panose="02020603050405020304" pitchFamily="18" charset="0"/>
              </a:rPr>
              <a:t>；</a:t>
            </a:r>
            <a:r>
              <a:rPr kumimoji="0" lang="zh-TW" altLang="en-US" sz="3200" dirty="0">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錯誤</a:t>
            </a:r>
            <a:r>
              <a:rPr kumimoji="0" lang="zh-TW" altLang="en-US" sz="3200" dirty="0">
                <a:latin typeface="細明體" panose="02020509000000000000" pitchFamily="49" charset="-120"/>
                <a:ea typeface="細明體" panose="02020509000000000000" pitchFamily="49" charset="-120"/>
                <a:cs typeface="Times New Roman" panose="02020603050405020304" pitchFamily="18" charset="0"/>
              </a:rPr>
              <a:t>，</a:t>
            </a:r>
            <a:endParaRPr kumimoji="0" lang="en-US" altLang="zh-TW" sz="3200" dirty="0">
              <a:latin typeface="細明體" panose="02020509000000000000" pitchFamily="49" charset="-120"/>
              <a:ea typeface="細明體" panose="02020509000000000000" pitchFamily="49" charset="-120"/>
              <a:cs typeface="Times New Roman" panose="02020603050405020304" pitchFamily="18" charset="0"/>
            </a:endParaRPr>
          </a:p>
          <a:p>
            <a:pPr marL="1254125" lvl="0" eaLnBrk="0" hangingPunct="0">
              <a:lnSpc>
                <a:spcPct val="150000"/>
              </a:lnSpc>
            </a:pPr>
            <a:r>
              <a:rPr kumimoji="0"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理由：</a:t>
            </a:r>
            <a:endParaRPr kumimoji="0" lang="en-US" altLang="zh-TW" sz="3200" dirty="0">
              <a:latin typeface="微軟正黑體" panose="020B0604030504040204" pitchFamily="34" charset="-120"/>
              <a:ea typeface="微軟正黑體" panose="020B0604030504040204" pitchFamily="34" charset="-120"/>
              <a:cs typeface="Times New Roman" panose="02020603050405020304" pitchFamily="18" charset="0"/>
            </a:endParaRPr>
          </a:p>
          <a:p>
            <a:pPr lvl="0" eaLnBrk="0" hangingPunct="0">
              <a:lnSpc>
                <a:spcPct val="150000"/>
              </a:lnSpc>
            </a:pPr>
            <a:r>
              <a:rPr kumimoji="0" lang="zh-TW" altLang="zh-TW" sz="3200" u="sng" dirty="0">
                <a:latin typeface="微軟正黑體" panose="020B0604030504040204" pitchFamily="34" charset="-120"/>
                <a:ea typeface="微軟正黑體" panose="020B0604030504040204" pitchFamily="34" charset="-120"/>
                <a:cs typeface="Times New Roman" panose="02020603050405020304" pitchFamily="18" charset="0"/>
              </a:rPr>
              <a:t>小</a:t>
            </a:r>
            <a:r>
              <a:rPr kumimoji="0" lang="zh-TW" altLang="en-US" sz="3200" u="sng" dirty="0">
                <a:latin typeface="微軟正黑體" panose="020B0604030504040204" pitchFamily="34" charset="-120"/>
                <a:ea typeface="微軟正黑體" panose="020B0604030504040204" pitchFamily="34" charset="-120"/>
                <a:cs typeface="Times New Roman" panose="02020603050405020304" pitchFamily="18" charset="0"/>
              </a:rPr>
              <a:t>美</a:t>
            </a:r>
            <a:r>
              <a:rPr kumimoji="0" lang="zh-TW"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3200" dirty="0">
                <a:latin typeface="標楷體" panose="03000509000000000000" pitchFamily="65" charset="-120"/>
                <a:ea typeface="標楷體" panose="03000509000000000000" pitchFamily="65" charset="-120"/>
                <a:cs typeface="Times New Roman" panose="02020603050405020304" pitchFamily="18" charset="0"/>
              </a:rPr>
              <a:t>□</a:t>
            </a:r>
            <a:r>
              <a:rPr kumimoji="0" lang="zh-TW" altLang="zh-TW" sz="3200" dirty="0">
                <a:latin typeface="微軟正黑體" panose="020B0604030504040204" pitchFamily="34" charset="-120"/>
                <a:ea typeface="微軟正黑體" panose="020B0604030504040204" pitchFamily="34" charset="-120"/>
                <a:cs typeface="Times New Roman" panose="02020603050405020304" pitchFamily="18" charset="0"/>
              </a:rPr>
              <a:t>正確</a:t>
            </a:r>
            <a:r>
              <a:rPr kumimoji="0" lang="zh-TW" altLang="en-US" sz="3200" dirty="0">
                <a:latin typeface="細明體" panose="02020509000000000000" pitchFamily="49" charset="-120"/>
                <a:ea typeface="細明體" panose="02020509000000000000" pitchFamily="49" charset="-120"/>
                <a:cs typeface="Times New Roman" panose="02020603050405020304" pitchFamily="18" charset="0"/>
              </a:rPr>
              <a:t>；</a:t>
            </a:r>
            <a:r>
              <a:rPr kumimoji="0" lang="zh-TW" altLang="en-US" sz="3200" dirty="0">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錯誤</a:t>
            </a:r>
            <a:r>
              <a:rPr kumimoji="0" lang="zh-TW" altLang="en-US" sz="3200" dirty="0">
                <a:latin typeface="細明體" panose="02020509000000000000" pitchFamily="49" charset="-120"/>
                <a:ea typeface="細明體" panose="02020509000000000000" pitchFamily="49" charset="-120"/>
                <a:cs typeface="Times New Roman" panose="02020603050405020304" pitchFamily="18" charset="0"/>
              </a:rPr>
              <a:t>，</a:t>
            </a:r>
            <a:endParaRPr kumimoji="0" lang="en-US" altLang="zh-TW" sz="3200" dirty="0">
              <a:latin typeface="細明體" panose="02020509000000000000" pitchFamily="49" charset="-120"/>
              <a:ea typeface="細明體" panose="02020509000000000000" pitchFamily="49" charset="-120"/>
              <a:cs typeface="Times New Roman" panose="02020603050405020304" pitchFamily="18" charset="0"/>
            </a:endParaRPr>
          </a:p>
          <a:p>
            <a:pPr marL="1254125" lvl="0" eaLnBrk="0" hangingPunct="0">
              <a:lnSpc>
                <a:spcPct val="150000"/>
              </a:lnSpc>
            </a:pPr>
            <a:r>
              <a:rPr kumimoji="0"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理由：</a:t>
            </a:r>
            <a:endParaRPr kumimoji="0" lang="en-US" altLang="zh-TW" sz="32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副標題 1">
            <a:extLst>
              <a:ext uri="{FF2B5EF4-FFF2-40B4-BE49-F238E27FC236}">
                <a16:creationId xmlns:a16="http://schemas.microsoft.com/office/drawing/2014/main" id="{6337C64A-CD43-4272-9A6E-6DC619B42607}"/>
              </a:ext>
            </a:extLst>
          </p:cNvPr>
          <p:cNvSpPr>
            <a:spLocks noGrp="1"/>
          </p:cNvSpPr>
          <p:nvPr>
            <p:ph type="subTitle" idx="1"/>
          </p:nvPr>
        </p:nvSpPr>
        <p:spPr/>
        <p:txBody>
          <a:bodyPr/>
          <a:lstStyle/>
          <a:p>
            <a:r>
              <a:rPr lang="en-US" altLang="zh-TW" dirty="0"/>
              <a:t>37</a:t>
            </a:r>
            <a:endParaRPr lang="zh-TW" altLang="en-US" dirty="0"/>
          </a:p>
        </p:txBody>
      </p:sp>
      <p:grpSp>
        <p:nvGrpSpPr>
          <p:cNvPr id="3" name="群組 2">
            <a:extLst>
              <a:ext uri="{FF2B5EF4-FFF2-40B4-BE49-F238E27FC236}">
                <a16:creationId xmlns:a16="http://schemas.microsoft.com/office/drawing/2014/main" id="{6712E673-E2B8-4977-8B50-1A069AB41455}"/>
              </a:ext>
            </a:extLst>
          </p:cNvPr>
          <p:cNvGrpSpPr/>
          <p:nvPr/>
        </p:nvGrpSpPr>
        <p:grpSpPr>
          <a:xfrm>
            <a:off x="-13474" y="777359"/>
            <a:ext cx="931732" cy="1785104"/>
            <a:chOff x="-132599" y="887202"/>
            <a:chExt cx="931732" cy="1785103"/>
          </a:xfrm>
        </p:grpSpPr>
        <p:grpSp>
          <p:nvGrpSpPr>
            <p:cNvPr id="4" name="群組 3">
              <a:extLst>
                <a:ext uri="{FF2B5EF4-FFF2-40B4-BE49-F238E27FC236}">
                  <a16:creationId xmlns:a16="http://schemas.microsoft.com/office/drawing/2014/main" id="{C8627A32-78E5-489E-A0D7-C6C423364C56}"/>
                </a:ext>
              </a:extLst>
            </p:cNvPr>
            <p:cNvGrpSpPr/>
            <p:nvPr/>
          </p:nvGrpSpPr>
          <p:grpSpPr>
            <a:xfrm rot="5400000">
              <a:off x="-481974" y="1441199"/>
              <a:ext cx="1630482" cy="646332"/>
              <a:chOff x="75398" y="832885"/>
              <a:chExt cx="1738070" cy="646332"/>
            </a:xfrm>
          </p:grpSpPr>
          <p:sp>
            <p:nvSpPr>
              <p:cNvPr id="6" name="矩形: 圓角 5">
                <a:extLst>
                  <a:ext uri="{FF2B5EF4-FFF2-40B4-BE49-F238E27FC236}">
                    <a16:creationId xmlns:a16="http://schemas.microsoft.com/office/drawing/2014/main" id="{E72D111C-14DA-475D-AF49-80F145BABEA4}"/>
                  </a:ext>
                </a:extLst>
              </p:cNvPr>
              <p:cNvSpPr/>
              <p:nvPr/>
            </p:nvSpPr>
            <p:spPr>
              <a:xfrm>
                <a:off x="75398" y="832885"/>
                <a:ext cx="1738070" cy="646332"/>
              </a:xfrm>
              <a:prstGeom prst="roundRect">
                <a:avLst>
                  <a:gd name="adj" fmla="val 7713"/>
                </a:avLst>
              </a:prstGeom>
              <a:solidFill>
                <a:schemeClr val="bg1"/>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sp>
            <p:nvSpPr>
              <p:cNvPr id="7" name="橢圓 6">
                <a:extLst>
                  <a:ext uri="{FF2B5EF4-FFF2-40B4-BE49-F238E27FC236}">
                    <a16:creationId xmlns:a16="http://schemas.microsoft.com/office/drawing/2014/main" id="{28DE8F16-C7C5-4D4F-8C08-FBC7B9AAF630}"/>
                  </a:ext>
                </a:extLst>
              </p:cNvPr>
              <p:cNvSpPr/>
              <p:nvPr/>
            </p:nvSpPr>
            <p:spPr>
              <a:xfrm>
                <a:off x="721718" y="832885"/>
                <a:ext cx="532435" cy="646332"/>
              </a:xfrm>
              <a:prstGeom prst="ellipse">
                <a:avLst/>
              </a:prstGeom>
              <a:solidFill>
                <a:srgbClr val="37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59093CBC-5209-4E4E-A0B6-03D1E86DD36A}"/>
                  </a:ext>
                </a:extLst>
              </p:cNvPr>
              <p:cNvSpPr/>
              <p:nvPr/>
            </p:nvSpPr>
            <p:spPr>
              <a:xfrm>
                <a:off x="75398" y="832885"/>
                <a:ext cx="983848" cy="646332"/>
              </a:xfrm>
              <a:prstGeom prst="roundRect">
                <a:avLst>
                  <a:gd name="adj" fmla="val 7713"/>
                </a:avLst>
              </a:prstGeom>
              <a:solidFill>
                <a:srgbClr val="37C2D8"/>
              </a:solidFill>
              <a:ln w="38100">
                <a:solidFill>
                  <a:srgbClr val="37C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5" name="文字方塊 4">
              <a:extLst>
                <a:ext uri="{FF2B5EF4-FFF2-40B4-BE49-F238E27FC236}">
                  <a16:creationId xmlns:a16="http://schemas.microsoft.com/office/drawing/2014/main" id="{C86AB2D8-2D91-4092-858E-931B613E352B}"/>
                </a:ext>
              </a:extLst>
            </p:cNvPr>
            <p:cNvSpPr txBox="1"/>
            <p:nvPr/>
          </p:nvSpPr>
          <p:spPr>
            <a:xfrm>
              <a:off x="-132599" y="887202"/>
              <a:ext cx="931732" cy="1785103"/>
            </a:xfrm>
            <a:prstGeom prst="rect">
              <a:avLst/>
            </a:prstGeom>
            <a:noFill/>
          </p:spPr>
          <p:txBody>
            <a:bodyPr wrap="square" rtlCol="0">
              <a:spAutoFit/>
            </a:bodyPr>
            <a:lstStyle/>
            <a:p>
              <a:pPr algn="ctr"/>
              <a:r>
                <a:rPr lang="zh-TW" altLang="en-US" sz="3600" b="1" dirty="0">
                  <a:latin typeface="微軟正黑體" panose="020B0604030504040204" pitchFamily="34" charset="-120"/>
                  <a:ea typeface="微軟正黑體" panose="020B0604030504040204" pitchFamily="34" charset="-120"/>
                </a:rPr>
                <a:t>挑 </a:t>
              </a:r>
              <a:br>
                <a:rPr lang="en-US" altLang="zh-TW" sz="3600" b="1" dirty="0">
                  <a:latin typeface="微軟正黑體" panose="020B0604030504040204" pitchFamily="34" charset="-120"/>
                  <a:ea typeface="微軟正黑體" panose="020B0604030504040204" pitchFamily="34" charset="-120"/>
                </a:rPr>
              </a:br>
              <a:r>
                <a:rPr lang="zh-TW" altLang="en-US" sz="3600" b="1" dirty="0">
                  <a:latin typeface="微軟正黑體" panose="020B0604030504040204" pitchFamily="34" charset="-120"/>
                  <a:ea typeface="微軟正黑體" panose="020B0604030504040204" pitchFamily="34" charset="-120"/>
                </a:rPr>
                <a:t>錯</a:t>
              </a:r>
              <a:br>
                <a:rPr lang="en-US" altLang="zh-TW" sz="3600" b="1" dirty="0">
                  <a:latin typeface="微軟正黑體" panose="020B0604030504040204" pitchFamily="34" charset="-120"/>
                  <a:ea typeface="微軟正黑體" panose="020B0604030504040204" pitchFamily="34" charset="-120"/>
                </a:rPr>
              </a:br>
              <a:r>
                <a:rPr lang="zh-TW" altLang="en-US" sz="3600" b="1" dirty="0">
                  <a:latin typeface="微軟正黑體" panose="020B0604030504040204" pitchFamily="34" charset="-120"/>
                  <a:ea typeface="微軟正黑體" panose="020B0604030504040204" pitchFamily="34" charset="-120"/>
                </a:rPr>
                <a:t>題</a:t>
              </a:r>
            </a:p>
          </p:txBody>
        </p:sp>
      </p:grpSp>
      <p:sp>
        <p:nvSpPr>
          <p:cNvPr id="12" name="文字方塊 11">
            <a:extLst>
              <a:ext uri="{FF2B5EF4-FFF2-40B4-BE49-F238E27FC236}">
                <a16:creationId xmlns:a16="http://schemas.microsoft.com/office/drawing/2014/main" id="{916EAC18-81DC-46FB-BAB3-2CDDA7289680}"/>
              </a:ext>
            </a:extLst>
          </p:cNvPr>
          <p:cNvSpPr txBox="1"/>
          <p:nvPr/>
        </p:nvSpPr>
        <p:spPr>
          <a:xfrm>
            <a:off x="3851024" y="840423"/>
            <a:ext cx="544010" cy="584775"/>
          </a:xfrm>
          <a:prstGeom prst="rect">
            <a:avLst/>
          </a:prstGeom>
          <a:noFill/>
        </p:spPr>
        <p:txBody>
          <a:bodyPr wrap="square" rtlCol="0">
            <a:spAutoFit/>
          </a:bodyPr>
          <a:lstStyle/>
          <a:p>
            <a:r>
              <a:rPr lang="zh-TW" altLang="en-US" sz="3200" dirty="0">
                <a:solidFill>
                  <a:srgbClr val="EC008C"/>
                </a:solidFill>
                <a:sym typeface="Wingdings" panose="05000000000000000000" pitchFamily="2" charset="2"/>
              </a:rPr>
              <a:t></a:t>
            </a:r>
            <a:endParaRPr lang="zh-TW" altLang="en-US" sz="3200" dirty="0">
              <a:solidFill>
                <a:srgbClr val="EC008C"/>
              </a:solidFill>
            </a:endParaRPr>
          </a:p>
        </p:txBody>
      </p:sp>
      <p:sp>
        <p:nvSpPr>
          <p:cNvPr id="13" name="矩形 12">
            <a:extLst>
              <a:ext uri="{FF2B5EF4-FFF2-40B4-BE49-F238E27FC236}">
                <a16:creationId xmlns:a16="http://schemas.microsoft.com/office/drawing/2014/main" id="{DF227086-2BC1-4C62-B47A-E38ABC9CC3D4}"/>
              </a:ext>
            </a:extLst>
          </p:cNvPr>
          <p:cNvSpPr/>
          <p:nvPr/>
        </p:nvSpPr>
        <p:spPr>
          <a:xfrm>
            <a:off x="3425744" y="1522669"/>
            <a:ext cx="4440575" cy="584775"/>
          </a:xfrm>
          <a:prstGeom prst="rect">
            <a:avLst/>
          </a:prstGeom>
        </p:spPr>
        <p:txBody>
          <a:bodyPr wrap="none">
            <a:spAutoFit/>
          </a:bodyPr>
          <a:lstStyle/>
          <a:p>
            <a:r>
              <a:rPr lang="zh-TW" altLang="zh-TW" sz="3200" kern="100" dirty="0">
                <a:solidFill>
                  <a:srgbClr val="E4007F"/>
                </a:solidFill>
                <a:latin typeface="Times New Roman" panose="02020603050405020304" pitchFamily="18" charset="0"/>
                <a:cs typeface="華康明體"/>
              </a:rPr>
              <a:t>①×</a:t>
            </a:r>
            <a:r>
              <a:rPr lang="en-US" altLang="zh-TW" sz="3200" kern="100" dirty="0">
                <a:solidFill>
                  <a:srgbClr val="E4007F"/>
                </a:solidFill>
                <a:latin typeface="Times New Roman" panose="02020603050405020304" pitchFamily="18" charset="0"/>
                <a:cs typeface="華康明體"/>
              </a:rPr>
              <a:t>3</a:t>
            </a:r>
            <a:r>
              <a:rPr lang="zh-TW" altLang="zh-TW" sz="3200" kern="100" dirty="0">
                <a:solidFill>
                  <a:srgbClr val="E4007F"/>
                </a:solidFill>
                <a:latin typeface="Times New Roman" panose="02020603050405020304" pitchFamily="18" charset="0"/>
                <a:cs typeface="華康明體"/>
              </a:rPr>
              <a:t>－②得－</a:t>
            </a:r>
            <a:r>
              <a:rPr lang="en-US" altLang="zh-TW" sz="3200" kern="100" dirty="0">
                <a:solidFill>
                  <a:srgbClr val="E4007F"/>
                </a:solidFill>
                <a:latin typeface="Times New Roman" panose="02020603050405020304" pitchFamily="18" charset="0"/>
                <a:cs typeface="華康明體"/>
              </a:rPr>
              <a:t>11</a:t>
            </a:r>
            <a:r>
              <a:rPr lang="en-US" altLang="zh-TW" sz="3200" i="1" kern="100" dirty="0">
                <a:solidFill>
                  <a:srgbClr val="E4007F"/>
                </a:solidFill>
                <a:latin typeface="Times New Roman" panose="02020603050405020304" pitchFamily="18" charset="0"/>
                <a:cs typeface="華康明體"/>
              </a:rPr>
              <a:t>y</a:t>
            </a:r>
            <a:r>
              <a:rPr lang="zh-TW" altLang="zh-TW" sz="3200" kern="100" dirty="0">
                <a:solidFill>
                  <a:srgbClr val="E4007F"/>
                </a:solidFill>
                <a:latin typeface="Times New Roman" panose="02020603050405020304" pitchFamily="18" charset="0"/>
                <a:cs typeface="華康明體"/>
              </a:rPr>
              <a:t>＝－</a:t>
            </a:r>
            <a:r>
              <a:rPr lang="en-US" altLang="zh-TW" sz="3200" kern="100" dirty="0">
                <a:solidFill>
                  <a:srgbClr val="E4007F"/>
                </a:solidFill>
                <a:latin typeface="Times New Roman" panose="02020603050405020304" pitchFamily="18" charset="0"/>
                <a:cs typeface="華康明體"/>
              </a:rPr>
              <a:t>11</a:t>
            </a:r>
            <a:endParaRPr lang="zh-TW" altLang="zh-TW" sz="3200" kern="100" dirty="0">
              <a:latin typeface="Times New Roman" panose="02020603050405020304" pitchFamily="18" charset="0"/>
            </a:endParaRPr>
          </a:p>
        </p:txBody>
      </p:sp>
      <p:sp>
        <p:nvSpPr>
          <p:cNvPr id="15" name="文字方塊 14">
            <a:extLst>
              <a:ext uri="{FF2B5EF4-FFF2-40B4-BE49-F238E27FC236}">
                <a16:creationId xmlns:a16="http://schemas.microsoft.com/office/drawing/2014/main" id="{56BD2329-4885-4ED3-BE72-F720E53C1E51}"/>
              </a:ext>
            </a:extLst>
          </p:cNvPr>
          <p:cNvSpPr txBox="1"/>
          <p:nvPr/>
        </p:nvSpPr>
        <p:spPr>
          <a:xfrm>
            <a:off x="3851024" y="2301607"/>
            <a:ext cx="544010" cy="584775"/>
          </a:xfrm>
          <a:prstGeom prst="rect">
            <a:avLst/>
          </a:prstGeom>
          <a:noFill/>
        </p:spPr>
        <p:txBody>
          <a:bodyPr wrap="square" rtlCol="0">
            <a:spAutoFit/>
          </a:bodyPr>
          <a:lstStyle/>
          <a:p>
            <a:r>
              <a:rPr lang="zh-TW" altLang="en-US" sz="3200" dirty="0">
                <a:solidFill>
                  <a:srgbClr val="EC008C"/>
                </a:solidFill>
                <a:sym typeface="Wingdings" panose="05000000000000000000" pitchFamily="2" charset="2"/>
              </a:rPr>
              <a:t></a:t>
            </a:r>
            <a:endParaRPr lang="zh-TW" altLang="en-US" sz="3200" dirty="0">
              <a:solidFill>
                <a:srgbClr val="EC008C"/>
              </a:solidFill>
            </a:endParaRPr>
          </a:p>
        </p:txBody>
      </p:sp>
      <p:sp>
        <p:nvSpPr>
          <p:cNvPr id="16" name="矩形 15">
            <a:extLst>
              <a:ext uri="{FF2B5EF4-FFF2-40B4-BE49-F238E27FC236}">
                <a16:creationId xmlns:a16="http://schemas.microsoft.com/office/drawing/2014/main" id="{8D173D6E-4FED-468F-B03E-323AA766D36E}"/>
              </a:ext>
            </a:extLst>
          </p:cNvPr>
          <p:cNvSpPr/>
          <p:nvPr/>
        </p:nvSpPr>
        <p:spPr>
          <a:xfrm>
            <a:off x="3425744" y="2919509"/>
            <a:ext cx="4931093" cy="1077218"/>
          </a:xfrm>
          <a:prstGeom prst="rect">
            <a:avLst/>
          </a:prstGeom>
        </p:spPr>
        <p:txBody>
          <a:bodyPr wrap="none">
            <a:spAutoFit/>
          </a:bodyPr>
          <a:lstStyle/>
          <a:p>
            <a:r>
              <a:rPr lang="zh-TW" altLang="zh-TW" sz="3200" kern="100" dirty="0">
                <a:solidFill>
                  <a:srgbClr val="E4007F"/>
                </a:solidFill>
                <a:latin typeface="Times New Roman" panose="02020603050405020304" pitchFamily="18" charset="0"/>
                <a:cs typeface="華康明體"/>
              </a:rPr>
              <a:t>由①可得</a:t>
            </a:r>
            <a:r>
              <a:rPr lang="zh-TW" altLang="en-US" sz="3200" kern="100" dirty="0">
                <a:solidFill>
                  <a:srgbClr val="E4007F"/>
                </a:solidFill>
                <a:latin typeface="Times New Roman" panose="02020603050405020304" pitchFamily="18" charset="0"/>
                <a:cs typeface="華康明體"/>
              </a:rPr>
              <a:t> </a:t>
            </a:r>
            <a:r>
              <a:rPr lang="en-US" altLang="zh-TW" sz="3200" i="1" kern="100" dirty="0">
                <a:solidFill>
                  <a:srgbClr val="E4007F"/>
                </a:solidFill>
                <a:latin typeface="Times New Roman" panose="02020603050405020304" pitchFamily="18" charset="0"/>
                <a:cs typeface="華康明體"/>
              </a:rPr>
              <a:t>x</a:t>
            </a:r>
            <a:r>
              <a:rPr lang="zh-TW" altLang="zh-TW" sz="3200" kern="100" dirty="0">
                <a:solidFill>
                  <a:srgbClr val="E4007F"/>
                </a:solidFill>
                <a:latin typeface="Times New Roman" panose="02020603050405020304" pitchFamily="18" charset="0"/>
                <a:cs typeface="華康明體"/>
              </a:rPr>
              <a:t>＝－</a:t>
            </a:r>
            <a:r>
              <a:rPr lang="en-US" altLang="zh-TW" sz="3200" kern="100" dirty="0">
                <a:solidFill>
                  <a:srgbClr val="E4007F"/>
                </a:solidFill>
                <a:latin typeface="Times New Roman" panose="02020603050405020304" pitchFamily="18" charset="0"/>
                <a:cs typeface="華康明體"/>
              </a:rPr>
              <a:t>1</a:t>
            </a:r>
            <a:r>
              <a:rPr lang="zh-TW" altLang="zh-TW" sz="3200" kern="100" dirty="0">
                <a:solidFill>
                  <a:srgbClr val="E4007F"/>
                </a:solidFill>
                <a:latin typeface="Times New Roman" panose="02020603050405020304" pitchFamily="18" charset="0"/>
                <a:cs typeface="華康明體"/>
              </a:rPr>
              <a:t>＋</a:t>
            </a:r>
            <a:r>
              <a:rPr lang="en-US" altLang="zh-TW" sz="3200" kern="100" dirty="0">
                <a:solidFill>
                  <a:srgbClr val="E4007F"/>
                </a:solidFill>
                <a:latin typeface="Times New Roman" panose="02020603050405020304" pitchFamily="18" charset="0"/>
                <a:cs typeface="華康明體"/>
              </a:rPr>
              <a:t>3</a:t>
            </a:r>
            <a:r>
              <a:rPr lang="en-US" altLang="zh-TW" sz="3200" i="1" kern="100" dirty="0">
                <a:solidFill>
                  <a:srgbClr val="E4007F"/>
                </a:solidFill>
                <a:latin typeface="Times New Roman" panose="02020603050405020304" pitchFamily="18" charset="0"/>
                <a:cs typeface="華康明體"/>
              </a:rPr>
              <a:t>y</a:t>
            </a:r>
            <a:r>
              <a:rPr lang="zh-TW" altLang="zh-TW" sz="3200" kern="100" dirty="0">
                <a:solidFill>
                  <a:srgbClr val="E4007F"/>
                </a:solidFill>
                <a:latin typeface="Times New Roman" panose="02020603050405020304" pitchFamily="18" charset="0"/>
                <a:cs typeface="華康明體"/>
              </a:rPr>
              <a:t>，</a:t>
            </a:r>
            <a:endParaRPr lang="en-US" altLang="zh-TW" sz="3200" kern="100" dirty="0">
              <a:solidFill>
                <a:srgbClr val="E4007F"/>
              </a:solidFill>
              <a:latin typeface="Times New Roman" panose="02020603050405020304" pitchFamily="18" charset="0"/>
              <a:cs typeface="華康明體"/>
            </a:endParaRPr>
          </a:p>
          <a:p>
            <a:r>
              <a:rPr lang="zh-TW" altLang="zh-TW" sz="3200" kern="100" dirty="0">
                <a:solidFill>
                  <a:srgbClr val="E4007F"/>
                </a:solidFill>
                <a:latin typeface="Times New Roman" panose="02020603050405020304" pitchFamily="18" charset="0"/>
                <a:cs typeface="華康明體"/>
              </a:rPr>
              <a:t>代入②式得</a:t>
            </a:r>
            <a:r>
              <a:rPr lang="zh-TW" altLang="en-US" sz="3200" kern="100" dirty="0">
                <a:solidFill>
                  <a:srgbClr val="E4007F"/>
                </a:solidFill>
                <a:latin typeface="Times New Roman" panose="02020603050405020304" pitchFamily="18" charset="0"/>
                <a:cs typeface="華康明體"/>
              </a:rPr>
              <a:t> </a:t>
            </a:r>
            <a:r>
              <a:rPr lang="en-US" altLang="zh-TW" sz="3200" kern="100" dirty="0">
                <a:solidFill>
                  <a:srgbClr val="E4007F"/>
                </a:solidFill>
                <a:latin typeface="Times New Roman" panose="02020603050405020304" pitchFamily="18" charset="0"/>
                <a:cs typeface="華康明體"/>
              </a:rPr>
              <a:t>11</a:t>
            </a:r>
            <a:r>
              <a:rPr lang="en-US" altLang="zh-TW" sz="3200" i="1" kern="100" dirty="0">
                <a:solidFill>
                  <a:srgbClr val="E4007F"/>
                </a:solidFill>
                <a:latin typeface="Times New Roman" panose="02020603050405020304" pitchFamily="18" charset="0"/>
                <a:cs typeface="華康明體"/>
              </a:rPr>
              <a:t>y</a:t>
            </a:r>
            <a:r>
              <a:rPr lang="zh-TW" altLang="zh-TW" sz="3200" kern="100" dirty="0">
                <a:solidFill>
                  <a:srgbClr val="E4007F"/>
                </a:solidFill>
                <a:latin typeface="Times New Roman" panose="02020603050405020304" pitchFamily="18" charset="0"/>
                <a:cs typeface="華康明體"/>
              </a:rPr>
              <a:t>＝</a:t>
            </a:r>
            <a:r>
              <a:rPr lang="en-US" altLang="zh-TW" sz="3200" kern="100" dirty="0">
                <a:solidFill>
                  <a:srgbClr val="E4007F"/>
                </a:solidFill>
                <a:latin typeface="Times New Roman" panose="02020603050405020304" pitchFamily="18" charset="0"/>
                <a:cs typeface="華康明體"/>
              </a:rPr>
              <a:t>11</a:t>
            </a:r>
            <a:r>
              <a:rPr lang="zh-TW" altLang="zh-TW" sz="3200" kern="100" dirty="0">
                <a:solidFill>
                  <a:srgbClr val="E4007F"/>
                </a:solidFill>
                <a:latin typeface="Times New Roman" panose="02020603050405020304" pitchFamily="18" charset="0"/>
                <a:cs typeface="華康明體"/>
              </a:rPr>
              <a:t>，</a:t>
            </a:r>
            <a:r>
              <a:rPr lang="en-US" altLang="zh-TW" sz="3200" i="1" kern="100" dirty="0">
                <a:solidFill>
                  <a:srgbClr val="E4007F"/>
                </a:solidFill>
                <a:latin typeface="Times New Roman" panose="02020603050405020304" pitchFamily="18" charset="0"/>
                <a:cs typeface="華康明體"/>
              </a:rPr>
              <a:t>y</a:t>
            </a:r>
            <a:r>
              <a:rPr lang="zh-TW" altLang="zh-TW" sz="3200" kern="100" dirty="0">
                <a:solidFill>
                  <a:srgbClr val="E4007F"/>
                </a:solidFill>
                <a:latin typeface="Times New Roman" panose="02020603050405020304" pitchFamily="18" charset="0"/>
                <a:cs typeface="華康明體"/>
              </a:rPr>
              <a:t>＝</a:t>
            </a:r>
            <a:r>
              <a:rPr lang="en-US" altLang="zh-TW" sz="3200" kern="100" dirty="0">
                <a:solidFill>
                  <a:srgbClr val="E4007F"/>
                </a:solidFill>
                <a:latin typeface="Times New Roman" panose="02020603050405020304" pitchFamily="18" charset="0"/>
                <a:cs typeface="華康明體"/>
              </a:rPr>
              <a:t>1</a:t>
            </a:r>
            <a:endParaRPr lang="zh-TW" altLang="zh-TW" sz="3200" kern="100" dirty="0">
              <a:latin typeface="Times New Roman" panose="02020603050405020304" pitchFamily="18" charset="0"/>
            </a:endParaRPr>
          </a:p>
        </p:txBody>
      </p:sp>
    </p:spTree>
    <p:extLst>
      <p:ext uri="{BB962C8B-B14F-4D97-AF65-F5344CB8AC3E}">
        <p14:creationId xmlns:p14="http://schemas.microsoft.com/office/powerpoint/2010/main" val="2414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3">
            <a:extLst>
              <a:ext uri="{FF2B5EF4-FFF2-40B4-BE49-F238E27FC236}">
                <a16:creationId xmlns:a16="http://schemas.microsoft.com/office/drawing/2014/main" id="{1564BEA3-416A-4CDF-B082-4D185DB1C335}"/>
              </a:ext>
            </a:extLst>
          </p:cNvPr>
          <p:cNvSpPr>
            <a:spLocks noChangeArrowheads="1"/>
          </p:cNvSpPr>
          <p:nvPr/>
        </p:nvSpPr>
        <p:spPr bwMode="auto">
          <a:xfrm>
            <a:off x="527050" y="1989138"/>
            <a:ext cx="113299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8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學完囉！</a:t>
            </a:r>
            <a:br>
              <a:rPr kumimoji="0" lang="en-US" altLang="zh-TW" sz="8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br>
            <a:r>
              <a:rPr kumimoji="0" lang="zh-TW" altLang="en-US" sz="8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前往</a:t>
            </a:r>
            <a:r>
              <a:rPr kumimoji="0" lang="zh-TW" altLang="en-US" sz="8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sym typeface="Wingdings" pitchFamily="2" charset="2"/>
              </a:rPr>
              <a:t></a:t>
            </a:r>
            <a:r>
              <a:rPr kumimoji="0" lang="zh-TW" altLang="en-US" sz="8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下一章節</a:t>
            </a:r>
            <a:endParaRPr kumimoji="0" lang="zh-TW" altLang="en-US" sz="6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p:txBody>
      </p:sp>
      <p:sp>
        <p:nvSpPr>
          <p:cNvPr id="5" name="矩形 4">
            <a:hlinkClick r:id="rId3" action="ppaction://hlinkpres?slideindex=1&amp;slidetitle="/>
            <a:extLst>
              <a:ext uri="{FF2B5EF4-FFF2-40B4-BE49-F238E27FC236}">
                <a16:creationId xmlns:a16="http://schemas.microsoft.com/office/drawing/2014/main" id="{384020B7-56F7-4652-B9F1-63054CAACDDF}"/>
              </a:ext>
            </a:extLst>
          </p:cNvPr>
          <p:cNvSpPr/>
          <p:nvPr/>
        </p:nvSpPr>
        <p:spPr>
          <a:xfrm>
            <a:off x="-69056" y="3175"/>
            <a:ext cx="12330113" cy="68516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7211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F04BAEF3-A9D5-4207-B851-DE56B5702B0E}"/>
              </a:ext>
            </a:extLst>
          </p:cNvPr>
          <p:cNvSpPr/>
          <p:nvPr/>
        </p:nvSpPr>
        <p:spPr>
          <a:xfrm>
            <a:off x="0" y="752949"/>
            <a:ext cx="12192000" cy="19461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 name="副標題 4">
            <a:extLst>
              <a:ext uri="{FF2B5EF4-FFF2-40B4-BE49-F238E27FC236}">
                <a16:creationId xmlns:a16="http://schemas.microsoft.com/office/drawing/2014/main" id="{EAB8748D-E312-4C8A-8D17-33D87C9EA111}"/>
              </a:ext>
            </a:extLst>
          </p:cNvPr>
          <p:cNvSpPr>
            <a:spLocks noGrp="1"/>
          </p:cNvSpPr>
          <p:nvPr>
            <p:ph type="subTitle" idx="1"/>
          </p:nvPr>
        </p:nvSpPr>
        <p:spPr/>
        <p:txBody>
          <a:bodyPr/>
          <a:lstStyle/>
          <a:p>
            <a:r>
              <a:rPr lang="en-US" altLang="zh-TW" dirty="0"/>
              <a:t>22</a:t>
            </a:r>
            <a:endParaRPr lang="zh-TW" altLang="en-US" dirty="0"/>
          </a:p>
        </p:txBody>
      </p:sp>
      <p:sp>
        <p:nvSpPr>
          <p:cNvPr id="4" name="標題 3">
            <a:extLst>
              <a:ext uri="{FF2B5EF4-FFF2-40B4-BE49-F238E27FC236}">
                <a16:creationId xmlns:a16="http://schemas.microsoft.com/office/drawing/2014/main" id="{7B40F571-0408-4C8B-BC5A-9126AA83DBC8}"/>
              </a:ext>
            </a:extLst>
          </p:cNvPr>
          <p:cNvSpPr>
            <a:spLocks noGrp="1"/>
          </p:cNvSpPr>
          <p:nvPr>
            <p:ph type="title"/>
          </p:nvPr>
        </p:nvSpPr>
        <p:spPr>
          <a:xfrm>
            <a:off x="1455275" y="-134350"/>
            <a:ext cx="6267549" cy="1001096"/>
          </a:xfrm>
        </p:spPr>
        <p:txBody>
          <a:bodyPr/>
          <a:lstStyle/>
          <a:p>
            <a:r>
              <a:rPr lang="zh-TW" altLang="en-US" dirty="0"/>
              <a:t>判斷二元一次聯立方程式的解</a:t>
            </a:r>
          </a:p>
        </p:txBody>
      </p:sp>
      <p:sp>
        <p:nvSpPr>
          <p:cNvPr id="6" name="文字版面配置區 5">
            <a:extLst>
              <a:ext uri="{FF2B5EF4-FFF2-40B4-BE49-F238E27FC236}">
                <a16:creationId xmlns:a16="http://schemas.microsoft.com/office/drawing/2014/main" id="{A79FFEB2-EB63-4AAB-B9E5-390352B21C45}"/>
              </a:ext>
            </a:extLst>
          </p:cNvPr>
          <p:cNvSpPr>
            <a:spLocks noGrp="1"/>
          </p:cNvSpPr>
          <p:nvPr>
            <p:ph type="body" sz="quarter" idx="10"/>
          </p:nvPr>
        </p:nvSpPr>
        <p:spPr/>
        <p:txBody>
          <a:bodyPr/>
          <a:lstStyle/>
          <a:p>
            <a:r>
              <a:rPr lang="en-US" altLang="zh-TW" dirty="0"/>
              <a:t>1</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5002EA83-F6D7-4C38-9E60-882017C0EBCF}"/>
                  </a:ext>
                </a:extLst>
              </p:cNvPr>
              <p:cNvSpPr>
                <a:spLocks noGrp="1"/>
              </p:cNvSpPr>
              <p:nvPr>
                <p:ph type="body" sz="quarter" idx="13"/>
              </p:nvPr>
            </p:nvSpPr>
            <p:spPr>
              <a:xfrm>
                <a:off x="720796" y="688488"/>
                <a:ext cx="10263021" cy="2032707"/>
              </a:xfrm>
            </p:spPr>
            <p:txBody>
              <a:bodyPr/>
              <a:lstStyle/>
              <a:p>
                <a:r>
                  <a:rPr lang="zh-TW" altLang="zh-TW" sz="3200" dirty="0">
                    <a:latin typeface="+mn-ea"/>
                  </a:rPr>
                  <a:t>下列各組數中，哪些是二元一次聯立方程式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r>
                          <a:rPr lang="en-US" altLang="zh-TW" sz="3200" b="0" i="1" smtClean="0">
                            <a:latin typeface="Cambria Math"/>
                          </a:rPr>
                          <m:t> </m:t>
                        </m:r>
                        <m:eqArr>
                          <m:eqArrPr>
                            <m:ctrlPr>
                              <a:rPr lang="zh-TW" altLang="zh-TW" sz="3200" i="1">
                                <a:latin typeface="Cambria Math" panose="02040503050406030204" pitchFamily="18" charset="0"/>
                              </a:rPr>
                            </m:ctrlPr>
                          </m:eqArrPr>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5 </m:t>
                            </m:r>
                          </m:e>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3 </m:t>
                            </m:r>
                          </m:e>
                        </m:eqArr>
                      </m:e>
                    </m:d>
                  </m:oMath>
                </a14:m>
                <a:r>
                  <a:rPr lang="zh-TW" altLang="zh-TW" sz="3200" dirty="0">
                    <a:latin typeface="+mn-ea"/>
                  </a:rPr>
                  <a:t>的解？</a:t>
                </a:r>
                <a:br>
                  <a:rPr lang="en-US" altLang="zh-TW" sz="3200" dirty="0">
                    <a:latin typeface="+mn-ea"/>
                  </a:rPr>
                </a:b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⑴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　　⑵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3</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3</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　　⑶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a16="http://schemas.microsoft.com/office/drawing/2014/main" xmlns:a14="http://schemas.microsoft.com/office/drawing/2010/main" xmlns="" id="{5002EA83-F6D7-4C38-9E60-882017C0EBCF}"/>
                  </a:ext>
                </a:extLst>
              </p:cNvPr>
              <p:cNvSpPr>
                <a:spLocks noGrp="1" noRot="1" noChangeAspect="1" noMove="1" noResize="1" noEditPoints="1" noAdjustHandles="1" noChangeArrowheads="1" noChangeShapeType="1" noTextEdit="1"/>
              </p:cNvSpPr>
              <p:nvPr>
                <p:ph type="body" sz="quarter" idx="13"/>
              </p:nvPr>
            </p:nvSpPr>
            <p:spPr>
              <a:xfrm>
                <a:off x="720796" y="688488"/>
                <a:ext cx="10263021" cy="2032707"/>
              </a:xfrm>
              <a:blipFill rotWithShape="1">
                <a:blip r:embed="rId2"/>
                <a:stretch>
                  <a:fillRect l="-1485"/>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03B21688-15DC-4969-9148-E9C2CF8B3368}"/>
              </a:ext>
            </a:extLst>
          </p:cNvPr>
          <p:cNvSpPr/>
          <p:nvPr/>
        </p:nvSpPr>
        <p:spPr>
          <a:xfrm>
            <a:off x="114300" y="2857478"/>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DA9E4E78-4CE5-457C-9FBB-5439FB42A512}"/>
                  </a:ext>
                </a:extLst>
              </p:cNvPr>
              <p:cNvSpPr/>
              <p:nvPr/>
            </p:nvSpPr>
            <p:spPr>
              <a:xfrm>
                <a:off x="742259" y="2775492"/>
                <a:ext cx="10543807" cy="1999971"/>
              </a:xfrm>
              <a:prstGeom prst="rect">
                <a:avLst/>
              </a:prstGeom>
            </p:spPr>
            <p:txBody>
              <a:bodyPr wrap="square">
                <a:spAutoFit/>
              </a:bodyPr>
              <a:lstStyle/>
              <a:p>
                <a:r>
                  <a:rPr lang="zh-TW" altLang="zh-TW" sz="3200" kern="100" dirty="0">
                    <a:latin typeface="Times New Roman" panose="02020603050405020304" pitchFamily="18" charset="0"/>
                    <a:cs typeface="Times New Roman" panose="02020603050405020304" pitchFamily="18" charset="0"/>
                  </a:rPr>
                  <a:t>從表中可以看出</a:t>
                </a:r>
                <a:r>
                  <a:rPr lang="en-US" altLang="zh-TW" sz="3200" kern="100" dirty="0">
                    <a:latin typeface="Times New Roman" panose="02020603050405020304" pitchFamily="18" charset="0"/>
                    <a:cs typeface="Times New Roman" panose="02020603050405020304" pitchFamily="18" charset="0"/>
                  </a:rPr>
                  <a:t>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2</a:t>
                </a:r>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1</a:t>
                </a:r>
                <a:r>
                  <a:rPr lang="zh-TW" altLang="zh-TW" sz="3200" kern="100" dirty="0">
                    <a:latin typeface="Times New Roman" panose="02020603050405020304" pitchFamily="18" charset="0"/>
                    <a:cs typeface="Times New Roman" panose="02020603050405020304" pitchFamily="18" charset="0"/>
                  </a:rPr>
                  <a:t>這組數是兩個方程式的共同解，</a:t>
                </a:r>
                <a:endParaRPr lang="en-US" altLang="zh-TW" sz="3200" kern="100" dirty="0">
                  <a:latin typeface="Times New Roman" panose="02020603050405020304" pitchFamily="18" charset="0"/>
                  <a:cs typeface="Times New Roman" panose="02020603050405020304" pitchFamily="18" charset="0"/>
                </a:endParaRPr>
              </a:p>
              <a:p>
                <a:r>
                  <a:rPr lang="zh-TW" altLang="zh-TW" sz="3200" kern="100" dirty="0">
                    <a:latin typeface="Times New Roman" panose="02020603050405020304" pitchFamily="18" charset="0"/>
                    <a:cs typeface="Times New Roman" panose="02020603050405020304" pitchFamily="18" charset="0"/>
                  </a:rPr>
                  <a:t>所以</a:t>
                </a:r>
                <a:r>
                  <a:rPr lang="en-US" altLang="zh-TW" sz="3200" kern="100" dirty="0">
                    <a:latin typeface="Times New Roman" panose="02020603050405020304" pitchFamily="18" charset="0"/>
                    <a:cs typeface="Times New Roman" panose="02020603050405020304" pitchFamily="18" charset="0"/>
                  </a:rPr>
                  <a:t> </a:t>
                </a:r>
                <a:r>
                  <a:rPr lang="zh-TW" altLang="zh-TW" sz="3200" dirty="0">
                    <a:latin typeface="Times New Roman" panose="02020603050405020304" pitchFamily="18" charset="0"/>
                    <a:cs typeface="Times New Roman" panose="02020603050405020304" pitchFamily="18" charset="0"/>
                  </a:rPr>
                  <a:t>⑶</a:t>
                </a:r>
                <a:r>
                  <a:rPr lang="en-US" altLang="zh-TW" sz="3200" kern="100" dirty="0">
                    <a:latin typeface="Times New Roman" panose="02020603050405020304" pitchFamily="18" charset="0"/>
                    <a:cs typeface="Times New Roman" panose="02020603050405020304" pitchFamily="18" charset="0"/>
                  </a:rPr>
                  <a:t> </a:t>
                </a:r>
                <a:r>
                  <a:rPr lang="en-US" altLang="zh-TW" sz="3200" i="1" kern="100" dirty="0">
                    <a:latin typeface="Times New Roman" panose="02020603050405020304" pitchFamily="18" charset="0"/>
                  </a:rPr>
                  <a:t>x</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2</a:t>
                </a:r>
                <a:r>
                  <a:rPr lang="zh-TW" altLang="zh-TW" sz="3200" kern="100" dirty="0">
                    <a:latin typeface="Times New Roman" panose="02020603050405020304" pitchFamily="18" charset="0"/>
                    <a:cs typeface="Times New Roman" panose="02020603050405020304" pitchFamily="18" charset="0"/>
                  </a:rPr>
                  <a:t>、</a:t>
                </a:r>
                <a:r>
                  <a:rPr lang="en-US" altLang="zh-TW" sz="3200" i="1" kern="100" dirty="0">
                    <a:latin typeface="Times New Roman" panose="02020603050405020304" pitchFamily="18" charset="0"/>
                  </a:rPr>
                  <a:t>y</a:t>
                </a:r>
                <a:r>
                  <a:rPr lang="zh-TW" altLang="zh-TW" sz="3200" kern="100" dirty="0">
                    <a:latin typeface="Times New Roman" panose="02020603050405020304" pitchFamily="18" charset="0"/>
                    <a:cs typeface="Times New Roman" panose="02020603050405020304" pitchFamily="18" charset="0"/>
                  </a:rPr>
                  <a:t>＝</a:t>
                </a:r>
                <a:r>
                  <a:rPr lang="en-US" altLang="zh-TW" sz="3200" kern="100" dirty="0">
                    <a:latin typeface="Times New Roman" panose="02020603050405020304" pitchFamily="18" charset="0"/>
                  </a:rPr>
                  <a:t>1 </a:t>
                </a:r>
                <a:r>
                  <a:rPr lang="zh-TW" altLang="zh-TW" sz="3200" kern="100" dirty="0">
                    <a:latin typeface="Times New Roman" panose="02020603050405020304" pitchFamily="18" charset="0"/>
                    <a:cs typeface="Times New Roman" panose="02020603050405020304" pitchFamily="18" charset="0"/>
                  </a:rPr>
                  <a:t>這組數是二元一次聯立方程式</a:t>
                </a:r>
                <a:r>
                  <a:rPr lang="zh-TW" altLang="zh-TW" sz="3200" kern="100" dirty="0">
                    <a:effectLst/>
                    <a:ea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r>
                          <a:rPr lang="en-US" altLang="zh-TW" sz="3200" b="0" i="1" smtClean="0">
                            <a:effectLst/>
                            <a:latin typeface="Cambria Math"/>
                            <a:ea typeface="Cambria Math" panose="02040503050406030204" pitchFamily="18" charset="0"/>
                          </a:rPr>
                          <m:t> </m:t>
                        </m:r>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5 </m:t>
                            </m:r>
                          </m:e>
                          <m:e>
                            <m:r>
                              <m:rPr>
                                <m:nor/>
                              </m:rPr>
                              <a:rPr lang="en-US" altLang="zh-TW" sz="3200" kern="100">
                                <a:latin typeface="Times New Roman" panose="02020603050405020304" pitchFamily="18" charset="0"/>
                              </a:rPr>
                              <m:t>2</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3 </m:t>
                            </m:r>
                          </m:e>
                        </m:eqArr>
                      </m:e>
                    </m:d>
                  </m:oMath>
                </a14:m>
                <a:r>
                  <a:rPr lang="zh-TW" altLang="zh-TW" sz="3200" kern="100" dirty="0">
                    <a:latin typeface="Times New Roman" panose="02020603050405020304" pitchFamily="18" charset="0"/>
                    <a:cs typeface="Times New Roman" panose="02020603050405020304" pitchFamily="18" charset="0"/>
                  </a:rPr>
                  <a:t>的解。</a:t>
                </a:r>
                <a:endParaRPr lang="zh-TW" altLang="en-US" sz="3200" dirty="0"/>
              </a:p>
            </p:txBody>
          </p:sp>
        </mc:Choice>
        <mc:Fallback xmlns="">
          <p:sp>
            <p:nvSpPr>
              <p:cNvPr id="3" name="矩形 2">
                <a:extLst>
                  <a:ext uri="{FF2B5EF4-FFF2-40B4-BE49-F238E27FC236}">
                    <a16:creationId xmlns:a16="http://schemas.microsoft.com/office/drawing/2014/main" xmlns:a14="http://schemas.microsoft.com/office/drawing/2010/main" xmlns="" id="{DA9E4E78-4CE5-457C-9FBB-5439FB42A512}"/>
                  </a:ext>
                </a:extLst>
              </p:cNvPr>
              <p:cNvSpPr>
                <a:spLocks noRot="1" noChangeAspect="1" noMove="1" noResize="1" noEditPoints="1" noAdjustHandles="1" noChangeArrowheads="1" noChangeShapeType="1" noTextEdit="1"/>
              </p:cNvSpPr>
              <p:nvPr/>
            </p:nvSpPr>
            <p:spPr>
              <a:xfrm>
                <a:off x="742259" y="2775492"/>
                <a:ext cx="10543807" cy="1999971"/>
              </a:xfrm>
              <a:prstGeom prst="rect">
                <a:avLst/>
              </a:prstGeom>
              <a:blipFill rotWithShape="1">
                <a:blip r:embed="rId3"/>
                <a:stretch>
                  <a:fillRect l="-1504" t="-4268" r="-3933"/>
                </a:stretch>
              </a:blipFill>
            </p:spPr>
            <p:txBody>
              <a:bodyPr/>
              <a:lstStyle/>
              <a:p>
                <a:r>
                  <a:rPr lang="zh-TW" altLang="en-US">
                    <a:noFill/>
                  </a:rPr>
                  <a:t> </a:t>
                </a:r>
              </a:p>
            </p:txBody>
          </p:sp>
        </mc:Fallback>
      </mc:AlternateContent>
      <p:grpSp>
        <p:nvGrpSpPr>
          <p:cNvPr id="26" name="群組 25">
            <a:extLst>
              <a:ext uri="{FF2B5EF4-FFF2-40B4-BE49-F238E27FC236}">
                <a16:creationId xmlns:a16="http://schemas.microsoft.com/office/drawing/2014/main" id="{79A7F41D-9282-4BC3-B25D-FEA908780330}"/>
              </a:ext>
            </a:extLst>
          </p:cNvPr>
          <p:cNvGrpSpPr>
            <a:grpSpLocks noChangeAspect="1"/>
          </p:cNvGrpSpPr>
          <p:nvPr/>
        </p:nvGrpSpPr>
        <p:grpSpPr>
          <a:xfrm>
            <a:off x="11467200" y="2075171"/>
            <a:ext cx="596464" cy="2674002"/>
            <a:chOff x="11422513" y="1725377"/>
            <a:chExt cx="720000" cy="3227828"/>
          </a:xfrm>
        </p:grpSpPr>
        <p:grpSp>
          <p:nvGrpSpPr>
            <p:cNvPr id="27" name="群組 26">
              <a:extLst>
                <a:ext uri="{FF2B5EF4-FFF2-40B4-BE49-F238E27FC236}">
                  <a16:creationId xmlns:a16="http://schemas.microsoft.com/office/drawing/2014/main" id="{BB0E106C-F7A8-4955-8554-AC73BFCD0918}"/>
                </a:ext>
              </a:extLst>
            </p:cNvPr>
            <p:cNvGrpSpPr/>
            <p:nvPr/>
          </p:nvGrpSpPr>
          <p:grpSpPr>
            <a:xfrm>
              <a:off x="11422513" y="1725377"/>
              <a:ext cx="720000" cy="780196"/>
              <a:chOff x="11422513" y="1725377"/>
              <a:chExt cx="720000" cy="780196"/>
            </a:xfrm>
          </p:grpSpPr>
          <p:sp>
            <p:nvSpPr>
              <p:cNvPr id="58" name="橢圓 57">
                <a:extLst>
                  <a:ext uri="{FF2B5EF4-FFF2-40B4-BE49-F238E27FC236}">
                    <a16:creationId xmlns:a16="http://schemas.microsoft.com/office/drawing/2014/main" id="{08569D71-C727-43F1-8D20-6B31CAF89D7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文字方塊 58">
                <a:hlinkClick r:id="" action="ppaction://hlinkshowjump?jump=previousslide"/>
                <a:extLst>
                  <a:ext uri="{FF2B5EF4-FFF2-40B4-BE49-F238E27FC236}">
                    <a16:creationId xmlns:a16="http://schemas.microsoft.com/office/drawing/2014/main" id="{9EA5050A-6223-4BD6-96B3-2BB593D5BBFF}"/>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28" name="群組 27">
              <a:extLst>
                <a:ext uri="{FF2B5EF4-FFF2-40B4-BE49-F238E27FC236}">
                  <a16:creationId xmlns:a16="http://schemas.microsoft.com/office/drawing/2014/main" id="{5017AA83-CC03-4A3F-9359-3415EF73C52F}"/>
                </a:ext>
              </a:extLst>
            </p:cNvPr>
            <p:cNvGrpSpPr/>
            <p:nvPr/>
          </p:nvGrpSpPr>
          <p:grpSpPr>
            <a:xfrm>
              <a:off x="11422513" y="2588402"/>
              <a:ext cx="720000" cy="817031"/>
              <a:chOff x="11422513" y="1766001"/>
              <a:chExt cx="720000" cy="817031"/>
            </a:xfrm>
          </p:grpSpPr>
          <p:sp>
            <p:nvSpPr>
              <p:cNvPr id="56" name="橢圓 55">
                <a:extLst>
                  <a:ext uri="{FF2B5EF4-FFF2-40B4-BE49-F238E27FC236}">
                    <a16:creationId xmlns:a16="http://schemas.microsoft.com/office/drawing/2014/main" id="{9A6F9C4A-21B8-41DF-A25A-55244E85D6F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a:hlinkClick r:id="" action="ppaction://hlinkshowjump?jump=nextslide"/>
                <a:extLst>
                  <a:ext uri="{FF2B5EF4-FFF2-40B4-BE49-F238E27FC236}">
                    <a16:creationId xmlns:a16="http://schemas.microsoft.com/office/drawing/2014/main" id="{7F7F29A5-9258-4EA2-A737-4885ABDA46FA}"/>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29" name="群組 28">
              <a:extLst>
                <a:ext uri="{FF2B5EF4-FFF2-40B4-BE49-F238E27FC236}">
                  <a16:creationId xmlns:a16="http://schemas.microsoft.com/office/drawing/2014/main" id="{941B1A7B-D10D-49FB-8458-2053691A53C0}"/>
                </a:ext>
              </a:extLst>
            </p:cNvPr>
            <p:cNvGrpSpPr/>
            <p:nvPr/>
          </p:nvGrpSpPr>
          <p:grpSpPr>
            <a:xfrm>
              <a:off x="11422513" y="3410803"/>
              <a:ext cx="720000" cy="720000"/>
              <a:chOff x="11422513" y="3429000"/>
              <a:chExt cx="720000" cy="720000"/>
            </a:xfrm>
          </p:grpSpPr>
          <p:grpSp>
            <p:nvGrpSpPr>
              <p:cNvPr id="52" name="群組 51">
                <a:extLst>
                  <a:ext uri="{FF2B5EF4-FFF2-40B4-BE49-F238E27FC236}">
                    <a16:creationId xmlns:a16="http://schemas.microsoft.com/office/drawing/2014/main" id="{A4F9518B-8F02-447C-99A7-6D37C6809CE4}"/>
                  </a:ext>
                </a:extLst>
              </p:cNvPr>
              <p:cNvGrpSpPr/>
              <p:nvPr/>
            </p:nvGrpSpPr>
            <p:grpSpPr>
              <a:xfrm>
                <a:off x="11422513" y="3429000"/>
                <a:ext cx="720000" cy="720000"/>
                <a:chOff x="11422513" y="1766001"/>
                <a:chExt cx="720000" cy="720000"/>
              </a:xfrm>
            </p:grpSpPr>
            <p:sp>
              <p:nvSpPr>
                <p:cNvPr id="54" name="橢圓 53">
                  <a:extLst>
                    <a:ext uri="{FF2B5EF4-FFF2-40B4-BE49-F238E27FC236}">
                      <a16:creationId xmlns:a16="http://schemas.microsoft.com/office/drawing/2014/main" id="{2478B5A6-FCDF-400F-96AC-9B4021928549}"/>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文字方塊 54">
                  <a:extLst>
                    <a:ext uri="{FF2B5EF4-FFF2-40B4-BE49-F238E27FC236}">
                      <a16:creationId xmlns:a16="http://schemas.microsoft.com/office/drawing/2014/main" id="{E1BC44F6-76E7-4809-A270-CE579012437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53" name="圖片 52">
                <a:hlinkClick r:id="" action="ppaction://hlinkshowjump?jump=firstslide"/>
                <a:extLst>
                  <a:ext uri="{FF2B5EF4-FFF2-40B4-BE49-F238E27FC236}">
                    <a16:creationId xmlns:a16="http://schemas.microsoft.com/office/drawing/2014/main" id="{5DC90A87-E9D2-4E61-9383-9C4AFF341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30" name="群組 29">
              <a:extLst>
                <a:ext uri="{FF2B5EF4-FFF2-40B4-BE49-F238E27FC236}">
                  <a16:creationId xmlns:a16="http://schemas.microsoft.com/office/drawing/2014/main" id="{40B21E7E-C2BF-49BA-904C-4687970B79F6}"/>
                </a:ext>
              </a:extLst>
            </p:cNvPr>
            <p:cNvGrpSpPr/>
            <p:nvPr/>
          </p:nvGrpSpPr>
          <p:grpSpPr>
            <a:xfrm>
              <a:off x="11422513" y="4233205"/>
              <a:ext cx="720000" cy="720000"/>
              <a:chOff x="11422513" y="4233205"/>
              <a:chExt cx="720000" cy="720000"/>
            </a:xfrm>
          </p:grpSpPr>
          <p:grpSp>
            <p:nvGrpSpPr>
              <p:cNvPr id="31" name="群組 30">
                <a:extLst>
                  <a:ext uri="{FF2B5EF4-FFF2-40B4-BE49-F238E27FC236}">
                    <a16:creationId xmlns:a16="http://schemas.microsoft.com/office/drawing/2014/main" id="{C874E311-7D6F-4E17-9D16-73428CA592DB}"/>
                  </a:ext>
                </a:extLst>
              </p:cNvPr>
              <p:cNvGrpSpPr/>
              <p:nvPr/>
            </p:nvGrpSpPr>
            <p:grpSpPr>
              <a:xfrm>
                <a:off x="11422513" y="4233205"/>
                <a:ext cx="720000" cy="720000"/>
                <a:chOff x="11422513" y="1766001"/>
                <a:chExt cx="720000" cy="720000"/>
              </a:xfrm>
            </p:grpSpPr>
            <p:sp>
              <p:nvSpPr>
                <p:cNvPr id="50" name="橢圓 49">
                  <a:extLst>
                    <a:ext uri="{FF2B5EF4-FFF2-40B4-BE49-F238E27FC236}">
                      <a16:creationId xmlns:a16="http://schemas.microsoft.com/office/drawing/2014/main" id="{036E219F-21DC-420D-B4E0-DDF331661A27}"/>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21FDDA0E-5953-4B38-8F5F-A35D45F1D1A9}"/>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32" name="圖片 31">
                <a:hlinkClick r:id="" action="ppaction://hlinkshowjump?jump=endshow"/>
                <a:extLst>
                  <a:ext uri="{FF2B5EF4-FFF2-40B4-BE49-F238E27FC236}">
                    <a16:creationId xmlns:a16="http://schemas.microsoft.com/office/drawing/2014/main" id="{EE9626D9-8063-44BE-9EA9-32026B1F9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grpSp>
        <p:nvGrpSpPr>
          <p:cNvPr id="33" name="群組 32">
            <a:extLst>
              <a:ext uri="{FF2B5EF4-FFF2-40B4-BE49-F238E27FC236}">
                <a16:creationId xmlns:a16="http://schemas.microsoft.com/office/drawing/2014/main" id="{D5AF61E8-DE42-4B20-9AE9-5C41F87A8E95}"/>
              </a:ext>
            </a:extLst>
          </p:cNvPr>
          <p:cNvGrpSpPr>
            <a:grpSpLocks noChangeAspect="1"/>
          </p:cNvGrpSpPr>
          <p:nvPr/>
        </p:nvGrpSpPr>
        <p:grpSpPr>
          <a:xfrm>
            <a:off x="11467200" y="2075171"/>
            <a:ext cx="596464" cy="2674002"/>
            <a:chOff x="11422513" y="1725377"/>
            <a:chExt cx="720000" cy="3227828"/>
          </a:xfrm>
        </p:grpSpPr>
        <p:grpSp>
          <p:nvGrpSpPr>
            <p:cNvPr id="34" name="群組 33">
              <a:extLst>
                <a:ext uri="{FF2B5EF4-FFF2-40B4-BE49-F238E27FC236}">
                  <a16:creationId xmlns:a16="http://schemas.microsoft.com/office/drawing/2014/main" id="{9FB1748B-3D5C-4EE5-89BA-378EAA2A0C99}"/>
                </a:ext>
              </a:extLst>
            </p:cNvPr>
            <p:cNvGrpSpPr/>
            <p:nvPr/>
          </p:nvGrpSpPr>
          <p:grpSpPr>
            <a:xfrm>
              <a:off x="11422513" y="1725377"/>
              <a:ext cx="720000" cy="780196"/>
              <a:chOff x="11422513" y="1725377"/>
              <a:chExt cx="720000" cy="780196"/>
            </a:xfrm>
          </p:grpSpPr>
          <p:sp>
            <p:nvSpPr>
              <p:cNvPr id="48" name="橢圓 47">
                <a:extLst>
                  <a:ext uri="{FF2B5EF4-FFF2-40B4-BE49-F238E27FC236}">
                    <a16:creationId xmlns:a16="http://schemas.microsoft.com/office/drawing/2014/main" id="{4356ED4E-D896-4FD5-A1E2-38FD61E9CE2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a:hlinkClick r:id="" action="ppaction://hlinkshowjump?jump=previousslide"/>
                <a:extLst>
                  <a:ext uri="{FF2B5EF4-FFF2-40B4-BE49-F238E27FC236}">
                    <a16:creationId xmlns:a16="http://schemas.microsoft.com/office/drawing/2014/main" id="{171E4119-833B-44C3-8119-61D0A858FB22}"/>
                  </a:ext>
                </a:extLst>
              </p:cNvPr>
              <p:cNvSpPr txBox="1"/>
              <p:nvPr/>
            </p:nvSpPr>
            <p:spPr>
              <a:xfrm>
                <a:off x="11422513" y="1725377"/>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35" name="群組 34">
              <a:extLst>
                <a:ext uri="{FF2B5EF4-FFF2-40B4-BE49-F238E27FC236}">
                  <a16:creationId xmlns:a16="http://schemas.microsoft.com/office/drawing/2014/main" id="{179EA205-9C8C-4CB7-8C11-7076BBC1F581}"/>
                </a:ext>
              </a:extLst>
            </p:cNvPr>
            <p:cNvGrpSpPr/>
            <p:nvPr/>
          </p:nvGrpSpPr>
          <p:grpSpPr>
            <a:xfrm>
              <a:off x="11422513" y="2588402"/>
              <a:ext cx="720000" cy="817031"/>
              <a:chOff x="11422513" y="1766001"/>
              <a:chExt cx="720000" cy="817031"/>
            </a:xfrm>
          </p:grpSpPr>
          <p:sp>
            <p:nvSpPr>
              <p:cNvPr id="46" name="橢圓 45">
                <a:extLst>
                  <a:ext uri="{FF2B5EF4-FFF2-40B4-BE49-F238E27FC236}">
                    <a16:creationId xmlns:a16="http://schemas.microsoft.com/office/drawing/2014/main" id="{E1B98841-5352-4B84-A614-1EAC70788A29}"/>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a:hlinkClick r:id="" action="ppaction://hlinkshowjump?jump=nextslide"/>
                <a:extLst>
                  <a:ext uri="{FF2B5EF4-FFF2-40B4-BE49-F238E27FC236}">
                    <a16:creationId xmlns:a16="http://schemas.microsoft.com/office/drawing/2014/main" id="{3565D7C3-0C31-46EA-9DB6-D128C1FAB938}"/>
                  </a:ext>
                </a:extLst>
              </p:cNvPr>
              <p:cNvSpPr txBox="1"/>
              <p:nvPr/>
            </p:nvSpPr>
            <p:spPr>
              <a:xfrm>
                <a:off x="11422513" y="1802836"/>
                <a:ext cx="720000" cy="780196"/>
              </a:xfrm>
              <a:prstGeom prst="rect">
                <a:avLst/>
              </a:prstGeom>
              <a:noFill/>
            </p:spPr>
            <p:txBody>
              <a:bodyPr wrap="square" rtlCol="0">
                <a:spAutoFit/>
              </a:bodyPr>
              <a:lstStyle/>
              <a:p>
                <a:pPr algn="ctr"/>
                <a:endParaRPr lang="zh-TW" altLang="en-US" sz="3600" dirty="0">
                  <a:solidFill>
                    <a:schemeClr val="bg1"/>
                  </a:solidFill>
                </a:endParaRPr>
              </a:p>
            </p:txBody>
          </p:sp>
        </p:grpSp>
        <p:grpSp>
          <p:nvGrpSpPr>
            <p:cNvPr id="36" name="群組 35">
              <a:extLst>
                <a:ext uri="{FF2B5EF4-FFF2-40B4-BE49-F238E27FC236}">
                  <a16:creationId xmlns:a16="http://schemas.microsoft.com/office/drawing/2014/main" id="{EFFEBADF-7958-4069-928F-A7739FD0E53D}"/>
                </a:ext>
              </a:extLst>
            </p:cNvPr>
            <p:cNvGrpSpPr/>
            <p:nvPr/>
          </p:nvGrpSpPr>
          <p:grpSpPr>
            <a:xfrm>
              <a:off x="11422513" y="3410803"/>
              <a:ext cx="720000" cy="720000"/>
              <a:chOff x="11422513" y="3429000"/>
              <a:chExt cx="720000" cy="720000"/>
            </a:xfrm>
          </p:grpSpPr>
          <p:grpSp>
            <p:nvGrpSpPr>
              <p:cNvPr id="42" name="群組 41">
                <a:extLst>
                  <a:ext uri="{FF2B5EF4-FFF2-40B4-BE49-F238E27FC236}">
                    <a16:creationId xmlns:a16="http://schemas.microsoft.com/office/drawing/2014/main" id="{82A0B323-0C13-4FA0-B999-940A8D9DA238}"/>
                  </a:ext>
                </a:extLst>
              </p:cNvPr>
              <p:cNvGrpSpPr/>
              <p:nvPr/>
            </p:nvGrpSpPr>
            <p:grpSpPr>
              <a:xfrm>
                <a:off x="11422513" y="3429000"/>
                <a:ext cx="720000" cy="720000"/>
                <a:chOff x="11422513" y="1766001"/>
                <a:chExt cx="720000" cy="720000"/>
              </a:xfrm>
            </p:grpSpPr>
            <p:sp>
              <p:nvSpPr>
                <p:cNvPr id="44" name="橢圓 43">
                  <a:extLst>
                    <a:ext uri="{FF2B5EF4-FFF2-40B4-BE49-F238E27FC236}">
                      <a16:creationId xmlns:a16="http://schemas.microsoft.com/office/drawing/2014/main" id="{EE48FDC9-9E89-4189-A39E-CB2DAD28AA9A}"/>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a:extLst>
                    <a:ext uri="{FF2B5EF4-FFF2-40B4-BE49-F238E27FC236}">
                      <a16:creationId xmlns:a16="http://schemas.microsoft.com/office/drawing/2014/main" id="{F2B9EBB4-E17F-4460-9BAB-5EA17270C80A}"/>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43" name="圖片 42">
                <a:hlinkClick r:id="" action="ppaction://hlinkshowjump?jump=firstslide"/>
                <a:extLst>
                  <a:ext uri="{FF2B5EF4-FFF2-40B4-BE49-F238E27FC236}">
                    <a16:creationId xmlns:a16="http://schemas.microsoft.com/office/drawing/2014/main" id="{90C5E4EA-6C4B-4220-8A1F-0BBDBB167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9995" y="3526482"/>
                <a:ext cx="525037" cy="525037"/>
              </a:xfrm>
              <a:prstGeom prst="rect">
                <a:avLst/>
              </a:prstGeom>
            </p:spPr>
          </p:pic>
        </p:grpSp>
        <p:grpSp>
          <p:nvGrpSpPr>
            <p:cNvPr id="37" name="群組 36">
              <a:extLst>
                <a:ext uri="{FF2B5EF4-FFF2-40B4-BE49-F238E27FC236}">
                  <a16:creationId xmlns:a16="http://schemas.microsoft.com/office/drawing/2014/main" id="{AFB607F5-0A0D-4965-8A05-506FB1F5B53E}"/>
                </a:ext>
              </a:extLst>
            </p:cNvPr>
            <p:cNvGrpSpPr/>
            <p:nvPr/>
          </p:nvGrpSpPr>
          <p:grpSpPr>
            <a:xfrm>
              <a:off x="11422513" y="4233205"/>
              <a:ext cx="720000" cy="720000"/>
              <a:chOff x="11422513" y="4233205"/>
              <a:chExt cx="720000" cy="720000"/>
            </a:xfrm>
          </p:grpSpPr>
          <p:grpSp>
            <p:nvGrpSpPr>
              <p:cNvPr id="38" name="群組 37">
                <a:extLst>
                  <a:ext uri="{FF2B5EF4-FFF2-40B4-BE49-F238E27FC236}">
                    <a16:creationId xmlns:a16="http://schemas.microsoft.com/office/drawing/2014/main" id="{9C4D0278-9970-41A6-8690-D7C551153092}"/>
                  </a:ext>
                </a:extLst>
              </p:cNvPr>
              <p:cNvGrpSpPr/>
              <p:nvPr/>
            </p:nvGrpSpPr>
            <p:grpSpPr>
              <a:xfrm>
                <a:off x="11422513" y="4233205"/>
                <a:ext cx="720000" cy="720000"/>
                <a:chOff x="11422513" y="1766001"/>
                <a:chExt cx="720000" cy="720000"/>
              </a:xfrm>
            </p:grpSpPr>
            <p:sp>
              <p:nvSpPr>
                <p:cNvPr id="40" name="橢圓 39">
                  <a:extLst>
                    <a:ext uri="{FF2B5EF4-FFF2-40B4-BE49-F238E27FC236}">
                      <a16:creationId xmlns:a16="http://schemas.microsoft.com/office/drawing/2014/main" id="{7CAC5B36-D7AF-4963-9FFA-9AD96E2F47E6}"/>
                    </a:ext>
                  </a:extLst>
                </p:cNvPr>
                <p:cNvSpPr/>
                <p:nvPr/>
              </p:nvSpPr>
              <p:spPr>
                <a:xfrm>
                  <a:off x="11422513" y="1766001"/>
                  <a:ext cx="720000" cy="72000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40">
                  <a:extLst>
                    <a:ext uri="{FF2B5EF4-FFF2-40B4-BE49-F238E27FC236}">
                      <a16:creationId xmlns:a16="http://schemas.microsoft.com/office/drawing/2014/main" id="{593FC83D-5C8C-4576-96DF-C4CE38E96261}"/>
                    </a:ext>
                  </a:extLst>
                </p:cNvPr>
                <p:cNvSpPr txBox="1"/>
                <p:nvPr/>
              </p:nvSpPr>
              <p:spPr>
                <a:xfrm>
                  <a:off x="11422513" y="1802836"/>
                  <a:ext cx="720000" cy="646331"/>
                </a:xfrm>
                <a:prstGeom prst="rect">
                  <a:avLst/>
                </a:prstGeom>
                <a:noFill/>
              </p:spPr>
              <p:txBody>
                <a:bodyPr wrap="square" rtlCol="0">
                  <a:spAutoFit/>
                </a:bodyPr>
                <a:lstStyle/>
                <a:p>
                  <a:pPr algn="ctr"/>
                  <a:endParaRPr lang="zh-TW" altLang="en-US" sz="3600" dirty="0">
                    <a:solidFill>
                      <a:schemeClr val="bg1"/>
                    </a:solidFill>
                  </a:endParaRPr>
                </a:p>
              </p:txBody>
            </p:sp>
          </p:grpSp>
          <p:pic>
            <p:nvPicPr>
              <p:cNvPr id="39" name="圖片 38">
                <a:hlinkClick r:id="" action="ppaction://hlinkshowjump?jump=endshow"/>
                <a:extLst>
                  <a:ext uri="{FF2B5EF4-FFF2-40B4-BE49-F238E27FC236}">
                    <a16:creationId xmlns:a16="http://schemas.microsoft.com/office/drawing/2014/main" id="{33BB145C-27CB-48D4-B873-103D9785F3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9713" y="4330405"/>
                <a:ext cx="525600" cy="525600"/>
              </a:xfrm>
              <a:prstGeom prst="rect">
                <a:avLst/>
              </a:prstGeom>
            </p:spPr>
          </p:pic>
        </p:grpSp>
      </p:grpSp>
      <p:pic>
        <p:nvPicPr>
          <p:cNvPr id="60" name="Picture 3" descr="C:\Users\k1000416\Desktop\2.png">
            <a:hlinkClick r:id="" action="ppaction://hlinkshowjump?jump=previousslide"/>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a:off x="11565791" y="2211412"/>
            <a:ext cx="397615" cy="34385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 descr="C:\Users\k1000416\Desktop\2.png">
            <a:hlinkClick r:id="" action="ppaction://hlinkshowjump?jump=nextslide"/>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289" t="22463" r="36344" b="43594"/>
          <a:stretch/>
        </p:blipFill>
        <p:spPr bwMode="auto">
          <a:xfrm flipV="1">
            <a:off x="11567007" y="2962979"/>
            <a:ext cx="397615" cy="34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602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AC3E646F-3632-46FC-A640-E9A4A4E733E8}"/>
              </a:ext>
            </a:extLst>
          </p:cNvPr>
          <p:cNvSpPr>
            <a:spLocks noGrp="1"/>
          </p:cNvSpPr>
          <p:nvPr>
            <p:ph type="subTitle" idx="1"/>
          </p:nvPr>
        </p:nvSpPr>
        <p:spPr/>
        <p:txBody>
          <a:bodyPr/>
          <a:lstStyle/>
          <a:p>
            <a:r>
              <a:rPr lang="en-US" altLang="zh-TW" dirty="0"/>
              <a:t>22</a:t>
            </a:r>
            <a:endParaRPr lang="zh-TW" altLang="en-US"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6D4D0AE2-27F7-450E-B4E9-970971CFAA98}"/>
                  </a:ext>
                </a:extLst>
              </p:cNvPr>
              <p:cNvSpPr/>
              <p:nvPr/>
            </p:nvSpPr>
            <p:spPr>
              <a:xfrm>
                <a:off x="720795" y="688488"/>
                <a:ext cx="10402611" cy="3274101"/>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下列各組數中，哪一組是二元一次聯立方程式</a:t>
                </a:r>
                <a:r>
                  <a:rPr lang="zh-TW" altLang="en-US" sz="3200" kern="100" dirty="0">
                    <a:latin typeface="Times New Roman" panose="02020603050405020304" pitchFamily="18" charset="0"/>
                    <a:cs typeface="Calibri" panose="020F0502020204030204" pitchFamily="34" charset="0"/>
                  </a:rPr>
                  <a:t> </a:t>
                </a:r>
                <a14:m>
                  <m:oMath xmlns:m="http://schemas.openxmlformats.org/officeDocument/2006/math">
                    <m:d>
                      <m:dPr>
                        <m:begChr m:val="{"/>
                        <m:endChr m:val=""/>
                        <m:ctrlPr>
                          <a:rPr lang="zh-TW" altLang="zh-TW" sz="3200" i="1" kern="100">
                            <a:effectLst/>
                            <a:latin typeface="Cambria Math" panose="02040503050406030204" pitchFamily="18" charset="0"/>
                            <a:ea typeface="Cambria Math" panose="02040503050406030204" pitchFamily="18" charset="0"/>
                            <a:cs typeface="Calibri" panose="020F0502020204030204" pitchFamily="34" charset="0"/>
                          </a:rPr>
                        </m:ctrlPr>
                      </m:dPr>
                      <m:e>
                        <m:eqArr>
                          <m:eqArrPr>
                            <m:ctrlPr>
                              <a:rPr lang="zh-TW" altLang="zh-TW" sz="3200" i="1" kern="100">
                                <a:effectLst/>
                                <a:latin typeface="Cambria Math" panose="02040503050406030204" pitchFamily="18" charset="0"/>
                                <a:ea typeface="Cambria Math" panose="02040503050406030204" pitchFamily="18" charset="0"/>
                                <a:cs typeface="Calibri" panose="020F0502020204030204" pitchFamily="34" charset="0"/>
                              </a:rPr>
                            </m:ctrlPr>
                          </m:eqArrPr>
                          <m:e>
                            <m:r>
                              <m:rPr>
                                <m:nor/>
                              </m:rPr>
                              <a:rPr lang="en-US" altLang="zh-TW" sz="3200" i="1" kern="100">
                                <a:latin typeface="Times New Roman" panose="02020603050405020304" pitchFamily="18" charset="0"/>
                                <a:cs typeface="Calibri" panose="020F0502020204030204" pitchFamily="34" charset="0"/>
                              </a:rPr>
                              <m:t>x</m:t>
                            </m:r>
                            <m:r>
                              <m:rPr>
                                <m:nor/>
                              </m:rPr>
                              <a:rPr lang="zh-TW" altLang="zh-TW" sz="3200" kern="100">
                                <a:latin typeface="Times New Roman" panose="02020603050405020304" pitchFamily="18" charset="0"/>
                                <a:cs typeface="Calibri" panose="020F0502020204030204" pitchFamily="34" charset="0"/>
                              </a:rPr>
                              <m:t>＋</m:t>
                            </m:r>
                            <m:r>
                              <m:rPr>
                                <m:nor/>
                              </m:rPr>
                              <a:rPr lang="en-US" altLang="zh-TW" sz="3200" i="1" kern="100">
                                <a:latin typeface="Times New Roman" panose="02020603050405020304" pitchFamily="18" charset="0"/>
                                <a:cs typeface="Calibri" panose="020F0502020204030204" pitchFamily="34" charset="0"/>
                              </a:rPr>
                              <m:t>y</m:t>
                            </m:r>
                            <m:r>
                              <m:rPr>
                                <m:nor/>
                              </m:rPr>
                              <a:rPr lang="zh-TW" altLang="zh-TW" sz="3200" kern="100">
                                <a:latin typeface="Times New Roman" panose="02020603050405020304" pitchFamily="18" charset="0"/>
                                <a:cs typeface="Calibri" panose="020F0502020204030204" pitchFamily="34" charset="0"/>
                              </a:rPr>
                              <m:t>＝</m:t>
                            </m:r>
                            <m:r>
                              <m:rPr>
                                <m:nor/>
                              </m:rPr>
                              <a:rPr lang="en-US" altLang="zh-TW" sz="3200" kern="100">
                                <a:latin typeface="Times New Roman" panose="02020603050405020304" pitchFamily="18" charset="0"/>
                                <a:cs typeface="Calibri" panose="020F0502020204030204" pitchFamily="34" charset="0"/>
                              </a:rPr>
                              <m:t>15</m:t>
                            </m:r>
                          </m:e>
                          <m:e>
                            <m:r>
                              <m:rPr>
                                <m:nor/>
                              </m:rPr>
                              <a:rPr lang="en-US" altLang="zh-TW" sz="3200" kern="100">
                                <a:latin typeface="Times New Roman" panose="02020603050405020304" pitchFamily="18" charset="0"/>
                                <a:cs typeface="Calibri" panose="020F0502020204030204" pitchFamily="34" charset="0"/>
                              </a:rPr>
                              <m:t>2</m:t>
                            </m:r>
                            <m:r>
                              <m:rPr>
                                <m:nor/>
                              </m:rPr>
                              <a:rPr lang="en-US" altLang="zh-TW" sz="3200" i="1" kern="100">
                                <a:latin typeface="Times New Roman" panose="02020603050405020304" pitchFamily="18" charset="0"/>
                                <a:cs typeface="Calibri" panose="020F0502020204030204" pitchFamily="34" charset="0"/>
                              </a:rPr>
                              <m:t>x</m:t>
                            </m:r>
                            <m:r>
                              <m:rPr>
                                <m:nor/>
                              </m:rPr>
                              <a:rPr lang="zh-TW" altLang="zh-TW" sz="3200" kern="100">
                                <a:latin typeface="Times New Roman" panose="02020603050405020304" pitchFamily="18" charset="0"/>
                                <a:cs typeface="Calibri" panose="020F0502020204030204" pitchFamily="34" charset="0"/>
                              </a:rPr>
                              <m:t>＋</m:t>
                            </m:r>
                            <m:r>
                              <m:rPr>
                                <m:nor/>
                              </m:rPr>
                              <a:rPr lang="en-US" altLang="zh-TW" sz="3200" i="1" kern="100">
                                <a:latin typeface="Times New Roman" panose="02020603050405020304" pitchFamily="18" charset="0"/>
                                <a:cs typeface="Calibri" panose="020F0502020204030204" pitchFamily="34" charset="0"/>
                              </a:rPr>
                              <m:t>y</m:t>
                            </m:r>
                            <m:r>
                              <m:rPr>
                                <m:nor/>
                              </m:rPr>
                              <a:rPr lang="zh-TW" altLang="zh-TW" sz="3200" kern="100">
                                <a:latin typeface="Times New Roman" panose="02020603050405020304" pitchFamily="18" charset="0"/>
                                <a:cs typeface="Calibri" panose="020F0502020204030204" pitchFamily="34" charset="0"/>
                              </a:rPr>
                              <m:t>＝</m:t>
                            </m:r>
                            <m:r>
                              <m:rPr>
                                <m:nor/>
                              </m:rPr>
                              <a:rPr lang="en-US" altLang="zh-TW" sz="3200" kern="100">
                                <a:latin typeface="Times New Roman" panose="02020603050405020304" pitchFamily="18" charset="0"/>
                                <a:cs typeface="Calibri" panose="020F0502020204030204" pitchFamily="34" charset="0"/>
                              </a:rPr>
                              <m:t>23</m:t>
                            </m:r>
                          </m:e>
                        </m:eqArr>
                      </m:e>
                    </m:d>
                  </m:oMath>
                </a14:m>
                <a:r>
                  <a:rPr lang="zh-TW" altLang="zh-TW" sz="3200" kern="100" dirty="0">
                    <a:latin typeface="Times New Roman" panose="02020603050405020304" pitchFamily="18" charset="0"/>
                    <a:cs typeface="Calibri" panose="020F0502020204030204" pitchFamily="34" charset="0"/>
                  </a:rPr>
                  <a:t>的解？</a:t>
                </a:r>
              </a:p>
              <a:p>
                <a:pPr>
                  <a:lnSpc>
                    <a:spcPct val="110000"/>
                  </a:lnSpc>
                  <a:spcAft>
                    <a:spcPts val="0"/>
                  </a:spcAft>
                </a:pPr>
                <a:r>
                  <a:rPr lang="en-US" altLang="zh-TW" sz="3200" kern="100" dirty="0">
                    <a:latin typeface="Times New Roman" panose="02020603050405020304" pitchFamily="18" charset="0"/>
                    <a:cs typeface="Calibri" panose="020F0502020204030204" pitchFamily="34" charset="0"/>
                  </a:rPr>
                  <a:t>(A) </a:t>
                </a:r>
                <a:r>
                  <a:rPr lang="en-US" altLang="zh-TW" sz="3200" i="1" kern="100" dirty="0">
                    <a:latin typeface="Times New Roman" panose="02020603050405020304" pitchFamily="18" charset="0"/>
                    <a:cs typeface="Calibri" panose="020F0502020204030204" pitchFamily="34" charset="0"/>
                  </a:rPr>
                  <a:t>x</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3</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y</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4</a:t>
                </a:r>
                <a:endParaRPr lang="zh-TW" altLang="zh-TW" sz="3200" kern="100" dirty="0">
                  <a:latin typeface="Times New Roman" panose="02020603050405020304" pitchFamily="18" charset="0"/>
                  <a:cs typeface="Calibri" panose="020F0502020204030204" pitchFamily="34" charset="0"/>
                </a:endParaRPr>
              </a:p>
              <a:p>
                <a:pPr>
                  <a:lnSpc>
                    <a:spcPct val="110000"/>
                  </a:lnSpc>
                  <a:spcAft>
                    <a:spcPts val="0"/>
                  </a:spcAft>
                </a:pPr>
                <a:r>
                  <a:rPr lang="en-US" altLang="zh-TW" sz="3200" kern="100" dirty="0">
                    <a:latin typeface="Times New Roman" panose="02020603050405020304" pitchFamily="18" charset="0"/>
                    <a:cs typeface="Calibri" panose="020F0502020204030204" pitchFamily="34" charset="0"/>
                  </a:rPr>
                  <a:t>(B) </a:t>
                </a:r>
                <a:r>
                  <a:rPr lang="en-US" altLang="zh-TW" sz="3200" i="1" kern="100" dirty="0">
                    <a:latin typeface="Times New Roman" panose="02020603050405020304" pitchFamily="18" charset="0"/>
                    <a:cs typeface="Calibri" panose="020F0502020204030204" pitchFamily="34" charset="0"/>
                  </a:rPr>
                  <a:t>x</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8</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y</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7</a:t>
                </a:r>
                <a:endParaRPr lang="zh-TW" altLang="zh-TW" sz="3200" kern="100" dirty="0">
                  <a:latin typeface="Times New Roman" panose="02020603050405020304" pitchFamily="18" charset="0"/>
                  <a:cs typeface="Calibri" panose="020F0502020204030204" pitchFamily="34" charset="0"/>
                </a:endParaRPr>
              </a:p>
              <a:p>
                <a:pPr>
                  <a:lnSpc>
                    <a:spcPct val="110000"/>
                  </a:lnSpc>
                  <a:spcAft>
                    <a:spcPts val="0"/>
                  </a:spcAft>
                </a:pPr>
                <a:r>
                  <a:rPr lang="en-US" altLang="zh-TW" sz="3200" kern="100" dirty="0">
                    <a:latin typeface="Times New Roman" panose="02020603050405020304" pitchFamily="18" charset="0"/>
                    <a:cs typeface="Calibri" panose="020F0502020204030204" pitchFamily="34" charset="0"/>
                  </a:rPr>
                  <a:t>(C) </a:t>
                </a:r>
                <a:r>
                  <a:rPr lang="en-US" altLang="zh-TW" sz="3200" i="1" kern="100" dirty="0">
                    <a:latin typeface="Times New Roman" panose="02020603050405020304" pitchFamily="18" charset="0"/>
                    <a:cs typeface="Calibri" panose="020F0502020204030204" pitchFamily="34" charset="0"/>
                  </a:rPr>
                  <a:t>x</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4</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y</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19</a:t>
                </a:r>
                <a:endParaRPr lang="zh-TW" altLang="zh-TW" sz="3200" kern="100" dirty="0">
                  <a:latin typeface="Times New Roman" panose="02020603050405020304" pitchFamily="18" charset="0"/>
                  <a:cs typeface="Calibri" panose="020F0502020204030204" pitchFamily="34" charset="0"/>
                </a:endParaRPr>
              </a:p>
            </p:txBody>
          </p:sp>
        </mc:Choice>
        <mc:Fallback xmlns="">
          <p:sp>
            <p:nvSpPr>
              <p:cNvPr id="5" name="矩形 4">
                <a:extLst>
                  <a:ext uri="{FF2B5EF4-FFF2-40B4-BE49-F238E27FC236}">
                    <a16:creationId xmlns:a16="http://schemas.microsoft.com/office/drawing/2014/main" xmlns="" xmlns:a14="http://schemas.microsoft.com/office/drawing/2010/main" id="{6D4D0AE2-27F7-450E-B4E9-970971CFAA98}"/>
                  </a:ext>
                </a:extLst>
              </p:cNvPr>
              <p:cNvSpPr>
                <a:spLocks noRot="1" noChangeAspect="1" noMove="1" noResize="1" noEditPoints="1" noAdjustHandles="1" noChangeArrowheads="1" noChangeShapeType="1" noTextEdit="1"/>
              </p:cNvSpPr>
              <p:nvPr/>
            </p:nvSpPr>
            <p:spPr>
              <a:xfrm>
                <a:off x="720795" y="688488"/>
                <a:ext cx="10402611" cy="3274101"/>
              </a:xfrm>
              <a:prstGeom prst="rect">
                <a:avLst/>
              </a:prstGeom>
              <a:blipFill rotWithShape="1">
                <a:blip r:embed="rId2"/>
                <a:stretch>
                  <a:fillRect l="-1465" b="-4097"/>
                </a:stretch>
              </a:blipFill>
            </p:spPr>
            <p:txBody>
              <a:bodyPr/>
              <a:lstStyle/>
              <a:p>
                <a:r>
                  <a:rPr lang="zh-TW" altLang="en-US">
                    <a:noFill/>
                  </a:rPr>
                  <a:t> </a:t>
                </a:r>
              </a:p>
            </p:txBody>
          </p:sp>
        </mc:Fallback>
      </mc:AlternateContent>
      <p:sp>
        <p:nvSpPr>
          <p:cNvPr id="6" name="矩形 5">
            <a:extLst>
              <a:ext uri="{FF2B5EF4-FFF2-40B4-BE49-F238E27FC236}">
                <a16:creationId xmlns:a16="http://schemas.microsoft.com/office/drawing/2014/main" id="{7ACCDB70-2A30-4024-9E10-E7CAA19AD15E}"/>
              </a:ext>
            </a:extLst>
          </p:cNvPr>
          <p:cNvSpPr/>
          <p:nvPr/>
        </p:nvSpPr>
        <p:spPr>
          <a:xfrm>
            <a:off x="720795" y="4248186"/>
            <a:ext cx="731290" cy="584775"/>
          </a:xfrm>
          <a:prstGeom prst="rect">
            <a:avLst/>
          </a:prstGeom>
        </p:spPr>
        <p:txBody>
          <a:bodyPr wrap="none">
            <a:spAutoFit/>
          </a:bodyPr>
          <a:lstStyle/>
          <a:p>
            <a:r>
              <a:rPr lang="en-US" altLang="zh-TW" sz="3200" kern="100" dirty="0">
                <a:solidFill>
                  <a:srgbClr val="E4007F"/>
                </a:solidFill>
                <a:latin typeface="Times New Roman" panose="02020603050405020304" pitchFamily="18" charset="0"/>
                <a:cs typeface="Calibri" panose="020F0502020204030204" pitchFamily="34" charset="0"/>
              </a:rPr>
              <a:t>(B)</a:t>
            </a:r>
            <a:endParaRPr lang="zh-TW" altLang="en-US" sz="3200" dirty="0">
              <a:solidFill>
                <a:srgbClr val="E4007F"/>
              </a:solidFill>
            </a:endParaRPr>
          </a:p>
        </p:txBody>
      </p:sp>
      <p:sp>
        <p:nvSpPr>
          <p:cNvPr id="8" name="矩形: 圓角 48">
            <a:extLst>
              <a:ext uri="{FF2B5EF4-FFF2-40B4-BE49-F238E27FC236}">
                <a16:creationId xmlns:a16="http://schemas.microsoft.com/office/drawing/2014/main" id="{921377C6-473A-4810-A3BE-FEB6DF4789EF}"/>
              </a:ext>
            </a:extLst>
          </p:cNvPr>
          <p:cNvSpPr/>
          <p:nvPr/>
        </p:nvSpPr>
        <p:spPr>
          <a:xfrm>
            <a:off x="114300" y="4320554"/>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4" name="矩形 13">
            <a:hlinkClick r:id="rId3" action="ppaction://hlinksldjump"/>
            <a:extLst>
              <a:ext uri="{FF2B5EF4-FFF2-40B4-BE49-F238E27FC236}">
                <a16:creationId xmlns:a16="http://schemas.microsoft.com/office/drawing/2014/main" id="{F4930A01-0CE3-463E-A9C5-A1CF460D149D}"/>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3416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B30E3DBA-85BB-4340-8944-9292C7579ACB}"/>
              </a:ext>
            </a:extLst>
          </p:cNvPr>
          <p:cNvSpPr>
            <a:spLocks noGrp="1"/>
          </p:cNvSpPr>
          <p:nvPr>
            <p:ph type="subTitle" idx="1"/>
          </p:nvPr>
        </p:nvSpPr>
        <p:spPr/>
        <p:txBody>
          <a:bodyPr/>
          <a:lstStyle/>
          <a:p>
            <a:r>
              <a:rPr lang="en-US" altLang="zh-TW" dirty="0"/>
              <a:t>22</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202451CF-9E00-495C-9BAF-3FCC02AFE1D0}"/>
                  </a:ext>
                </a:extLst>
              </p:cNvPr>
              <p:cNvSpPr/>
              <p:nvPr/>
            </p:nvSpPr>
            <p:spPr>
              <a:xfrm>
                <a:off x="720795" y="688488"/>
                <a:ext cx="10699679" cy="3274101"/>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下列各組數中，哪一組是二元一次聯立方程式</a:t>
                </a:r>
                <a:r>
                  <a:rPr lang="zh-TW" altLang="en-US" sz="3200" kern="100" dirty="0">
                    <a:latin typeface="Times New Roman" panose="02020603050405020304" pitchFamily="18" charset="0"/>
                    <a:cs typeface="Calibri" panose="020F0502020204030204" pitchFamily="34" charset="0"/>
                  </a:rPr>
                  <a:t> </a:t>
                </a:r>
                <a14:m>
                  <m:oMath xmlns:m="http://schemas.openxmlformats.org/officeDocument/2006/math">
                    <m:d>
                      <m:dPr>
                        <m:begChr m:val="{"/>
                        <m:endChr m:val=""/>
                        <m:ctrlPr>
                          <a:rPr lang="zh-TW" altLang="zh-TW" sz="3200" i="1" kern="100">
                            <a:effectLst/>
                            <a:latin typeface="Cambria Math" panose="02040503050406030204" pitchFamily="18" charset="0"/>
                            <a:ea typeface="Cambria Math" panose="02040503050406030204" pitchFamily="18" charset="0"/>
                            <a:cs typeface="Times New Roman" panose="02020603050405020304" pitchFamily="18" charset="0"/>
                          </a:rPr>
                        </m:ctrlPr>
                      </m:dPr>
                      <m:e>
                        <m:eqArr>
                          <m:eqArrPr>
                            <m:ctrlPr>
                              <a:rPr lang="zh-TW" altLang="zh-TW" sz="3200" i="1" kern="100">
                                <a:effectLst/>
                                <a:latin typeface="Cambria Math" panose="02040503050406030204" pitchFamily="18" charset="0"/>
                                <a:ea typeface="Cambria Math" panose="02040503050406030204" pitchFamily="18" charset="0"/>
                                <a:cs typeface="Times New Roman" panose="02020603050405020304" pitchFamily="18" charset="0"/>
                              </a:rPr>
                            </m:ctrlPr>
                          </m:eqArrPr>
                          <m:e>
                            <m:r>
                              <m:rPr>
                                <m:nor/>
                              </m:rPr>
                              <a:rPr lang="en-US" altLang="zh-TW" sz="3200" kern="100">
                                <a:latin typeface="Times New Roman" panose="02020603050405020304" pitchFamily="18" charset="0"/>
                                <a:cs typeface="Times New Roman" panose="02020603050405020304" pitchFamily="18" charset="0"/>
                              </a:rPr>
                              <m:t>2</m:t>
                            </m:r>
                            <m:r>
                              <m:rPr>
                                <m:nor/>
                              </m:rPr>
                              <a:rPr lang="en-US" altLang="zh-TW" sz="3200" i="1" kern="100">
                                <a:latin typeface="Times New Roman" panose="02020603050405020304" pitchFamily="18" charset="0"/>
                                <a:cs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i="1" kern="100">
                                <a:latin typeface="Times New Roman" panose="02020603050405020304" pitchFamily="18" charset="0"/>
                                <a:cs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10</m:t>
                            </m:r>
                            <m:r>
                              <m:rPr>
                                <m:nor/>
                              </m:rPr>
                              <a:rPr lang="en-US" altLang="zh-TW" sz="3200" b="0" i="0" kern="100" smtClean="0">
                                <a:latin typeface="Times New Roman" panose="02020603050405020304" pitchFamily="18" charset="0"/>
                                <a:cs typeface="Times New Roman" panose="02020603050405020304" pitchFamily="18" charset="0"/>
                              </a:rPr>
                              <m:t>  </m:t>
                            </m:r>
                          </m:e>
                          <m:e>
                            <m:r>
                              <m:rPr>
                                <m:nor/>
                              </m:rPr>
                              <a:rPr lang="en-US" altLang="zh-TW" sz="3200" i="1" kern="100">
                                <a:latin typeface="Times New Roman" panose="02020603050405020304" pitchFamily="18" charset="0"/>
                                <a:cs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3</m:t>
                            </m:r>
                            <m:r>
                              <m:rPr>
                                <m:nor/>
                              </m:rPr>
                              <a:rPr lang="en-US" altLang="zh-TW" sz="3200" i="1" kern="100">
                                <a:latin typeface="Times New Roman" panose="02020603050405020304" pitchFamily="18" charset="0"/>
                                <a:cs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2</m:t>
                            </m:r>
                          </m:e>
                        </m:eqArr>
                      </m:e>
                    </m:d>
                  </m:oMath>
                </a14:m>
                <a:r>
                  <a:rPr lang="zh-TW" altLang="zh-TW" sz="3200" kern="100" dirty="0">
                    <a:latin typeface="Times New Roman" panose="02020603050405020304" pitchFamily="18" charset="0"/>
                    <a:cs typeface="Calibri" panose="020F0502020204030204" pitchFamily="34" charset="0"/>
                  </a:rPr>
                  <a:t>的解？</a:t>
                </a:r>
              </a:p>
              <a:p>
                <a:pPr>
                  <a:lnSpc>
                    <a:spcPct val="110000"/>
                  </a:lnSpc>
                  <a:spcAft>
                    <a:spcPts val="0"/>
                  </a:spcAft>
                </a:pPr>
                <a:r>
                  <a:rPr lang="en-US" altLang="zh-TW" sz="3200" kern="100" dirty="0">
                    <a:latin typeface="Times New Roman" panose="02020603050405020304" pitchFamily="18" charset="0"/>
                    <a:cs typeface="Calibri" panose="020F0502020204030204" pitchFamily="34" charset="0"/>
                  </a:rPr>
                  <a:t>(A) </a:t>
                </a:r>
                <a:r>
                  <a:rPr lang="en-US" altLang="zh-TW" sz="3200" i="1" kern="100" dirty="0">
                    <a:latin typeface="Times New Roman" panose="02020603050405020304" pitchFamily="18" charset="0"/>
                    <a:cs typeface="Calibri" panose="020F0502020204030204" pitchFamily="34" charset="0"/>
                  </a:rPr>
                  <a:t>x</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4</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y</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2</a:t>
                </a:r>
                <a:endParaRPr lang="zh-TW" altLang="zh-TW" sz="3200" kern="100" dirty="0">
                  <a:latin typeface="Times New Roman" panose="02020603050405020304" pitchFamily="18" charset="0"/>
                  <a:cs typeface="Calibri" panose="020F0502020204030204" pitchFamily="34" charset="0"/>
                </a:endParaRPr>
              </a:p>
              <a:p>
                <a:pPr>
                  <a:lnSpc>
                    <a:spcPct val="110000"/>
                  </a:lnSpc>
                  <a:spcAft>
                    <a:spcPts val="0"/>
                  </a:spcAft>
                </a:pPr>
                <a:r>
                  <a:rPr lang="en-US" altLang="zh-TW" sz="3200" kern="100" dirty="0">
                    <a:latin typeface="Times New Roman" panose="02020603050405020304" pitchFamily="18" charset="0"/>
                    <a:cs typeface="Calibri" panose="020F0502020204030204" pitchFamily="34" charset="0"/>
                  </a:rPr>
                  <a:t>(B) </a:t>
                </a:r>
                <a:r>
                  <a:rPr lang="en-US" altLang="zh-TW" sz="3200" i="1" kern="100" dirty="0">
                    <a:latin typeface="Times New Roman" panose="02020603050405020304" pitchFamily="18" charset="0"/>
                    <a:cs typeface="Calibri" panose="020F0502020204030204" pitchFamily="34" charset="0"/>
                  </a:rPr>
                  <a:t>x</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3</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y</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16</a:t>
                </a:r>
                <a:endParaRPr lang="zh-TW" altLang="zh-TW" sz="3200" kern="100" dirty="0">
                  <a:latin typeface="Times New Roman" panose="02020603050405020304" pitchFamily="18" charset="0"/>
                  <a:cs typeface="Calibri" panose="020F0502020204030204" pitchFamily="34" charset="0"/>
                </a:endParaRPr>
              </a:p>
              <a:p>
                <a:pPr>
                  <a:lnSpc>
                    <a:spcPct val="110000"/>
                  </a:lnSpc>
                  <a:spcAft>
                    <a:spcPts val="0"/>
                  </a:spcAft>
                </a:pPr>
                <a:r>
                  <a:rPr lang="en-US" altLang="zh-TW" sz="3200" kern="100" dirty="0">
                    <a:latin typeface="Times New Roman" panose="02020603050405020304" pitchFamily="18" charset="0"/>
                    <a:cs typeface="Calibri" panose="020F0502020204030204" pitchFamily="34" charset="0"/>
                  </a:rPr>
                  <a:t>(C) </a:t>
                </a:r>
                <a:r>
                  <a:rPr lang="en-US" altLang="zh-TW" sz="3200" i="1" kern="100" dirty="0">
                    <a:latin typeface="Times New Roman" panose="02020603050405020304" pitchFamily="18" charset="0"/>
                    <a:cs typeface="Calibri" panose="020F0502020204030204" pitchFamily="34" charset="0"/>
                  </a:rPr>
                  <a:t>x</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1</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y</a:t>
                </a:r>
                <a:r>
                  <a:rPr lang="zh-TW" altLang="zh-TW" sz="3200" kern="100" dirty="0">
                    <a:latin typeface="Times New Roman" panose="02020603050405020304" pitchFamily="18" charset="0"/>
                    <a:cs typeface="Calibri" panose="020F0502020204030204" pitchFamily="34" charset="0"/>
                  </a:rPr>
                  <a:t>＝</a:t>
                </a:r>
                <a:r>
                  <a:rPr lang="en-US" altLang="zh-TW" sz="3200" kern="100" dirty="0">
                    <a:latin typeface="Times New Roman" panose="02020603050405020304" pitchFamily="18" charset="0"/>
                    <a:cs typeface="Calibri" panose="020F0502020204030204" pitchFamily="34" charset="0"/>
                  </a:rPr>
                  <a:t>8</a:t>
                </a:r>
                <a:endParaRPr lang="zh-TW" altLang="en-US" sz="3200" dirty="0"/>
              </a:p>
            </p:txBody>
          </p:sp>
        </mc:Choice>
        <mc:Fallback xmlns="">
          <p:sp>
            <p:nvSpPr>
              <p:cNvPr id="4" name="矩形 3">
                <a:extLst>
                  <a:ext uri="{FF2B5EF4-FFF2-40B4-BE49-F238E27FC236}">
                    <a16:creationId xmlns:a16="http://schemas.microsoft.com/office/drawing/2014/main" xmlns="" xmlns:a14="http://schemas.microsoft.com/office/drawing/2010/main" id="{202451CF-9E00-495C-9BAF-3FCC02AFE1D0}"/>
                  </a:ext>
                </a:extLst>
              </p:cNvPr>
              <p:cNvSpPr>
                <a:spLocks noRot="1" noChangeAspect="1" noMove="1" noResize="1" noEditPoints="1" noAdjustHandles="1" noChangeArrowheads="1" noChangeShapeType="1" noTextEdit="1"/>
              </p:cNvSpPr>
              <p:nvPr/>
            </p:nvSpPr>
            <p:spPr>
              <a:xfrm>
                <a:off x="720795" y="688488"/>
                <a:ext cx="10699679" cy="3274101"/>
              </a:xfrm>
              <a:prstGeom prst="rect">
                <a:avLst/>
              </a:prstGeom>
              <a:blipFill rotWithShape="1">
                <a:blip r:embed="rId2"/>
                <a:stretch>
                  <a:fillRect l="-1425" b="-4097"/>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4D44BC97-3A8E-4682-A15D-3528AC559129}"/>
              </a:ext>
            </a:extLst>
          </p:cNvPr>
          <p:cNvSpPr/>
          <p:nvPr/>
        </p:nvSpPr>
        <p:spPr>
          <a:xfrm>
            <a:off x="720796" y="4319238"/>
            <a:ext cx="753732" cy="584775"/>
          </a:xfrm>
          <a:prstGeom prst="rect">
            <a:avLst/>
          </a:prstGeom>
        </p:spPr>
        <p:txBody>
          <a:bodyPr wrap="none">
            <a:spAutoFit/>
          </a:bodyPr>
          <a:lstStyle/>
          <a:p>
            <a:r>
              <a:rPr lang="en-US" altLang="zh-TW" sz="3200" kern="100" dirty="0">
                <a:solidFill>
                  <a:srgbClr val="E4007F"/>
                </a:solidFill>
                <a:latin typeface="Times New Roman" panose="02020603050405020304" pitchFamily="18" charset="0"/>
                <a:cs typeface="Calibri" panose="020F0502020204030204" pitchFamily="34" charset="0"/>
              </a:rPr>
              <a:t>(A)</a:t>
            </a:r>
            <a:endParaRPr lang="zh-TW" altLang="en-US" sz="3200" dirty="0">
              <a:solidFill>
                <a:srgbClr val="E4007F"/>
              </a:solidFill>
            </a:endParaRPr>
          </a:p>
        </p:txBody>
      </p:sp>
      <p:sp>
        <p:nvSpPr>
          <p:cNvPr id="6" name="矩形: 圓角 48">
            <a:extLst>
              <a:ext uri="{FF2B5EF4-FFF2-40B4-BE49-F238E27FC236}">
                <a16:creationId xmlns:a16="http://schemas.microsoft.com/office/drawing/2014/main" id="{519A3FFD-6AB7-4479-B299-1DC2AFB57523}"/>
              </a:ext>
            </a:extLst>
          </p:cNvPr>
          <p:cNvSpPr/>
          <p:nvPr/>
        </p:nvSpPr>
        <p:spPr>
          <a:xfrm>
            <a:off x="114300" y="4320554"/>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EBA96B53-97B5-4FA4-83B8-5502990280C0}"/>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61908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7024DF63-40F6-40BB-B92B-7842A057473C}"/>
              </a:ext>
            </a:extLst>
          </p:cNvPr>
          <p:cNvSpPr>
            <a:spLocks noGrp="1"/>
          </p:cNvSpPr>
          <p:nvPr>
            <p:ph type="subTitle" idx="1"/>
          </p:nvPr>
        </p:nvSpPr>
        <p:spPr/>
        <p:txBody>
          <a:bodyPr/>
          <a:lstStyle/>
          <a:p>
            <a:r>
              <a:rPr lang="en-US" altLang="zh-TW" dirty="0"/>
              <a:t>23</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3D15F0C5-3498-4AE3-A2FE-5188E058A380}"/>
                  </a:ext>
                </a:extLst>
              </p:cNvPr>
              <p:cNvSpPr/>
              <p:nvPr/>
            </p:nvSpPr>
            <p:spPr>
              <a:xfrm>
                <a:off x="720795" y="688488"/>
                <a:ext cx="10291761" cy="184236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19675" algn="l"/>
                  </a:tabLst>
                </a:pPr>
                <a:r>
                  <a:rPr lang="zh-TW" altLang="zh-TW" sz="3200" dirty="0">
                    <a:latin typeface="Times New Roman" panose="02020603050405020304" pitchFamily="18" charset="0"/>
                  </a:rPr>
                  <a:t>⑴</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e>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16</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en-US" altLang="zh-TW" sz="3200" dirty="0">
                    <a:latin typeface="Times New Roman" panose="02020603050405020304" pitchFamily="18" charset="0"/>
                  </a:rPr>
                  <a:t>	</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e>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39</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3D15F0C5-3498-4AE3-A2FE-5188E058A380}"/>
                  </a:ext>
                </a:extLst>
              </p:cNvPr>
              <p:cNvSpPr>
                <a:spLocks noRot="1" noChangeAspect="1" noMove="1" noResize="1" noEditPoints="1" noAdjustHandles="1" noChangeArrowheads="1" noChangeShapeType="1" noTextEdit="1"/>
              </p:cNvSpPr>
              <p:nvPr/>
            </p:nvSpPr>
            <p:spPr>
              <a:xfrm>
                <a:off x="720795" y="688488"/>
                <a:ext cx="10291761" cy="1842364"/>
              </a:xfrm>
              <a:prstGeom prst="rect">
                <a:avLst/>
              </a:prstGeom>
              <a:blipFill>
                <a:blip r:embed="rId2"/>
                <a:stretch>
                  <a:fillRect l="-1480" t="-3642"/>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B4831BFC-5E0E-4846-A83C-AC832798D570}"/>
              </a:ext>
            </a:extLst>
          </p:cNvPr>
          <p:cNvSpPr/>
          <p:nvPr/>
        </p:nvSpPr>
        <p:spPr>
          <a:xfrm>
            <a:off x="720795" y="2688391"/>
            <a:ext cx="6096000" cy="113800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26</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13</a:t>
            </a:r>
            <a:endParaRPr lang="zh-TW" altLang="zh-TW" sz="3200" dirty="0">
              <a:solidFill>
                <a:srgbClr val="EC008C"/>
              </a:solidFill>
              <a:latin typeface="Times New Roman" panose="02020603050405020304" pitchFamily="18" charset="0"/>
            </a:endParaRPr>
          </a:p>
        </p:txBody>
      </p:sp>
      <p:sp>
        <p:nvSpPr>
          <p:cNvPr id="6" name="矩形: 圓角 48">
            <a:extLst>
              <a:ext uri="{FF2B5EF4-FFF2-40B4-BE49-F238E27FC236}">
                <a16:creationId xmlns:a16="http://schemas.microsoft.com/office/drawing/2014/main" id="{821D54E2-3914-41E6-B0CD-1F1E71C56FF1}"/>
              </a:ext>
            </a:extLst>
          </p:cNvPr>
          <p:cNvSpPr/>
          <p:nvPr/>
        </p:nvSpPr>
        <p:spPr>
          <a:xfrm>
            <a:off x="114300" y="279987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B36DEF87-6A62-46F2-8DD2-5F37E96A10AF}"/>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400733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051C82A7-512E-4019-96BB-405A41269B35}"/>
              </a:ext>
            </a:extLst>
          </p:cNvPr>
          <p:cNvSpPr>
            <a:spLocks noGrp="1"/>
          </p:cNvSpPr>
          <p:nvPr>
            <p:ph type="subTitle" idx="1"/>
          </p:nvPr>
        </p:nvSpPr>
        <p:spPr/>
        <p:txBody>
          <a:bodyPr/>
          <a:lstStyle/>
          <a:p>
            <a:r>
              <a:rPr lang="en-US" altLang="zh-TW" dirty="0"/>
              <a:t>23</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B485B5EF-612E-4A42-AC54-CE5E1A091423}"/>
                  </a:ext>
                </a:extLst>
              </p:cNvPr>
              <p:cNvSpPr/>
              <p:nvPr/>
            </p:nvSpPr>
            <p:spPr>
              <a:xfrm>
                <a:off x="720795" y="688488"/>
                <a:ext cx="9924013" cy="184236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19675" algn="l"/>
                  </a:tabLst>
                </a:pPr>
                <a:r>
                  <a:rPr lang="zh-TW" altLang="zh-TW" sz="3200" dirty="0">
                    <a:latin typeface="Times New Roman" panose="02020603050405020304" pitchFamily="18" charset="0"/>
                  </a:rPr>
                  <a:t>⑴</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4</m:t>
                            </m:r>
                          </m:e>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14:m>
                  <m:oMath xmlns:m="http://schemas.openxmlformats.org/officeDocument/2006/math">
                    <m:r>
                      <a:rPr lang="zh-TW" altLang="en-US" sz="3200" i="1" dirty="0" smtClean="0">
                        <a:effectLst/>
                        <a:latin typeface="Cambria Math" panose="02040503050406030204" pitchFamily="18" charset="0"/>
                        <a:ea typeface="Cambria Math" panose="02040503050406030204" pitchFamily="18" charset="0"/>
                      </a:rPr>
                      <m:t> </m:t>
                    </m:r>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m:t>
                            </m:r>
                          </m:e>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B485B5EF-612E-4A42-AC54-CE5E1A091423}"/>
                  </a:ext>
                </a:extLst>
              </p:cNvPr>
              <p:cNvSpPr>
                <a:spLocks noRot="1" noChangeAspect="1" noMove="1" noResize="1" noEditPoints="1" noAdjustHandles="1" noChangeArrowheads="1" noChangeShapeType="1" noTextEdit="1"/>
              </p:cNvSpPr>
              <p:nvPr/>
            </p:nvSpPr>
            <p:spPr>
              <a:xfrm>
                <a:off x="720795" y="688488"/>
                <a:ext cx="9924013" cy="1842364"/>
              </a:xfrm>
              <a:prstGeom prst="rect">
                <a:avLst/>
              </a:prstGeom>
              <a:blipFill>
                <a:blip r:embed="rId2"/>
                <a:stretch>
                  <a:fillRect l="-1536" t="-3642"/>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5830A304-E4DD-4368-93E2-20C79856FEB9}"/>
              </a:ext>
            </a:extLst>
          </p:cNvPr>
          <p:cNvSpPr/>
          <p:nvPr/>
        </p:nvSpPr>
        <p:spPr>
          <a:xfrm>
            <a:off x="720795" y="2777844"/>
            <a:ext cx="6096000" cy="113800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4</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4</a:t>
            </a:r>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endParaRPr lang="zh-TW" altLang="zh-TW" sz="3200" dirty="0">
              <a:solidFill>
                <a:srgbClr val="EC008C"/>
              </a:solidFill>
              <a:latin typeface="Times New Roman" panose="02020603050405020304" pitchFamily="18" charset="0"/>
            </a:endParaRPr>
          </a:p>
        </p:txBody>
      </p:sp>
      <p:sp>
        <p:nvSpPr>
          <p:cNvPr id="6" name="矩形: 圓角 48">
            <a:extLst>
              <a:ext uri="{FF2B5EF4-FFF2-40B4-BE49-F238E27FC236}">
                <a16:creationId xmlns:a16="http://schemas.microsoft.com/office/drawing/2014/main" id="{A0020174-F747-4AB6-BF04-A91AEB4AE937}"/>
              </a:ext>
            </a:extLst>
          </p:cNvPr>
          <p:cNvSpPr/>
          <p:nvPr/>
        </p:nvSpPr>
        <p:spPr>
          <a:xfrm>
            <a:off x="114300" y="279987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7FDEADD9-F7A8-423F-B63C-C2FB9B7FC35A}"/>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86135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5D35938F-330F-433D-8542-6D5750BE5444}"/>
              </a:ext>
            </a:extLst>
          </p:cNvPr>
          <p:cNvSpPr>
            <a:spLocks noGrp="1"/>
          </p:cNvSpPr>
          <p:nvPr>
            <p:ph type="subTitle" idx="1"/>
          </p:nvPr>
        </p:nvSpPr>
        <p:spPr/>
        <p:txBody>
          <a:bodyPr/>
          <a:lstStyle/>
          <a:p>
            <a:r>
              <a:rPr lang="en-US" altLang="zh-TW" dirty="0"/>
              <a:t>24</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2DB9C71D-DF06-4D4E-833B-7C1426A2E31C}"/>
                  </a:ext>
                </a:extLst>
              </p:cNvPr>
              <p:cNvSpPr/>
              <p:nvPr/>
            </p:nvSpPr>
            <p:spPr>
              <a:xfrm>
                <a:off x="720796" y="688488"/>
                <a:ext cx="9685474" cy="184236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1349375" algn="l"/>
                    <a:tab pos="1530350" algn="l"/>
                    <a:tab pos="5019675" algn="l"/>
                  </a:tabLst>
                </a:pPr>
                <a:r>
                  <a:rPr lang="zh-TW" altLang="zh-TW" sz="3200" dirty="0">
                    <a:latin typeface="Times New Roman" panose="02020603050405020304" pitchFamily="18" charset="0"/>
                  </a:rPr>
                  <a:t>⑴</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e>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4</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7</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a:rPr lang="zh-TW" altLang="en-US" sz="3200" i="1" smtClean="0">
                                <a:latin typeface="Cambria Math" panose="02040503050406030204" pitchFamily="18" charset="0"/>
                              </a:rPr>
                              <m:t> </m:t>
                            </m:r>
                            <m:r>
                              <a:rPr lang="zh-TW" altLang="en-US" sz="3200" i="1">
                                <a:latin typeface="Cambria Math" panose="02040503050406030204" pitchFamily="18" charset="0"/>
                              </a:rPr>
                              <m:t> </m:t>
                            </m:r>
                          </m:e>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2DB9C71D-DF06-4D4E-833B-7C1426A2E31C}"/>
                  </a:ext>
                </a:extLst>
              </p:cNvPr>
              <p:cNvSpPr>
                <a:spLocks noRot="1" noChangeAspect="1" noMove="1" noResize="1" noEditPoints="1" noAdjustHandles="1" noChangeArrowheads="1" noChangeShapeType="1" noTextEdit="1"/>
              </p:cNvSpPr>
              <p:nvPr/>
            </p:nvSpPr>
            <p:spPr>
              <a:xfrm>
                <a:off x="720796" y="688488"/>
                <a:ext cx="9685474" cy="1842364"/>
              </a:xfrm>
              <a:prstGeom prst="rect">
                <a:avLst/>
              </a:prstGeom>
              <a:blipFill>
                <a:blip r:embed="rId2"/>
                <a:stretch>
                  <a:fillRect l="-1573" t="-364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9C545FEF-B794-4E3A-B0D3-C5F35F78CFB9}"/>
                  </a:ext>
                </a:extLst>
              </p:cNvPr>
              <p:cNvSpPr/>
              <p:nvPr/>
            </p:nvSpPr>
            <p:spPr>
              <a:xfrm>
                <a:off x="720796" y="2575705"/>
                <a:ext cx="6096000" cy="1363515"/>
              </a:xfrm>
              <a:prstGeom prst="rect">
                <a:avLst/>
              </a:prstGeom>
            </p:spPr>
            <p:txBody>
              <a:bodyPr>
                <a:spAutoFit/>
              </a:bodyPr>
              <a:lstStyle/>
              <a:p>
                <a:pPr>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7</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14:m>
                  <m:oMath xmlns:m="http://schemas.openxmlformats.org/officeDocument/2006/math">
                    <m:f>
                      <m:fPr>
                        <m:ctrlPr>
                          <a:rPr lang="zh-TW" altLang="zh-TW" sz="3200" i="1">
                            <a:solidFill>
                              <a:srgbClr val="EC008C"/>
                            </a:solidFill>
                            <a:effectLst/>
                            <a:latin typeface="Cambria Math" panose="02040503050406030204" pitchFamily="18" charset="0"/>
                            <a:ea typeface="Cambria Math" panose="02040503050406030204" pitchFamily="18" charset="0"/>
                          </a:rPr>
                        </m:ctrlPr>
                      </m:fPr>
                      <m:num>
                        <m:r>
                          <m:rPr>
                            <m:nor/>
                          </m:rPr>
                          <a:rPr lang="en-US" altLang="zh-TW" sz="3200">
                            <a:solidFill>
                              <a:srgbClr val="EC008C"/>
                            </a:solidFill>
                            <a:latin typeface="Times New Roman" panose="02020603050405020304" pitchFamily="18" charset="0"/>
                          </a:rPr>
                          <m:t>7</m:t>
                        </m:r>
                      </m:num>
                      <m:den>
                        <m:r>
                          <m:rPr>
                            <m:nor/>
                          </m:rPr>
                          <a:rPr lang="en-US" altLang="zh-TW" sz="3200">
                            <a:solidFill>
                              <a:srgbClr val="EC008C"/>
                            </a:solidFill>
                            <a:latin typeface="Times New Roman" panose="02020603050405020304" pitchFamily="18" charset="0"/>
                          </a:rPr>
                          <m:t>2</m:t>
                        </m:r>
                      </m:den>
                    </m:f>
                  </m:oMath>
                </a14:m>
                <a:endParaRPr lang="zh-TW" altLang="zh-TW" sz="3200" dirty="0">
                  <a:solidFill>
                    <a:srgbClr val="EC008C"/>
                  </a:solidFill>
                  <a:latin typeface="Times New Roman" panose="02020603050405020304" pitchFamily="18" charset="0"/>
                </a:endParaRPr>
              </a:p>
              <a:p>
                <a:pPr>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3</a:t>
                </a:r>
                <a:endParaRPr lang="zh-TW" altLang="zh-TW" sz="3200" dirty="0">
                  <a:solidFill>
                    <a:srgbClr val="EC008C"/>
                  </a:solidFill>
                  <a:latin typeface="Times New Roman" panose="02020603050405020304" pitchFamily="18" charset="0"/>
                </a:endParaRPr>
              </a:p>
            </p:txBody>
          </p:sp>
        </mc:Choice>
        <mc:Fallback xmlns="">
          <p:sp>
            <p:nvSpPr>
              <p:cNvPr id="5" name="矩形 4">
                <a:extLst>
                  <a:ext uri="{FF2B5EF4-FFF2-40B4-BE49-F238E27FC236}">
                    <a16:creationId xmlns:a16="http://schemas.microsoft.com/office/drawing/2014/main" id="{9C545FEF-B794-4E3A-B0D3-C5F35F78CFB9}"/>
                  </a:ext>
                </a:extLst>
              </p:cNvPr>
              <p:cNvSpPr>
                <a:spLocks noRot="1" noChangeAspect="1" noMove="1" noResize="1" noEditPoints="1" noAdjustHandles="1" noChangeArrowheads="1" noChangeShapeType="1" noTextEdit="1"/>
              </p:cNvSpPr>
              <p:nvPr/>
            </p:nvSpPr>
            <p:spPr>
              <a:xfrm>
                <a:off x="720796" y="2575705"/>
                <a:ext cx="6096000" cy="1363515"/>
              </a:xfrm>
              <a:prstGeom prst="rect">
                <a:avLst/>
              </a:prstGeom>
              <a:blipFill>
                <a:blip r:embed="rId3"/>
                <a:stretch>
                  <a:fillRect l="-2500" b="-14350"/>
                </a:stretch>
              </a:blipFill>
            </p:spPr>
            <p:txBody>
              <a:bodyPr/>
              <a:lstStyle/>
              <a:p>
                <a:r>
                  <a:rPr lang="zh-TW" altLang="en-US">
                    <a:noFill/>
                  </a:rPr>
                  <a:t> </a:t>
                </a:r>
              </a:p>
            </p:txBody>
          </p:sp>
        </mc:Fallback>
      </mc:AlternateContent>
      <p:sp>
        <p:nvSpPr>
          <p:cNvPr id="6" name="矩形: 圓角 48">
            <a:extLst>
              <a:ext uri="{FF2B5EF4-FFF2-40B4-BE49-F238E27FC236}">
                <a16:creationId xmlns:a16="http://schemas.microsoft.com/office/drawing/2014/main" id="{58D12F51-6E8C-4F80-9D30-A388A869DF32}"/>
              </a:ext>
            </a:extLst>
          </p:cNvPr>
          <p:cNvSpPr/>
          <p:nvPr/>
        </p:nvSpPr>
        <p:spPr>
          <a:xfrm>
            <a:off x="114300" y="279987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4" action="ppaction://hlinksldjump"/>
            <a:extLst>
              <a:ext uri="{FF2B5EF4-FFF2-40B4-BE49-F238E27FC236}">
                <a16:creationId xmlns:a16="http://schemas.microsoft.com/office/drawing/2014/main" id="{58CB62A2-579C-4E83-95FC-0C3BAD6AFAAD}"/>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5848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5D35938F-330F-433D-8542-6D5750BE5444}"/>
              </a:ext>
            </a:extLst>
          </p:cNvPr>
          <p:cNvSpPr>
            <a:spLocks noGrp="1"/>
          </p:cNvSpPr>
          <p:nvPr>
            <p:ph type="subTitle" idx="1"/>
          </p:nvPr>
        </p:nvSpPr>
        <p:spPr/>
        <p:txBody>
          <a:bodyPr/>
          <a:lstStyle/>
          <a:p>
            <a:r>
              <a:rPr lang="en-US" altLang="zh-TW" dirty="0"/>
              <a:t>24</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86B9006D-374C-43D1-B0E8-A159BFE411A4}"/>
                  </a:ext>
                </a:extLst>
              </p:cNvPr>
              <p:cNvSpPr/>
              <p:nvPr/>
            </p:nvSpPr>
            <p:spPr>
              <a:xfrm>
                <a:off x="720795" y="688488"/>
                <a:ext cx="10172491" cy="236340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19675" algn="l"/>
                  </a:tabLst>
                </a:pPr>
                <a:r>
                  <a:rPr lang="zh-TW" altLang="zh-TW" sz="3200" dirty="0">
                    <a:latin typeface="Times New Roman" panose="02020603050405020304" pitchFamily="18" charset="0"/>
                  </a:rPr>
                  <a:t>⑴</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e>
                          <m:e>
                            <m:r>
                              <m:rPr>
                                <m:nor/>
                              </m:rPr>
                              <a:rPr lang="en-US" altLang="zh-TW" sz="3200">
                                <a:latin typeface="Times New Roman" panose="02020603050405020304" pitchFamily="18" charset="0"/>
                              </a:rPr>
                              <m:t>4</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10</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1</m:t>
                                </m:r>
                              </m:num>
                              <m:den>
                                <m:r>
                                  <m:rPr>
                                    <m:nor/>
                                  </m:rPr>
                                  <a:rPr lang="en-US" altLang="zh-TW" sz="3200">
                                    <a:latin typeface="Times New Roman" panose="02020603050405020304" pitchFamily="18" charset="0"/>
                                  </a:rPr>
                                  <m:t>2</m:t>
                                </m:r>
                              </m:den>
                            </m:f>
                            <m:r>
                              <m:rPr>
                                <m:nor/>
                              </m:rPr>
                              <a:rPr lang="en-US" altLang="zh-TW" sz="3200" i="1">
                                <a:latin typeface="Times New Roman" panose="02020603050405020304" pitchFamily="18" charset="0"/>
                              </a:rPr>
                              <m:t>y</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r>
                              <a:rPr lang="zh-TW" altLang="en-US" sz="3200" i="1" smtClean="0">
                                <a:latin typeface="Cambria Math" panose="02040503050406030204" pitchFamily="18" charset="0"/>
                              </a:rPr>
                              <m:t> </m:t>
                            </m:r>
                            <m:r>
                              <a:rPr lang="zh-TW" altLang="en-US" sz="3200" i="1">
                                <a:latin typeface="Cambria Math" panose="02040503050406030204" pitchFamily="18" charset="0"/>
                              </a:rPr>
                              <m:t> </m:t>
                            </m:r>
                          </m:e>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Cambria Math" panose="02040503050406030204" pitchFamily="18" charset="0"/>
                              </a:rPr>
                              <m:t>＋</m:t>
                            </m:r>
                            <m:r>
                              <m:rPr>
                                <m:nor/>
                              </m:rPr>
                              <a:rPr lang="en-US" altLang="zh-TW" sz="3200">
                                <a:latin typeface="Times New Roman" panose="02020603050405020304" pitchFamily="18" charset="0"/>
                              </a:rPr>
                              <m:t>5</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26</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86B9006D-374C-43D1-B0E8-A159BFE411A4}"/>
                  </a:ext>
                </a:extLst>
              </p:cNvPr>
              <p:cNvSpPr>
                <a:spLocks noRot="1" noChangeAspect="1" noMove="1" noResize="1" noEditPoints="1" noAdjustHandles="1" noChangeArrowheads="1" noChangeShapeType="1" noTextEdit="1"/>
              </p:cNvSpPr>
              <p:nvPr/>
            </p:nvSpPr>
            <p:spPr>
              <a:xfrm>
                <a:off x="720795" y="688488"/>
                <a:ext cx="10172491" cy="2363404"/>
              </a:xfrm>
              <a:prstGeom prst="rect">
                <a:avLst/>
              </a:prstGeom>
              <a:blipFill>
                <a:blip r:embed="rId2"/>
                <a:stretch>
                  <a:fillRect l="-1498" t="-2835"/>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0C4C03DD-4E5A-49B0-9606-732A28621738}"/>
              </a:ext>
            </a:extLst>
          </p:cNvPr>
          <p:cNvSpPr/>
          <p:nvPr/>
        </p:nvSpPr>
        <p:spPr>
          <a:xfrm>
            <a:off x="720795" y="3051892"/>
            <a:ext cx="6096000" cy="113800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4</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4</a:t>
            </a:r>
            <a:endParaRPr lang="zh-TW" altLang="zh-TW" sz="3200" dirty="0">
              <a:solidFill>
                <a:srgbClr val="EC008C"/>
              </a:solidFill>
              <a:latin typeface="Times New Roman" panose="02020603050405020304" pitchFamily="18" charset="0"/>
            </a:endParaRPr>
          </a:p>
        </p:txBody>
      </p:sp>
      <p:sp>
        <p:nvSpPr>
          <p:cNvPr id="6" name="矩形: 圓角 48">
            <a:extLst>
              <a:ext uri="{FF2B5EF4-FFF2-40B4-BE49-F238E27FC236}">
                <a16:creationId xmlns:a16="http://schemas.microsoft.com/office/drawing/2014/main" id="{4046B177-F49F-47C4-89A6-E44DA58E94F5}"/>
              </a:ext>
            </a:extLst>
          </p:cNvPr>
          <p:cNvSpPr/>
          <p:nvPr/>
        </p:nvSpPr>
        <p:spPr>
          <a:xfrm>
            <a:off x="114300" y="311792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A0970E6A-0FF8-4B78-8252-3D70BF1A055C}"/>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68895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712D46F6-FE10-467C-AF32-186889232372}"/>
              </a:ext>
            </a:extLst>
          </p:cNvPr>
          <p:cNvSpPr>
            <a:spLocks noGrp="1"/>
          </p:cNvSpPr>
          <p:nvPr>
            <p:ph type="subTitle" idx="1"/>
          </p:nvPr>
        </p:nvSpPr>
        <p:spPr/>
        <p:txBody>
          <a:bodyPr/>
          <a:lstStyle/>
          <a:p>
            <a:r>
              <a:rPr lang="en-US" altLang="zh-TW" dirty="0"/>
              <a:t>25</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B1BDC6B4-4155-43CC-A506-988EFE98EFF8}"/>
                  </a:ext>
                </a:extLst>
              </p:cNvPr>
              <p:cNvSpPr/>
              <p:nvPr/>
            </p:nvSpPr>
            <p:spPr>
              <a:xfrm>
                <a:off x="720795" y="688488"/>
                <a:ext cx="10122795" cy="184236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4929188" algn="l"/>
                  </a:tabLst>
                </a:pPr>
                <a:r>
                  <a:rPr lang="zh-TW" altLang="zh-TW" sz="3200" dirty="0">
                    <a:latin typeface="Times New Roman" panose="02020603050405020304" pitchFamily="18" charset="0"/>
                  </a:rPr>
                  <a:t>⑴</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a:rPr lang="en-US" altLang="zh-TW" sz="3200" b="0" i="1" smtClean="0">
                                <a:latin typeface="Cambria Math" panose="02040503050406030204" pitchFamily="18" charset="0"/>
                              </a:rPr>
                              <m:t>    </m:t>
                            </m:r>
                          </m:e>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14:m>
                  <m:oMath xmlns:m="http://schemas.openxmlformats.org/officeDocument/2006/math">
                    <m:r>
                      <a:rPr lang="en-US" altLang="zh-TW" sz="3200" b="0" i="0" smtClean="0">
                        <a:effectLst/>
                        <a:latin typeface="Cambria Math" panose="02040503050406030204" pitchFamily="18" charset="0"/>
                        <a:ea typeface="Cambria Math" panose="02040503050406030204" pitchFamily="18" charset="0"/>
                      </a:rPr>
                      <m:t> </m:t>
                    </m:r>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m:t>
                            </m:r>
                            <m:r>
                              <a:rPr lang="en-US" altLang="zh-TW" sz="3200" b="0" i="1" smtClean="0">
                                <a:latin typeface="Cambria Math" panose="02040503050406030204" pitchFamily="18" charset="0"/>
                              </a:rPr>
                              <m:t>  </m:t>
                            </m:r>
                          </m:e>
                          <m:e>
                            <m:r>
                              <m:rPr>
                                <m:nor/>
                              </m:rPr>
                              <a:rPr lang="en-US" altLang="zh-TW" sz="3200">
                                <a:latin typeface="Times New Roman" panose="02020603050405020304" pitchFamily="18" charset="0"/>
                              </a:rPr>
                              <m:t>4</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6</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B1BDC6B4-4155-43CC-A506-988EFE98EFF8}"/>
                  </a:ext>
                </a:extLst>
              </p:cNvPr>
              <p:cNvSpPr>
                <a:spLocks noRot="1" noChangeAspect="1" noMove="1" noResize="1" noEditPoints="1" noAdjustHandles="1" noChangeArrowheads="1" noChangeShapeType="1" noTextEdit="1"/>
              </p:cNvSpPr>
              <p:nvPr/>
            </p:nvSpPr>
            <p:spPr>
              <a:xfrm>
                <a:off x="720795" y="688488"/>
                <a:ext cx="10122795" cy="1842364"/>
              </a:xfrm>
              <a:prstGeom prst="rect">
                <a:avLst/>
              </a:prstGeom>
              <a:blipFill>
                <a:blip r:embed="rId2"/>
                <a:stretch>
                  <a:fillRect l="-1505" t="-3642"/>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EC12333C-8684-4FB4-B815-E19DFC8D4ED1}"/>
              </a:ext>
            </a:extLst>
          </p:cNvPr>
          <p:cNvSpPr/>
          <p:nvPr/>
        </p:nvSpPr>
        <p:spPr>
          <a:xfrm>
            <a:off x="720795" y="2708270"/>
            <a:ext cx="6096000" cy="113800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3</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endParaRPr lang="zh-TW" altLang="zh-TW" sz="3200" dirty="0">
              <a:solidFill>
                <a:srgbClr val="EC008C"/>
              </a:solidFill>
              <a:latin typeface="Times New Roman" panose="02020603050405020304" pitchFamily="18" charset="0"/>
            </a:endParaRPr>
          </a:p>
        </p:txBody>
      </p:sp>
      <p:sp>
        <p:nvSpPr>
          <p:cNvPr id="6" name="矩形: 圓角 48">
            <a:extLst>
              <a:ext uri="{FF2B5EF4-FFF2-40B4-BE49-F238E27FC236}">
                <a16:creationId xmlns:a16="http://schemas.microsoft.com/office/drawing/2014/main" id="{AC2659B1-76DA-42BA-AD71-1B1415BD090A}"/>
              </a:ext>
            </a:extLst>
          </p:cNvPr>
          <p:cNvSpPr/>
          <p:nvPr/>
        </p:nvSpPr>
        <p:spPr>
          <a:xfrm>
            <a:off x="114300" y="2779991"/>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0E33F912-864F-439A-A452-788153CBB4DD}"/>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9547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a:extLst>
              <a:ext uri="{FF2B5EF4-FFF2-40B4-BE49-F238E27FC236}">
                <a16:creationId xmlns:a16="http://schemas.microsoft.com/office/drawing/2014/main" id="{060422E0-E1A2-4A57-9A29-EDB5EDF7AD4D}"/>
              </a:ext>
            </a:extLst>
          </p:cNvPr>
          <p:cNvSpPr>
            <a:spLocks noGrp="1"/>
          </p:cNvSpPr>
          <p:nvPr>
            <p:ph type="subTitle" idx="1"/>
          </p:nvPr>
        </p:nvSpPr>
        <p:spPr/>
        <p:txBody>
          <a:bodyPr/>
          <a:lstStyle/>
          <a:p>
            <a:r>
              <a:rPr lang="en-US" altLang="zh-TW" dirty="0"/>
              <a:t>25	</a:t>
            </a:r>
            <a:endParaRPr lang="zh-TW" altLang="en-US" dirty="0"/>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602248A4-2052-4102-A7F8-96F016031650}"/>
                  </a:ext>
                </a:extLst>
              </p:cNvPr>
              <p:cNvSpPr/>
              <p:nvPr/>
            </p:nvSpPr>
            <p:spPr>
              <a:xfrm>
                <a:off x="720796" y="688488"/>
                <a:ext cx="10142674" cy="1683281"/>
              </a:xfrm>
              <a:prstGeom prst="rect">
                <a:avLst/>
              </a:prstGeom>
            </p:spPr>
            <p:txBody>
              <a:bodyPr wrap="square">
                <a:spAutoFit/>
              </a:bodyPr>
              <a:lstStyle/>
              <a:p>
                <a:r>
                  <a:rPr lang="zh-TW" altLang="zh-TW" sz="3200" kern="100" dirty="0">
                    <a:latin typeface="Times New Roman" panose="02020603050405020304" pitchFamily="18" charset="0"/>
                    <a:cs typeface="Calibri" panose="020F0502020204030204" pitchFamily="34" charset="0"/>
                  </a:rPr>
                  <a:t>若二元一次聯立方程式</a:t>
                </a:r>
                <a:r>
                  <a:rPr lang="en-US" altLang="zh-TW" sz="3200" kern="100" dirty="0">
                    <a:latin typeface="Times New Roman" panose="02020603050405020304" pitchFamily="18" charset="0"/>
                    <a:cs typeface="Calibri" panose="020F0502020204030204" pitchFamily="34"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cs typeface="Times New Roman" panose="02020603050405020304" pitchFamily="18" charset="0"/>
                          </a:rPr>
                        </m:ctrlPr>
                      </m:dPr>
                      <m:e>
                        <m:eqArr>
                          <m:eqArrPr>
                            <m:ctrlPr>
                              <a:rPr lang="zh-TW" altLang="zh-TW" sz="3200" i="1">
                                <a:effectLst/>
                                <a:latin typeface="Cambria Math" panose="02040503050406030204" pitchFamily="18" charset="0"/>
                                <a:ea typeface="Cambria Math" panose="02040503050406030204" pitchFamily="18" charset="0"/>
                                <a:cs typeface="Times New Roman" panose="02020603050405020304" pitchFamily="18" charset="0"/>
                              </a:rPr>
                            </m:ctrlPr>
                          </m:eqArrPr>
                          <m:e>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4</m:t>
                            </m:r>
                            <m:r>
                              <m:rPr>
                                <m:nor/>
                              </m:rPr>
                              <a:rPr lang="en-US" altLang="zh-TW" sz="3200" b="0" i="0" kern="100" smtClean="0">
                                <a:latin typeface="Times New Roman" panose="02020603050405020304" pitchFamily="18" charset="0"/>
                              </a:rPr>
                              <m:t>    </m:t>
                            </m:r>
                          </m:e>
                          <m:e>
                            <m:r>
                              <m:rPr>
                                <m:nor/>
                              </m:rPr>
                              <a:rPr lang="en-US" altLang="zh-TW" sz="3200" kern="100">
                                <a:latin typeface="Times New Roman" panose="02020603050405020304" pitchFamily="18" charset="0"/>
                              </a:rPr>
                              <m:t>2</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9</m:t>
                            </m:r>
                          </m:e>
                        </m:eqArr>
                      </m:e>
                    </m:d>
                    <m:r>
                      <a:rPr lang="en-US" altLang="zh-TW" sz="3200" b="0" i="1" kern="100" smtClean="0">
                        <a:latin typeface="Cambria Math" panose="02040503050406030204" pitchFamily="18" charset="0"/>
                      </a:rPr>
                      <m:t> </m:t>
                    </m:r>
                  </m:oMath>
                </a14:m>
                <a:r>
                  <a:rPr lang="zh-TW" altLang="zh-TW" sz="3200" kern="100" dirty="0">
                    <a:latin typeface="Times New Roman" panose="02020603050405020304" pitchFamily="18" charset="0"/>
                    <a:cs typeface="Calibri" panose="020F0502020204030204" pitchFamily="34" charset="0"/>
                  </a:rPr>
                  <a:t>的解為</a:t>
                </a:r>
                <a:r>
                  <a:rPr lang="en-US" altLang="zh-TW" sz="3200" kern="100" dirty="0">
                    <a:latin typeface="Times New Roman" panose="02020603050405020304" pitchFamily="18" charset="0"/>
                    <a:cs typeface="Calibri" panose="020F0502020204030204" pitchFamily="34" charset="0"/>
                  </a:rPr>
                  <a:t> </a:t>
                </a:r>
                <a:r>
                  <a:rPr lang="en-US" altLang="zh-TW" sz="3200" i="1" kern="100" dirty="0">
                    <a:latin typeface="Times New Roman" panose="02020603050405020304" pitchFamily="18" charset="0"/>
                    <a:cs typeface="Calibri" panose="020F0502020204030204" pitchFamily="34" charset="0"/>
                  </a:rPr>
                  <a:t>x</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a</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y</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b</a:t>
                </a:r>
                <a:r>
                  <a:rPr lang="zh-TW" altLang="zh-TW" sz="3200" kern="100" dirty="0">
                    <a:latin typeface="Times New Roman" panose="02020603050405020304" pitchFamily="18" charset="0"/>
                    <a:cs typeface="Calibri" panose="020F0502020204030204" pitchFamily="34" charset="0"/>
                  </a:rPr>
                  <a:t>，則</a:t>
                </a:r>
                <a:r>
                  <a:rPr lang="en-US" altLang="zh-TW" sz="3200" kern="100" dirty="0">
                    <a:latin typeface="Times New Roman" panose="02020603050405020304" pitchFamily="18" charset="0"/>
                    <a:cs typeface="Calibri" panose="020F0502020204030204" pitchFamily="34" charset="0"/>
                  </a:rPr>
                  <a:t> </a:t>
                </a:r>
                <a:r>
                  <a:rPr lang="en-US" altLang="zh-TW" sz="3200" i="1" kern="100" dirty="0">
                    <a:latin typeface="Times New Roman" panose="02020603050405020304" pitchFamily="18" charset="0"/>
                    <a:cs typeface="Calibri" panose="020F0502020204030204" pitchFamily="34" charset="0"/>
                  </a:rPr>
                  <a:t>a</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b </a:t>
                </a:r>
                <a:r>
                  <a:rPr lang="zh-TW" altLang="zh-TW" sz="3200" kern="100" dirty="0">
                    <a:latin typeface="Times New Roman" panose="02020603050405020304" pitchFamily="18" charset="0"/>
                    <a:cs typeface="Calibri" panose="020F0502020204030204" pitchFamily="34" charset="0"/>
                  </a:rPr>
                  <a:t>之值為何？</a:t>
                </a:r>
                <a:endParaRPr lang="zh-TW" altLang="en-US" sz="3200" dirty="0"/>
              </a:p>
            </p:txBody>
          </p:sp>
        </mc:Choice>
        <mc:Fallback xmlns="">
          <p:sp>
            <p:nvSpPr>
              <p:cNvPr id="6" name="矩形 5">
                <a:extLst>
                  <a:ext uri="{FF2B5EF4-FFF2-40B4-BE49-F238E27FC236}">
                    <a16:creationId xmlns:a16="http://schemas.microsoft.com/office/drawing/2014/main" id="{602248A4-2052-4102-A7F8-96F016031650}"/>
                  </a:ext>
                </a:extLst>
              </p:cNvPr>
              <p:cNvSpPr>
                <a:spLocks noRot="1" noChangeAspect="1" noMove="1" noResize="1" noEditPoints="1" noAdjustHandles="1" noChangeArrowheads="1" noChangeShapeType="1" noTextEdit="1"/>
              </p:cNvSpPr>
              <p:nvPr/>
            </p:nvSpPr>
            <p:spPr>
              <a:xfrm>
                <a:off x="720796" y="688488"/>
                <a:ext cx="10142674" cy="1683281"/>
              </a:xfrm>
              <a:prstGeom prst="rect">
                <a:avLst/>
              </a:prstGeom>
              <a:blipFill>
                <a:blip r:embed="rId2"/>
                <a:stretch>
                  <a:fillRect l="-1502" r="-1562" b="-10507"/>
                </a:stretch>
              </a:blipFill>
            </p:spPr>
            <p:txBody>
              <a:bodyPr/>
              <a:lstStyle/>
              <a:p>
                <a:r>
                  <a:rPr lang="zh-TW" altLang="en-US">
                    <a:noFill/>
                  </a:rPr>
                  <a:t> </a:t>
                </a:r>
              </a:p>
            </p:txBody>
          </p:sp>
        </mc:Fallback>
      </mc:AlternateContent>
      <p:sp>
        <p:nvSpPr>
          <p:cNvPr id="7" name="矩形 6">
            <a:extLst>
              <a:ext uri="{FF2B5EF4-FFF2-40B4-BE49-F238E27FC236}">
                <a16:creationId xmlns:a16="http://schemas.microsoft.com/office/drawing/2014/main" id="{3AF26A50-69E4-434D-9521-8682D6541443}"/>
              </a:ext>
            </a:extLst>
          </p:cNvPr>
          <p:cNvSpPr/>
          <p:nvPr/>
        </p:nvSpPr>
        <p:spPr>
          <a:xfrm>
            <a:off x="720796" y="2518778"/>
            <a:ext cx="389850" cy="584775"/>
          </a:xfrm>
          <a:prstGeom prst="rect">
            <a:avLst/>
          </a:prstGeom>
        </p:spPr>
        <p:txBody>
          <a:bodyPr wrap="none">
            <a:spAutoFit/>
          </a:bodyPr>
          <a:lstStyle/>
          <a:p>
            <a:r>
              <a:rPr lang="en-US" altLang="zh-TW" sz="3200" kern="100" dirty="0">
                <a:solidFill>
                  <a:srgbClr val="E4007F"/>
                </a:solidFill>
                <a:latin typeface="Times New Roman" panose="02020603050405020304" pitchFamily="18" charset="0"/>
                <a:cs typeface="Calibri" panose="020F0502020204030204" pitchFamily="34" charset="0"/>
              </a:rPr>
              <a:t>2</a:t>
            </a:r>
            <a:endParaRPr lang="zh-TW" altLang="en-US" sz="3200" dirty="0">
              <a:solidFill>
                <a:srgbClr val="E4007F"/>
              </a:solidFill>
            </a:endParaRPr>
          </a:p>
        </p:txBody>
      </p:sp>
      <p:sp>
        <p:nvSpPr>
          <p:cNvPr id="8" name="矩形: 圓角 48">
            <a:extLst>
              <a:ext uri="{FF2B5EF4-FFF2-40B4-BE49-F238E27FC236}">
                <a16:creationId xmlns:a16="http://schemas.microsoft.com/office/drawing/2014/main" id="{E2857DAB-6C86-4A2D-8D22-C16EA130B3F1}"/>
              </a:ext>
            </a:extLst>
          </p:cNvPr>
          <p:cNvSpPr/>
          <p:nvPr/>
        </p:nvSpPr>
        <p:spPr>
          <a:xfrm>
            <a:off x="114300" y="254145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2" name="矩形 11">
            <a:hlinkClick r:id="rId3" action="ppaction://hlinksldjump"/>
            <a:extLst>
              <a:ext uri="{FF2B5EF4-FFF2-40B4-BE49-F238E27FC236}">
                <a16:creationId xmlns:a16="http://schemas.microsoft.com/office/drawing/2014/main" id="{9EBD5E2B-2249-44DA-B5C2-3AA65F320048}"/>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420093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EE91CDEF-4330-4D4B-902D-E3AA15723043}"/>
              </a:ext>
            </a:extLst>
          </p:cNvPr>
          <p:cNvSpPr>
            <a:spLocks noGrp="1"/>
          </p:cNvSpPr>
          <p:nvPr>
            <p:ph type="subTitle" idx="1"/>
          </p:nvPr>
        </p:nvSpPr>
        <p:spPr/>
        <p:txBody>
          <a:bodyPr/>
          <a:lstStyle/>
          <a:p>
            <a:r>
              <a:rPr lang="en-US" altLang="zh-TW" dirty="0"/>
              <a:t>26</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6BE6212-A906-43C5-B097-9E87652377FE}"/>
                  </a:ext>
                </a:extLst>
              </p:cNvPr>
              <p:cNvSpPr/>
              <p:nvPr/>
            </p:nvSpPr>
            <p:spPr>
              <a:xfrm>
                <a:off x="720795" y="688488"/>
                <a:ext cx="9943891" cy="184236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19675" algn="l"/>
                  </a:tabLst>
                </a:pPr>
                <a:r>
                  <a:rPr lang="zh-TW" altLang="zh-TW" sz="3200" dirty="0">
                    <a:latin typeface="Times New Roman" panose="02020603050405020304" pitchFamily="18" charset="0"/>
                  </a:rPr>
                  <a:t>⑴</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40</m:t>
                            </m:r>
                            <m:r>
                              <a:rPr lang="zh-TW" altLang="en-US" sz="3200" i="1" smtClean="0">
                                <a:latin typeface="Cambria Math" panose="02040503050406030204" pitchFamily="18" charset="0"/>
                              </a:rPr>
                              <m:t> </m:t>
                            </m:r>
                            <m:r>
                              <a:rPr lang="zh-TW" altLang="en-US" sz="3200" i="1">
                                <a:latin typeface="Cambria Math" panose="02040503050406030204" pitchFamily="18" charset="0"/>
                              </a:rPr>
                              <m:t> </m:t>
                            </m:r>
                          </m:e>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91</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9</m:t>
                            </m:r>
                            <m:r>
                              <a:rPr lang="zh-TW" altLang="en-US" sz="3200" i="1" smtClean="0">
                                <a:latin typeface="Cambria Math" panose="02040503050406030204" pitchFamily="18" charset="0"/>
                              </a:rPr>
                              <m:t> </m:t>
                            </m:r>
                            <m:r>
                              <a:rPr lang="zh-TW" altLang="en-US" sz="3200" i="1">
                                <a:latin typeface="Cambria Math" panose="02040503050406030204" pitchFamily="18" charset="0"/>
                              </a:rPr>
                              <m:t> </m:t>
                            </m:r>
                          </m:e>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7</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16BE6212-A906-43C5-B097-9E87652377FE}"/>
                  </a:ext>
                </a:extLst>
              </p:cNvPr>
              <p:cNvSpPr>
                <a:spLocks noRot="1" noChangeAspect="1" noMove="1" noResize="1" noEditPoints="1" noAdjustHandles="1" noChangeArrowheads="1" noChangeShapeType="1" noTextEdit="1"/>
              </p:cNvSpPr>
              <p:nvPr/>
            </p:nvSpPr>
            <p:spPr>
              <a:xfrm>
                <a:off x="720795" y="688488"/>
                <a:ext cx="9943891" cy="1842364"/>
              </a:xfrm>
              <a:prstGeom prst="rect">
                <a:avLst/>
              </a:prstGeom>
              <a:blipFill>
                <a:blip r:embed="rId2"/>
                <a:stretch>
                  <a:fillRect l="-1533" t="-3642"/>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BA3A3723-7FD9-42CD-B568-989A10E9C7C9}"/>
              </a:ext>
            </a:extLst>
          </p:cNvPr>
          <p:cNvSpPr/>
          <p:nvPr/>
        </p:nvSpPr>
        <p:spPr>
          <a:xfrm>
            <a:off x="720795" y="2628756"/>
            <a:ext cx="6096000" cy="1175706"/>
          </a:xfrm>
          <a:prstGeom prst="rect">
            <a:avLst/>
          </a:prstGeom>
        </p:spPr>
        <p:txBody>
          <a:bodyPr>
            <a:spAutoFit/>
          </a:bodyPr>
          <a:lstStyle/>
          <a:p>
            <a:pPr>
              <a:lnSpc>
                <a:spcPct val="110000"/>
              </a:lnSpc>
              <a:spcAft>
                <a:spcPts val="0"/>
              </a:spcAft>
            </a:pPr>
            <a:r>
              <a:rPr lang="zh-TW" altLang="zh-TW" sz="3200" dirty="0">
                <a:solidFill>
                  <a:srgbClr val="E4007F"/>
                </a:solidFill>
                <a:latin typeface="Times New Roman" panose="02020603050405020304" pitchFamily="18" charset="0"/>
              </a:rPr>
              <a:t>⑴ </a:t>
            </a:r>
            <a:r>
              <a:rPr lang="en-US" altLang="zh-TW" sz="3200" i="1" dirty="0">
                <a:solidFill>
                  <a:srgbClr val="E4007F"/>
                </a:solidFill>
                <a:latin typeface="Times New Roman" panose="02020603050405020304" pitchFamily="18" charset="0"/>
              </a:rPr>
              <a:t>x</a:t>
            </a:r>
            <a:r>
              <a:rPr lang="zh-TW" altLang="zh-TW" sz="3200" dirty="0">
                <a:solidFill>
                  <a:srgbClr val="E4007F"/>
                </a:solidFill>
                <a:latin typeface="Times New Roman" panose="02020603050405020304" pitchFamily="18" charset="0"/>
              </a:rPr>
              <a:t>＝</a:t>
            </a:r>
            <a:r>
              <a:rPr lang="en-US" altLang="zh-TW" sz="3200" dirty="0">
                <a:solidFill>
                  <a:srgbClr val="E4007F"/>
                </a:solidFill>
                <a:latin typeface="Times New Roman" panose="02020603050405020304" pitchFamily="18" charset="0"/>
              </a:rPr>
              <a:t>18</a:t>
            </a:r>
            <a:r>
              <a:rPr lang="zh-TW" altLang="zh-TW" sz="3200" dirty="0">
                <a:solidFill>
                  <a:srgbClr val="E4007F"/>
                </a:solidFill>
                <a:latin typeface="Times New Roman" panose="02020603050405020304" pitchFamily="18" charset="0"/>
              </a:rPr>
              <a:t>、</a:t>
            </a:r>
            <a:r>
              <a:rPr lang="en-US" altLang="zh-TW" sz="3200" i="1" dirty="0">
                <a:solidFill>
                  <a:srgbClr val="E4007F"/>
                </a:solidFill>
                <a:latin typeface="Times New Roman" panose="02020603050405020304" pitchFamily="18" charset="0"/>
              </a:rPr>
              <a:t>y</a:t>
            </a:r>
            <a:r>
              <a:rPr lang="zh-TW" altLang="zh-TW" sz="3200" dirty="0">
                <a:solidFill>
                  <a:srgbClr val="E4007F"/>
                </a:solidFill>
                <a:latin typeface="Times New Roman" panose="02020603050405020304" pitchFamily="18" charset="0"/>
              </a:rPr>
              <a:t>＝</a:t>
            </a:r>
            <a:r>
              <a:rPr lang="en-US" altLang="zh-TW" sz="3200" dirty="0">
                <a:solidFill>
                  <a:srgbClr val="E4007F"/>
                </a:solidFill>
                <a:latin typeface="Times New Roman" panose="02020603050405020304" pitchFamily="18" charset="0"/>
              </a:rPr>
              <a:t>11</a:t>
            </a:r>
            <a:endParaRPr lang="zh-TW" altLang="zh-TW" sz="3200" dirty="0">
              <a:solidFill>
                <a:srgbClr val="E4007F"/>
              </a:solidFill>
              <a:latin typeface="Times New Roman" panose="02020603050405020304" pitchFamily="18" charset="0"/>
            </a:endParaRPr>
          </a:p>
          <a:p>
            <a:pPr>
              <a:lnSpc>
                <a:spcPct val="110000"/>
              </a:lnSpc>
              <a:spcAft>
                <a:spcPts val="0"/>
              </a:spcAft>
            </a:pPr>
            <a:r>
              <a:rPr lang="zh-TW" altLang="zh-TW" sz="3200" kern="100" dirty="0">
                <a:solidFill>
                  <a:srgbClr val="E4007F"/>
                </a:solidFill>
                <a:latin typeface="Times New Roman" panose="02020603050405020304" pitchFamily="18" charset="0"/>
                <a:cs typeface="Calibri" panose="020F0502020204030204" pitchFamily="34" charset="0"/>
              </a:rPr>
              <a:t>⑵</a:t>
            </a:r>
            <a:r>
              <a:rPr lang="zh-TW" altLang="zh-TW" sz="3200" kern="100" dirty="0">
                <a:solidFill>
                  <a:srgbClr val="E4007F"/>
                </a:solidFill>
                <a:ea typeface="Times New Roman" panose="02020603050405020304" pitchFamily="18" charset="0"/>
                <a:cs typeface="Calibri" panose="020F0502020204030204" pitchFamily="34" charset="0"/>
              </a:rPr>
              <a:t> </a:t>
            </a:r>
            <a:r>
              <a:rPr lang="en-US" altLang="zh-TW" sz="3200" i="1" dirty="0">
                <a:solidFill>
                  <a:srgbClr val="E4007F"/>
                </a:solidFill>
                <a:latin typeface="Times New Roman" panose="02020603050405020304" pitchFamily="18" charset="0"/>
              </a:rPr>
              <a:t>x</a:t>
            </a:r>
            <a:r>
              <a:rPr lang="zh-TW" altLang="zh-TW" sz="3200" kern="100" dirty="0">
                <a:solidFill>
                  <a:srgbClr val="E4007F"/>
                </a:solidFill>
                <a:latin typeface="Times New Roman" panose="02020603050405020304" pitchFamily="18" charset="0"/>
                <a:cs typeface="Calibri" panose="020F0502020204030204" pitchFamily="34" charset="0"/>
              </a:rPr>
              <a:t>＝</a:t>
            </a:r>
            <a:r>
              <a:rPr lang="en-US" altLang="zh-TW" sz="3200" kern="100" dirty="0">
                <a:solidFill>
                  <a:srgbClr val="E4007F"/>
                </a:solidFill>
                <a:latin typeface="Times New Roman" panose="02020603050405020304" pitchFamily="18" charset="0"/>
                <a:cs typeface="Calibri" panose="020F0502020204030204" pitchFamily="34" charset="0"/>
              </a:rPr>
              <a:t>4</a:t>
            </a:r>
            <a:r>
              <a:rPr lang="zh-TW" altLang="zh-TW" sz="3200" kern="100" dirty="0">
                <a:solidFill>
                  <a:srgbClr val="E4007F"/>
                </a:solidFill>
                <a:latin typeface="Times New Roman" panose="02020603050405020304" pitchFamily="18" charset="0"/>
                <a:cs typeface="Calibri" panose="020F0502020204030204" pitchFamily="34" charset="0"/>
              </a:rPr>
              <a:t>、</a:t>
            </a:r>
            <a:r>
              <a:rPr lang="en-US" altLang="zh-TW" sz="3200" i="1" kern="100" dirty="0">
                <a:solidFill>
                  <a:srgbClr val="E4007F"/>
                </a:solidFill>
                <a:latin typeface="Times New Roman" panose="02020603050405020304" pitchFamily="18" charset="0"/>
                <a:cs typeface="Calibri" panose="020F0502020204030204" pitchFamily="34" charset="0"/>
              </a:rPr>
              <a:t>y</a:t>
            </a:r>
            <a:r>
              <a:rPr lang="zh-TW" altLang="zh-TW" sz="3200" kern="100" dirty="0">
                <a:solidFill>
                  <a:srgbClr val="E4007F"/>
                </a:solidFill>
                <a:latin typeface="Times New Roman" panose="02020603050405020304" pitchFamily="18" charset="0"/>
                <a:cs typeface="Calibri" panose="020F0502020204030204" pitchFamily="34" charset="0"/>
              </a:rPr>
              <a:t>＝</a:t>
            </a:r>
            <a:r>
              <a:rPr lang="en-US" altLang="zh-TW" sz="3200" kern="100" dirty="0">
                <a:solidFill>
                  <a:srgbClr val="E4007F"/>
                </a:solidFill>
                <a:latin typeface="Times New Roman" panose="02020603050405020304" pitchFamily="18" charset="0"/>
                <a:cs typeface="Calibri" panose="020F0502020204030204" pitchFamily="34" charset="0"/>
              </a:rPr>
              <a:t>1</a:t>
            </a:r>
            <a:endParaRPr lang="zh-TW" altLang="en-US" sz="3200" dirty="0">
              <a:solidFill>
                <a:srgbClr val="E4007F"/>
              </a:solidFill>
            </a:endParaRPr>
          </a:p>
        </p:txBody>
      </p:sp>
      <p:sp>
        <p:nvSpPr>
          <p:cNvPr id="6" name="矩形: 圓角 48">
            <a:extLst>
              <a:ext uri="{FF2B5EF4-FFF2-40B4-BE49-F238E27FC236}">
                <a16:creationId xmlns:a16="http://schemas.microsoft.com/office/drawing/2014/main" id="{830584DE-9B21-4F51-B0D4-8F56284AE910}"/>
              </a:ext>
            </a:extLst>
          </p:cNvPr>
          <p:cNvSpPr/>
          <p:nvPr/>
        </p:nvSpPr>
        <p:spPr>
          <a:xfrm>
            <a:off x="114300" y="2650784"/>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D2515CA9-4C7B-4CF9-923B-74F9B653ADC1}"/>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18000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5EC1A430-FDB7-4564-87FE-4A5460C43E10}"/>
              </a:ext>
            </a:extLst>
          </p:cNvPr>
          <p:cNvSpPr>
            <a:spLocks noGrp="1"/>
          </p:cNvSpPr>
          <p:nvPr>
            <p:ph type="subTitle" idx="1"/>
          </p:nvPr>
        </p:nvSpPr>
        <p:spPr/>
        <p:txBody>
          <a:bodyPr/>
          <a:lstStyle/>
          <a:p>
            <a:r>
              <a:rPr lang="en-US" altLang="zh-TW" dirty="0"/>
              <a:t>26</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95B26BC3-130C-4133-AD36-3566BCE533EE}"/>
                  </a:ext>
                </a:extLst>
              </p:cNvPr>
              <p:cNvSpPr/>
              <p:nvPr/>
            </p:nvSpPr>
            <p:spPr>
              <a:xfrm>
                <a:off x="720795" y="688488"/>
                <a:ext cx="10102917" cy="184236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4929188" algn="l"/>
                  </a:tabLst>
                </a:pPr>
                <a:r>
                  <a:rPr lang="zh-TW" altLang="zh-TW" sz="3200" dirty="0">
                    <a:latin typeface="Times New Roman" panose="02020603050405020304" pitchFamily="18" charset="0"/>
                  </a:rPr>
                  <a:t>⑴</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9</m:t>
                            </m:r>
                            <m:r>
                              <a:rPr lang="zh-TW" altLang="en-US" sz="3200" i="1" smtClean="0">
                                <a:latin typeface="Cambria Math" panose="02040503050406030204" pitchFamily="18" charset="0"/>
                              </a:rPr>
                              <m:t> </m:t>
                            </m:r>
                            <m:r>
                              <a:rPr lang="zh-TW" altLang="en-US" sz="3200" i="1">
                                <a:latin typeface="Cambria Math" panose="02040503050406030204" pitchFamily="18" charset="0"/>
                              </a:rPr>
                              <m:t> </m:t>
                            </m:r>
                          </m:e>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7</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16</m:t>
                            </m:r>
                            <m:r>
                              <a:rPr lang="zh-TW" altLang="en-US" sz="3200" i="1" smtClean="0">
                                <a:latin typeface="Cambria Math" panose="02040503050406030204" pitchFamily="18" charset="0"/>
                              </a:rPr>
                              <m:t> </m:t>
                            </m:r>
                            <m:r>
                              <a:rPr lang="zh-TW" altLang="en-US" sz="3200" i="1">
                                <a:latin typeface="Cambria Math" panose="02040503050406030204" pitchFamily="18" charset="0"/>
                              </a:rPr>
                              <m:t> </m:t>
                            </m:r>
                          </m:e>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Cambria Math" panose="020405030504060302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26</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95B26BC3-130C-4133-AD36-3566BCE533EE}"/>
                  </a:ext>
                </a:extLst>
              </p:cNvPr>
              <p:cNvSpPr>
                <a:spLocks noRot="1" noChangeAspect="1" noMove="1" noResize="1" noEditPoints="1" noAdjustHandles="1" noChangeArrowheads="1" noChangeShapeType="1" noTextEdit="1"/>
              </p:cNvSpPr>
              <p:nvPr/>
            </p:nvSpPr>
            <p:spPr>
              <a:xfrm>
                <a:off x="720795" y="688488"/>
                <a:ext cx="10102917" cy="1842364"/>
              </a:xfrm>
              <a:prstGeom prst="rect">
                <a:avLst/>
              </a:prstGeom>
              <a:blipFill>
                <a:blip r:embed="rId2"/>
                <a:stretch>
                  <a:fillRect l="-1508" t="-364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F11DF9A6-350D-4578-B228-6C3F345C292D}"/>
                  </a:ext>
                </a:extLst>
              </p:cNvPr>
              <p:cNvSpPr/>
              <p:nvPr/>
            </p:nvSpPr>
            <p:spPr>
              <a:xfrm>
                <a:off x="720795" y="2699473"/>
                <a:ext cx="6096000" cy="145905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14:m>
                  <m:oMath xmlns:m="http://schemas.openxmlformats.org/officeDocument/2006/math">
                    <m:f>
                      <m:fPr>
                        <m:ctrlPr>
                          <a:rPr lang="zh-TW" altLang="zh-TW" sz="3200" i="1">
                            <a:solidFill>
                              <a:srgbClr val="EC008C"/>
                            </a:solidFill>
                            <a:effectLst/>
                            <a:latin typeface="Cambria Math" panose="02040503050406030204" pitchFamily="18" charset="0"/>
                            <a:ea typeface="Cambria Math" panose="02040503050406030204" pitchFamily="18" charset="0"/>
                          </a:rPr>
                        </m:ctrlPr>
                      </m:fPr>
                      <m:num>
                        <m:r>
                          <m:rPr>
                            <m:nor/>
                          </m:rPr>
                          <a:rPr lang="en-US" altLang="zh-TW" sz="3200">
                            <a:solidFill>
                              <a:srgbClr val="EC008C"/>
                            </a:solidFill>
                            <a:latin typeface="Times New Roman" panose="02020603050405020304" pitchFamily="18" charset="0"/>
                          </a:rPr>
                          <m:t>17</m:t>
                        </m:r>
                      </m:num>
                      <m:den>
                        <m:r>
                          <m:rPr>
                            <m:nor/>
                          </m:rPr>
                          <a:rPr lang="en-US" altLang="zh-TW" sz="3200">
                            <a:solidFill>
                              <a:srgbClr val="EC008C"/>
                            </a:solidFill>
                            <a:latin typeface="Times New Roman" panose="02020603050405020304" pitchFamily="18" charset="0"/>
                          </a:rPr>
                          <m:t>4</m:t>
                        </m:r>
                      </m:den>
                    </m:f>
                  </m:oMath>
                </a14:m>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14:m>
                  <m:oMath xmlns:m="http://schemas.openxmlformats.org/officeDocument/2006/math">
                    <m:f>
                      <m:fPr>
                        <m:ctrlPr>
                          <a:rPr lang="zh-TW" altLang="zh-TW" sz="3200" i="1">
                            <a:solidFill>
                              <a:srgbClr val="EC008C"/>
                            </a:solidFill>
                            <a:effectLst/>
                            <a:latin typeface="Cambria Math" panose="02040503050406030204" pitchFamily="18" charset="0"/>
                            <a:ea typeface="Cambria Math" panose="02040503050406030204" pitchFamily="18" charset="0"/>
                          </a:rPr>
                        </m:ctrlPr>
                      </m:fPr>
                      <m:num>
                        <m:r>
                          <m:rPr>
                            <m:nor/>
                          </m:rPr>
                          <a:rPr lang="en-US" altLang="zh-TW" sz="3200">
                            <a:solidFill>
                              <a:srgbClr val="EC008C"/>
                            </a:solidFill>
                            <a:latin typeface="Times New Roman" panose="02020603050405020304" pitchFamily="18" charset="0"/>
                          </a:rPr>
                          <m:t>1</m:t>
                        </m:r>
                      </m:num>
                      <m:den>
                        <m:r>
                          <m:rPr>
                            <m:nor/>
                          </m:rPr>
                          <a:rPr lang="en-US" altLang="zh-TW" sz="3200">
                            <a:solidFill>
                              <a:srgbClr val="EC008C"/>
                            </a:solidFill>
                            <a:latin typeface="Times New Roman" panose="02020603050405020304" pitchFamily="18" charset="0"/>
                          </a:rPr>
                          <m:t>2</m:t>
                        </m:r>
                      </m:den>
                    </m:f>
                  </m:oMath>
                </a14:m>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6</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4</a:t>
                </a:r>
                <a:endParaRPr lang="zh-TW" altLang="zh-TW" sz="3200" dirty="0">
                  <a:solidFill>
                    <a:srgbClr val="EC008C"/>
                  </a:solidFill>
                  <a:latin typeface="Times New Roman" panose="02020603050405020304" pitchFamily="18" charset="0"/>
                </a:endParaRPr>
              </a:p>
            </p:txBody>
          </p:sp>
        </mc:Choice>
        <mc:Fallback xmlns="">
          <p:sp>
            <p:nvSpPr>
              <p:cNvPr id="5" name="矩形 4">
                <a:extLst>
                  <a:ext uri="{FF2B5EF4-FFF2-40B4-BE49-F238E27FC236}">
                    <a16:creationId xmlns:a16="http://schemas.microsoft.com/office/drawing/2014/main" id="{F11DF9A6-350D-4578-B228-6C3F345C292D}"/>
                  </a:ext>
                </a:extLst>
              </p:cNvPr>
              <p:cNvSpPr>
                <a:spLocks noRot="1" noChangeAspect="1" noMove="1" noResize="1" noEditPoints="1" noAdjustHandles="1" noChangeArrowheads="1" noChangeShapeType="1" noTextEdit="1"/>
              </p:cNvSpPr>
              <p:nvPr/>
            </p:nvSpPr>
            <p:spPr>
              <a:xfrm>
                <a:off x="720795" y="2699473"/>
                <a:ext cx="6096000" cy="1459054"/>
              </a:xfrm>
              <a:prstGeom prst="rect">
                <a:avLst/>
              </a:prstGeom>
              <a:blipFill>
                <a:blip r:embed="rId3"/>
                <a:stretch>
                  <a:fillRect l="-2500" b="-12971"/>
                </a:stretch>
              </a:blipFill>
            </p:spPr>
            <p:txBody>
              <a:bodyPr/>
              <a:lstStyle/>
              <a:p>
                <a:r>
                  <a:rPr lang="zh-TW" altLang="en-US">
                    <a:noFill/>
                  </a:rPr>
                  <a:t> </a:t>
                </a:r>
              </a:p>
            </p:txBody>
          </p:sp>
        </mc:Fallback>
      </mc:AlternateContent>
      <p:sp>
        <p:nvSpPr>
          <p:cNvPr id="6" name="矩形: 圓角 48">
            <a:extLst>
              <a:ext uri="{FF2B5EF4-FFF2-40B4-BE49-F238E27FC236}">
                <a16:creationId xmlns:a16="http://schemas.microsoft.com/office/drawing/2014/main" id="{9EF0E6B0-7382-4D3F-9900-655DD73BFEDB}"/>
              </a:ext>
            </a:extLst>
          </p:cNvPr>
          <p:cNvSpPr/>
          <p:nvPr/>
        </p:nvSpPr>
        <p:spPr>
          <a:xfrm>
            <a:off x="114300" y="2948954"/>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4" action="ppaction://hlinksldjump"/>
            <a:extLst>
              <a:ext uri="{FF2B5EF4-FFF2-40B4-BE49-F238E27FC236}">
                <a16:creationId xmlns:a16="http://schemas.microsoft.com/office/drawing/2014/main" id="{03E3EA3B-5BCC-4A7A-9D22-B783FB7152F1}"/>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1710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A4345D27-07DE-4B0A-A749-221B74499612}"/>
              </a:ext>
            </a:extLst>
          </p:cNvPr>
          <p:cNvSpPr>
            <a:spLocks noGrp="1"/>
          </p:cNvSpPr>
          <p:nvPr>
            <p:ph type="subTitle" idx="1"/>
          </p:nvPr>
        </p:nvSpPr>
        <p:spPr/>
        <p:txBody>
          <a:bodyPr/>
          <a:lstStyle/>
          <a:p>
            <a:r>
              <a:rPr lang="en-US" altLang="zh-TW" dirty="0"/>
              <a:t>22</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A77EC778-A3FC-4E25-BE9F-10303C9347AB}"/>
                  </a:ext>
                </a:extLst>
              </p:cNvPr>
              <p:cNvSpPr>
                <a:spLocks noGrp="1"/>
              </p:cNvSpPr>
              <p:nvPr>
                <p:ph type="body" sz="quarter" idx="13"/>
              </p:nvPr>
            </p:nvSpPr>
            <p:spPr>
              <a:xfrm>
                <a:off x="720796" y="688488"/>
                <a:ext cx="10146901" cy="2171427"/>
              </a:xfrm>
            </p:spPr>
            <p:txBody>
              <a:bodyPr/>
              <a:lstStyle/>
              <a:p>
                <a:r>
                  <a:rPr lang="zh-TW" altLang="zh-TW" sz="3200" dirty="0"/>
                  <a:t>下列各組數中，哪些是二元一次聯立方程式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m:t>
                            </m:r>
                          </m:e>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3  </m:t>
                            </m:r>
                          </m:e>
                        </m:eqArr>
                      </m:e>
                    </m:d>
                  </m:oMath>
                </a14:m>
                <a:r>
                  <a:rPr lang="en-US" altLang="zh-TW" sz="3200" dirty="0"/>
                  <a:t> </a:t>
                </a:r>
                <a:r>
                  <a:rPr lang="zh-TW" altLang="zh-TW" sz="3200" dirty="0"/>
                  <a:t>的解？</a:t>
                </a:r>
                <a:br>
                  <a:rPr lang="en-US" altLang="zh-TW" sz="3200" dirty="0"/>
                </a:b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⑴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　⑵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　⑶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 xmlns:a16="http://schemas.microsoft.com/office/drawing/2014/main" xmlns:a14="http://schemas.microsoft.com/office/drawing/2010/main" id="{A77EC778-A3FC-4E25-BE9F-10303C9347AB}"/>
                  </a:ext>
                </a:extLst>
              </p:cNvPr>
              <p:cNvSpPr>
                <a:spLocks noGrp="1" noRot="1" noChangeAspect="1" noMove="1" noResize="1" noEditPoints="1" noAdjustHandles="1" noChangeArrowheads="1" noChangeShapeType="1" noTextEdit="1"/>
              </p:cNvSpPr>
              <p:nvPr>
                <p:ph type="body" sz="quarter" idx="13"/>
              </p:nvPr>
            </p:nvSpPr>
            <p:spPr>
              <a:xfrm>
                <a:off x="720796" y="688488"/>
                <a:ext cx="10146901" cy="2171427"/>
              </a:xfrm>
              <a:blipFill rotWithShape="1">
                <a:blip r:embed="rId3"/>
                <a:stretch>
                  <a:fillRect l="-1502"/>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5F56A51E-0F5D-4514-9C21-682EFDEA57D8}"/>
              </a:ext>
            </a:extLst>
          </p:cNvPr>
          <p:cNvSpPr/>
          <p:nvPr/>
        </p:nvSpPr>
        <p:spPr>
          <a:xfrm>
            <a:off x="114300" y="2859916"/>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9" name="矩形: 圓角 37">
            <a:extLst>
              <a:ext uri="{FF2B5EF4-FFF2-40B4-BE49-F238E27FC236}">
                <a16:creationId xmlns:a16="http://schemas.microsoft.com/office/drawing/2014/main" id="{734D50C3-75ED-4784-8ED1-111FBCE3DA92}"/>
              </a:ext>
            </a:extLst>
          </p:cNvPr>
          <p:cNvSpPr/>
          <p:nvPr/>
        </p:nvSpPr>
        <p:spPr>
          <a:xfrm>
            <a:off x="2294885" y="2"/>
            <a:ext cx="3660775" cy="646113"/>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r">
              <a:defRPr/>
            </a:pPr>
            <a:r>
              <a:rPr lang="zh-TW" altLang="en-US" sz="2800" b="1" dirty="0">
                <a:solidFill>
                  <a:schemeClr val="tx1"/>
                </a:solidFill>
                <a:latin typeface="微軟正黑體" panose="020B0604030504040204" pitchFamily="34" charset="-120"/>
                <a:ea typeface="微軟正黑體" panose="020B0604030504040204" pitchFamily="34" charset="-120"/>
              </a:rPr>
              <a:t>重新布題</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11" name="矩形: 圓角 20">
            <a:hlinkClick r:id="rId4" action="ppaction://hlinksldjump"/>
            <a:extLst>
              <a:ext uri="{FF2B5EF4-FFF2-40B4-BE49-F238E27FC236}">
                <a16:creationId xmlns:a16="http://schemas.microsoft.com/office/drawing/2014/main" id="{74DC8A5C-D6FE-451F-B818-6A4B32DA9359}"/>
              </a:ext>
            </a:extLst>
          </p:cNvPr>
          <p:cNvSpPr/>
          <p:nvPr/>
        </p:nvSpPr>
        <p:spPr>
          <a:xfrm>
            <a:off x="2537771" y="42865"/>
            <a:ext cx="571500"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圓角 31">
            <a:hlinkClick r:id="rId5" action="ppaction://hlinksldjump"/>
            <a:extLst>
              <a:ext uri="{FF2B5EF4-FFF2-40B4-BE49-F238E27FC236}">
                <a16:creationId xmlns:a16="http://schemas.microsoft.com/office/drawing/2014/main" id="{650B864A-77C2-418E-BB00-ADF8893CE76B}"/>
              </a:ext>
            </a:extLst>
          </p:cNvPr>
          <p:cNvSpPr/>
          <p:nvPr/>
        </p:nvSpPr>
        <p:spPr>
          <a:xfrm>
            <a:off x="3128319" y="42865"/>
            <a:ext cx="573088" cy="560387"/>
          </a:xfrm>
          <a:prstGeom prst="roundRect">
            <a:avLst>
              <a:gd name="adj" fmla="val 50000"/>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13" name="矩形: 圓角 32">
            <a:extLst>
              <a:ext uri="{FF2B5EF4-FFF2-40B4-BE49-F238E27FC236}">
                <a16:creationId xmlns:a16="http://schemas.microsoft.com/office/drawing/2014/main" id="{407C747F-68AD-4339-9CEF-E52C59100380}"/>
              </a:ext>
            </a:extLst>
          </p:cNvPr>
          <p:cNvSpPr/>
          <p:nvPr/>
        </p:nvSpPr>
        <p:spPr>
          <a:xfrm>
            <a:off x="3720459" y="42865"/>
            <a:ext cx="571500" cy="560387"/>
          </a:xfrm>
          <a:prstGeom prst="roundRect">
            <a:avLst>
              <a:gd name="adj" fmla="val 50000"/>
            </a:avLst>
          </a:prstGeom>
          <a:solidFill>
            <a:schemeClr val="tx1">
              <a:lumMod val="50000"/>
              <a:lumOff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altLang="zh-TW" sz="3600" b="1" dirty="0">
              <a:solidFill>
                <a:schemeClr val="tx1"/>
              </a:solidFill>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91991836"/>
              </p:ext>
            </p:extLst>
          </p:nvPr>
        </p:nvGraphicFramePr>
        <p:xfrm>
          <a:off x="964293" y="2856409"/>
          <a:ext cx="7086199" cy="3035344"/>
        </p:xfrm>
        <a:graphic>
          <a:graphicData uri="http://schemas.openxmlformats.org/drawingml/2006/table">
            <a:tbl>
              <a:tblPr/>
              <a:tblGrid>
                <a:gridCol w="627001">
                  <a:extLst>
                    <a:ext uri="{9D8B030D-6E8A-4147-A177-3AD203B41FA5}">
                      <a16:colId xmlns:a16="http://schemas.microsoft.com/office/drawing/2014/main" val="1010158081"/>
                    </a:ext>
                  </a:extLst>
                </a:gridCol>
                <a:gridCol w="1080661">
                  <a:extLst>
                    <a:ext uri="{9D8B030D-6E8A-4147-A177-3AD203B41FA5}">
                      <a16:colId xmlns:a16="http://schemas.microsoft.com/office/drawing/2014/main" val="1023925491"/>
                    </a:ext>
                  </a:extLst>
                </a:gridCol>
                <a:gridCol w="1080661">
                  <a:extLst>
                    <a:ext uri="{9D8B030D-6E8A-4147-A177-3AD203B41FA5}">
                      <a16:colId xmlns:a16="http://schemas.microsoft.com/office/drawing/2014/main" val="883327479"/>
                    </a:ext>
                  </a:extLst>
                </a:gridCol>
                <a:gridCol w="2148938">
                  <a:extLst>
                    <a:ext uri="{9D8B030D-6E8A-4147-A177-3AD203B41FA5}">
                      <a16:colId xmlns:a16="http://schemas.microsoft.com/office/drawing/2014/main" val="1092415153"/>
                    </a:ext>
                  </a:extLst>
                </a:gridCol>
                <a:gridCol w="2148938">
                  <a:extLst>
                    <a:ext uri="{9D8B030D-6E8A-4147-A177-3AD203B41FA5}">
                      <a16:colId xmlns:a16="http://schemas.microsoft.com/office/drawing/2014/main" val="2014161619"/>
                    </a:ext>
                  </a:extLst>
                </a:gridCol>
              </a:tblGrid>
              <a:tr h="758836">
                <a:tc>
                  <a:txBody>
                    <a:bodyPr/>
                    <a:lstStyle/>
                    <a:p>
                      <a:pPr>
                        <a:lnSpc>
                          <a:spcPct val="100000"/>
                        </a:lnSpc>
                        <a:spcAft>
                          <a:spcPts val="0"/>
                        </a:spcAft>
                      </a:pPr>
                      <a:r>
                        <a:rPr lang="en-US" sz="3200" kern="0" dirty="0">
                          <a:effectLst/>
                          <a:latin typeface="Times New Roman" panose="02020603050405020304" pitchFamily="18" charset="0"/>
                          <a:ea typeface="新細明體" panose="02020500000000000000" pitchFamily="18" charset="-120"/>
                        </a:rPr>
                        <a:t> </a:t>
                      </a:r>
                      <a:endParaRPr lang="zh-TW" sz="3200" kern="100" dirty="0">
                        <a:effectLst/>
                        <a:latin typeface="Times New Roman" panose="02020603050405020304" pitchFamily="18" charset="0"/>
                        <a:ea typeface="新細明體" panose="02020500000000000000" pitchFamily="18" charset="-120"/>
                      </a:endParaRPr>
                    </a:p>
                  </a:txBody>
                  <a:tcPr marL="36195" marR="36195" marT="71755" marB="71755" anchor="ctr">
                    <a:lnL>
                      <a:noFill/>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tc>
                  <a:txBody>
                    <a:bodyPr/>
                    <a:lstStyle/>
                    <a:p>
                      <a:pPr algn="ctr" fontAlgn="ctr">
                        <a:lnSpc>
                          <a:spcPct val="100000"/>
                        </a:lnSpc>
                        <a:spcAft>
                          <a:spcPts val="0"/>
                        </a:spcAft>
                      </a:pPr>
                      <a:r>
                        <a:rPr lang="zh-TW" sz="3200" i="1" kern="0" dirty="0">
                          <a:solidFill>
                            <a:srgbClr val="E4007E"/>
                          </a:solidFill>
                          <a:effectLst/>
                          <a:latin typeface="Times New Roman" panose="02020603050405020304" pitchFamily="18" charset="0"/>
                          <a:ea typeface="MS Mincho"/>
                        </a:rPr>
                        <a:t> </a:t>
                      </a:r>
                      <a:r>
                        <a:rPr lang="zh-TW" sz="3200" i="1" kern="0" dirty="0">
                          <a:solidFill>
                            <a:srgbClr val="E4007E"/>
                          </a:solidFill>
                          <a:effectLst/>
                          <a:latin typeface="Times New Roman" panose="02020603050405020304" pitchFamily="18" charset="0"/>
                          <a:ea typeface="新細明體" panose="02020500000000000000" pitchFamily="18" charset="-120"/>
                        </a:rPr>
                        <a:t>x</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tc>
                  <a:txBody>
                    <a:bodyPr/>
                    <a:lstStyle/>
                    <a:p>
                      <a:pPr algn="ctr" fontAlgn="ctr">
                        <a:lnSpc>
                          <a:spcPct val="100000"/>
                        </a:lnSpc>
                        <a:spcAft>
                          <a:spcPts val="0"/>
                        </a:spcAft>
                      </a:pPr>
                      <a:r>
                        <a:rPr lang="zh-TW" sz="3200" i="1" kern="0" dirty="0">
                          <a:solidFill>
                            <a:srgbClr val="E4007E"/>
                          </a:solidFill>
                          <a:effectLst/>
                          <a:latin typeface="Times New Roman" panose="02020603050405020304" pitchFamily="18" charset="0"/>
                          <a:ea typeface="MS Mincho"/>
                        </a:rPr>
                        <a:t> </a:t>
                      </a:r>
                      <a:r>
                        <a:rPr lang="zh-TW" sz="3200" i="1" kern="0" dirty="0">
                          <a:solidFill>
                            <a:srgbClr val="E4007E"/>
                          </a:solidFill>
                          <a:effectLst/>
                          <a:latin typeface="Times New Roman" panose="02020603050405020304" pitchFamily="18" charset="0"/>
                          <a:ea typeface="新細明體" panose="02020500000000000000" pitchFamily="18" charset="-120"/>
                        </a:rPr>
                        <a:t>y</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tc>
                  <a:txBody>
                    <a:bodyPr/>
                    <a:lstStyle/>
                    <a:p>
                      <a:pPr algn="ctr" fontAlgn="ctr">
                        <a:lnSpc>
                          <a:spcPct val="100000"/>
                        </a:lnSpc>
                        <a:spcAft>
                          <a:spcPts val="0"/>
                        </a:spcAft>
                      </a:pPr>
                      <a:r>
                        <a:rPr lang="zh-TW" sz="3200" kern="0">
                          <a:solidFill>
                            <a:srgbClr val="E4007E"/>
                          </a:solidFill>
                          <a:effectLst/>
                          <a:latin typeface="Times New Roman" panose="02020603050405020304" pitchFamily="18" charset="0"/>
                          <a:ea typeface="新細明體" panose="02020500000000000000" pitchFamily="18" charset="-120"/>
                        </a:rPr>
                        <a:t>2</a:t>
                      </a:r>
                      <a:r>
                        <a:rPr lang="zh-TW" sz="3200" i="1" kern="0">
                          <a:solidFill>
                            <a:srgbClr val="E4007E"/>
                          </a:solidFill>
                          <a:effectLst/>
                          <a:latin typeface="Times New Roman" panose="02020603050405020304" pitchFamily="18" charset="0"/>
                          <a:ea typeface="MS Mincho"/>
                        </a:rPr>
                        <a:t> </a:t>
                      </a:r>
                      <a:r>
                        <a:rPr lang="zh-TW" sz="3200" i="1" kern="0">
                          <a:solidFill>
                            <a:srgbClr val="E4007E"/>
                          </a:solidFill>
                          <a:effectLst/>
                          <a:latin typeface="Times New Roman" panose="02020603050405020304" pitchFamily="18" charset="0"/>
                          <a:ea typeface="新細明體" panose="02020500000000000000" pitchFamily="18" charset="-120"/>
                        </a:rPr>
                        <a:t>x</a:t>
                      </a:r>
                      <a:r>
                        <a:rPr lang="zh-TW" sz="3200" kern="0">
                          <a:solidFill>
                            <a:srgbClr val="E4007E"/>
                          </a:solidFill>
                          <a:effectLst/>
                          <a:latin typeface="Times New Roman" panose="02020603050405020304" pitchFamily="18" charset="0"/>
                          <a:ea typeface="新細明體" panose="02020500000000000000" pitchFamily="18" charset="-120"/>
                        </a:rPr>
                        <a:t>＋3</a:t>
                      </a:r>
                      <a:r>
                        <a:rPr lang="zh-TW" sz="3200" kern="0">
                          <a:solidFill>
                            <a:srgbClr val="E4007E"/>
                          </a:solidFill>
                          <a:effectLst/>
                          <a:latin typeface="Times New Roman" panose="02020603050405020304" pitchFamily="18" charset="0"/>
                          <a:ea typeface="MS Mincho"/>
                        </a:rPr>
                        <a:t> </a:t>
                      </a:r>
                      <a:r>
                        <a:rPr lang="zh-TW" sz="3200" i="1" kern="0">
                          <a:solidFill>
                            <a:srgbClr val="E4007E"/>
                          </a:solidFill>
                          <a:effectLst/>
                          <a:latin typeface="Times New Roman" panose="02020603050405020304" pitchFamily="18" charset="0"/>
                          <a:ea typeface="新細明體" panose="02020500000000000000" pitchFamily="18" charset="-120"/>
                        </a:rPr>
                        <a:t>y</a:t>
                      </a:r>
                      <a:r>
                        <a:rPr lang="zh-TW" sz="3200" kern="0">
                          <a:solidFill>
                            <a:srgbClr val="E4007E"/>
                          </a:solidFill>
                          <a:effectLst/>
                          <a:latin typeface="Times New Roman" panose="02020603050405020304" pitchFamily="18" charset="0"/>
                          <a:ea typeface="新細明體" panose="02020500000000000000" pitchFamily="18" charset="-120"/>
                        </a:rPr>
                        <a:t>＝1</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tc>
                  <a:txBody>
                    <a:bodyPr/>
                    <a:lstStyle/>
                    <a:p>
                      <a:pPr algn="ctr" fontAlgn="ctr">
                        <a:lnSpc>
                          <a:spcPct val="100000"/>
                        </a:lnSpc>
                        <a:spcAft>
                          <a:spcPts val="0"/>
                        </a:spcAft>
                      </a:pPr>
                      <a:r>
                        <a:rPr lang="zh-TW" sz="3200" i="1" kern="0">
                          <a:solidFill>
                            <a:srgbClr val="E4007E"/>
                          </a:solidFill>
                          <a:effectLst/>
                          <a:latin typeface="Times New Roman" panose="02020603050405020304" pitchFamily="18" charset="0"/>
                          <a:ea typeface="MS Mincho"/>
                        </a:rPr>
                        <a:t> </a:t>
                      </a:r>
                      <a:r>
                        <a:rPr lang="zh-TW" sz="3200" i="1" kern="0">
                          <a:solidFill>
                            <a:srgbClr val="E4007E"/>
                          </a:solidFill>
                          <a:effectLst/>
                          <a:latin typeface="Times New Roman" panose="02020603050405020304" pitchFamily="18" charset="0"/>
                          <a:ea typeface="新細明體" panose="02020500000000000000" pitchFamily="18" charset="-120"/>
                        </a:rPr>
                        <a:t>x</a:t>
                      </a:r>
                      <a:r>
                        <a:rPr lang="zh-TW" sz="3200" kern="0">
                          <a:solidFill>
                            <a:srgbClr val="E4007E"/>
                          </a:solidFill>
                          <a:effectLst/>
                          <a:latin typeface="Times New Roman" panose="02020603050405020304" pitchFamily="18" charset="0"/>
                          <a:ea typeface="新細明體" panose="02020500000000000000" pitchFamily="18" charset="-120"/>
                        </a:rPr>
                        <a:t>－</a:t>
                      </a:r>
                      <a:r>
                        <a:rPr lang="zh-TW" sz="3200" kern="0">
                          <a:solidFill>
                            <a:srgbClr val="E4007E"/>
                          </a:solidFill>
                          <a:effectLst/>
                          <a:latin typeface="Times New Roman" panose="02020603050405020304" pitchFamily="18" charset="0"/>
                          <a:ea typeface="MS Mincho"/>
                        </a:rPr>
                        <a:t> </a:t>
                      </a:r>
                      <a:r>
                        <a:rPr lang="zh-TW" sz="3200" i="1" kern="0">
                          <a:solidFill>
                            <a:srgbClr val="E4007E"/>
                          </a:solidFill>
                          <a:effectLst/>
                          <a:latin typeface="Times New Roman" panose="02020603050405020304" pitchFamily="18" charset="0"/>
                          <a:ea typeface="新細明體" panose="02020500000000000000" pitchFamily="18" charset="-120"/>
                        </a:rPr>
                        <a:t>y</a:t>
                      </a:r>
                      <a:r>
                        <a:rPr lang="zh-TW" sz="3200" kern="0">
                          <a:solidFill>
                            <a:srgbClr val="E4007E"/>
                          </a:solidFill>
                          <a:effectLst/>
                          <a:latin typeface="Times New Roman" panose="02020603050405020304" pitchFamily="18" charset="0"/>
                          <a:ea typeface="新細明體" panose="02020500000000000000" pitchFamily="18" charset="-120"/>
                        </a:rPr>
                        <a:t>＝3</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a:noFill/>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D9EE"/>
                    </a:solidFill>
                  </a:tcPr>
                </a:tc>
                <a:extLst>
                  <a:ext uri="{0D108BD9-81ED-4DB2-BD59-A6C34878D82A}">
                    <a16:rowId xmlns:a16="http://schemas.microsoft.com/office/drawing/2014/main" val="4029654271"/>
                  </a:ext>
                </a:extLst>
              </a:tr>
              <a:tr h="758836">
                <a:tc>
                  <a:txBody>
                    <a:bodyPr/>
                    <a:lstStyle/>
                    <a:p>
                      <a:pPr algn="ctr" fontAlgn="ctr">
                        <a:lnSpc>
                          <a:spcPct val="100000"/>
                        </a:lnSpc>
                        <a:spcAft>
                          <a:spcPts val="0"/>
                        </a:spcAft>
                      </a:pPr>
                      <a:r>
                        <a:rPr lang="zh-TW" sz="3200" kern="0" dirty="0">
                          <a:solidFill>
                            <a:srgbClr val="E4007E"/>
                          </a:solidFill>
                          <a:effectLst/>
                          <a:latin typeface="Times New Roman" panose="02020603050405020304" pitchFamily="18" charset="0"/>
                          <a:ea typeface="新細明體" panose="02020500000000000000" pitchFamily="18" charset="-120"/>
                        </a:rPr>
                        <a:t>⑴</a:t>
                      </a:r>
                      <a:r>
                        <a:rPr lang="en-US" altLang="zh-TW" sz="3200" kern="0" dirty="0">
                          <a:solidFill>
                            <a:srgbClr val="E4007E"/>
                          </a:solidFill>
                          <a:effectLst/>
                          <a:latin typeface="Times New Roman" panose="02020603050405020304" pitchFamily="18" charset="0"/>
                          <a:ea typeface="新細明體" panose="02020500000000000000" pitchFamily="18" charset="-120"/>
                        </a:rPr>
                        <a:t> </a:t>
                      </a:r>
                      <a:endParaRPr lang="zh-TW" sz="3200" kern="100" dirty="0">
                        <a:effectLst/>
                        <a:latin typeface="Times New Roman" panose="02020603050405020304" pitchFamily="18" charset="0"/>
                        <a:ea typeface="新細明體" panose="02020500000000000000" pitchFamily="18" charset="-120"/>
                      </a:endParaRPr>
                    </a:p>
                  </a:txBody>
                  <a:tcPr marL="36195" marR="36195" marT="71755" marB="71755" anchor="ctr">
                    <a:lnL>
                      <a:noFill/>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dirty="0">
                          <a:solidFill>
                            <a:srgbClr val="E4007E"/>
                          </a:solidFill>
                          <a:effectLst/>
                          <a:latin typeface="Times New Roman" panose="02020603050405020304" pitchFamily="18" charset="0"/>
                          <a:ea typeface="新細明體" panose="02020500000000000000" pitchFamily="18" charset="-120"/>
                        </a:rPr>
                        <a:t>2</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dirty="0">
                          <a:solidFill>
                            <a:srgbClr val="E4007E"/>
                          </a:solidFill>
                          <a:effectLst/>
                          <a:latin typeface="Times New Roman" panose="02020603050405020304" pitchFamily="18" charset="0"/>
                          <a:ea typeface="新細明體" panose="02020500000000000000" pitchFamily="18" charset="-120"/>
                        </a:rPr>
                        <a:t>1</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dirty="0">
                          <a:solidFill>
                            <a:srgbClr val="E4007E"/>
                          </a:solidFill>
                          <a:effectLst/>
                          <a:latin typeface="Times New Roman" panose="02020603050405020304" pitchFamily="18" charset="0"/>
                          <a:ea typeface="新細明體" panose="02020500000000000000" pitchFamily="18" charset="-120"/>
                        </a:rPr>
                        <a:t>否</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a:solidFill>
                            <a:srgbClr val="E4007E"/>
                          </a:solidFill>
                          <a:effectLst/>
                          <a:latin typeface="Times New Roman" panose="02020603050405020304" pitchFamily="18" charset="0"/>
                          <a:ea typeface="新細明體" panose="02020500000000000000" pitchFamily="18" charset="-120"/>
                        </a:rPr>
                        <a:t>否</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a:noFill/>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extLst>
                  <a:ext uri="{0D108BD9-81ED-4DB2-BD59-A6C34878D82A}">
                    <a16:rowId xmlns:a16="http://schemas.microsoft.com/office/drawing/2014/main" val="3913760797"/>
                  </a:ext>
                </a:extLst>
              </a:tr>
              <a:tr h="758836">
                <a:tc>
                  <a:txBody>
                    <a:bodyPr/>
                    <a:lstStyle/>
                    <a:p>
                      <a:pPr algn="ctr" fontAlgn="ctr">
                        <a:lnSpc>
                          <a:spcPct val="100000"/>
                        </a:lnSpc>
                        <a:spcAft>
                          <a:spcPts val="0"/>
                        </a:spcAft>
                      </a:pPr>
                      <a:r>
                        <a:rPr lang="zh-TW" sz="3200" kern="0">
                          <a:solidFill>
                            <a:srgbClr val="E4007E"/>
                          </a:solidFill>
                          <a:effectLst/>
                          <a:latin typeface="Times New Roman" panose="02020603050405020304" pitchFamily="18" charset="0"/>
                          <a:ea typeface="新細明體" panose="02020500000000000000" pitchFamily="18" charset="-120"/>
                        </a:rPr>
                        <a:t>⑵</a:t>
                      </a:r>
                      <a:endParaRPr lang="zh-TW" sz="3200" kern="100">
                        <a:effectLst/>
                        <a:latin typeface="Times New Roman" panose="02020603050405020304" pitchFamily="18" charset="0"/>
                        <a:ea typeface="新細明體" panose="02020500000000000000" pitchFamily="18" charset="-120"/>
                      </a:endParaRPr>
                    </a:p>
                  </a:txBody>
                  <a:tcPr marL="36195" marR="36195" marT="71755" marB="71755" anchor="ctr">
                    <a:lnL>
                      <a:noFill/>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a:solidFill>
                            <a:srgbClr val="E4007E"/>
                          </a:solidFill>
                          <a:effectLst/>
                          <a:latin typeface="Times New Roman" panose="02020603050405020304" pitchFamily="18" charset="0"/>
                          <a:ea typeface="新細明體" panose="02020500000000000000" pitchFamily="18" charset="-120"/>
                        </a:rPr>
                        <a:t>2</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dirty="0">
                          <a:solidFill>
                            <a:srgbClr val="E4007E"/>
                          </a:solidFill>
                          <a:effectLst/>
                          <a:latin typeface="Times New Roman" panose="02020603050405020304" pitchFamily="18" charset="0"/>
                          <a:ea typeface="新細明體" panose="02020500000000000000" pitchFamily="18" charset="-120"/>
                        </a:rPr>
                        <a:t>－1</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b="1" kern="0" dirty="0">
                          <a:solidFill>
                            <a:srgbClr val="E4007E"/>
                          </a:solidFill>
                          <a:effectLst/>
                          <a:latin typeface="Times New Roman" panose="02020603050405020304" pitchFamily="18" charset="0"/>
                          <a:ea typeface="新細明體" panose="02020500000000000000" pitchFamily="18" charset="-120"/>
                        </a:rPr>
                        <a:t>是</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b="1" kern="0" dirty="0">
                          <a:solidFill>
                            <a:srgbClr val="E4007E"/>
                          </a:solidFill>
                          <a:effectLst/>
                          <a:latin typeface="Times New Roman" panose="02020603050405020304" pitchFamily="18" charset="0"/>
                          <a:ea typeface="新細明體" panose="02020500000000000000" pitchFamily="18" charset="-120"/>
                        </a:rPr>
                        <a:t>是</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a:noFill/>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extLst>
                  <a:ext uri="{0D108BD9-81ED-4DB2-BD59-A6C34878D82A}">
                    <a16:rowId xmlns:a16="http://schemas.microsoft.com/office/drawing/2014/main" val="4103390390"/>
                  </a:ext>
                </a:extLst>
              </a:tr>
              <a:tr h="758836">
                <a:tc>
                  <a:txBody>
                    <a:bodyPr/>
                    <a:lstStyle/>
                    <a:p>
                      <a:pPr algn="ctr" fontAlgn="ctr">
                        <a:lnSpc>
                          <a:spcPct val="100000"/>
                        </a:lnSpc>
                        <a:spcAft>
                          <a:spcPts val="0"/>
                        </a:spcAft>
                      </a:pPr>
                      <a:r>
                        <a:rPr lang="zh-TW" sz="3200" kern="0">
                          <a:solidFill>
                            <a:srgbClr val="E4007E"/>
                          </a:solidFill>
                          <a:effectLst/>
                          <a:latin typeface="Times New Roman" panose="02020603050405020304" pitchFamily="18" charset="0"/>
                          <a:ea typeface="新細明體" panose="02020500000000000000" pitchFamily="18" charset="-120"/>
                        </a:rPr>
                        <a:t>⑶</a:t>
                      </a:r>
                      <a:endParaRPr lang="zh-TW" sz="3200" kern="100">
                        <a:effectLst/>
                        <a:latin typeface="Times New Roman" panose="02020603050405020304" pitchFamily="18" charset="0"/>
                        <a:ea typeface="新細明體" panose="02020500000000000000" pitchFamily="18" charset="-120"/>
                      </a:endParaRPr>
                    </a:p>
                  </a:txBody>
                  <a:tcPr marL="36195" marR="36195" marT="71755" marB="71755" anchor="ctr">
                    <a:lnL>
                      <a:noFill/>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a:solidFill>
                            <a:srgbClr val="E4007E"/>
                          </a:solidFill>
                          <a:effectLst/>
                          <a:latin typeface="Times New Roman" panose="02020603050405020304" pitchFamily="18" charset="0"/>
                          <a:ea typeface="新細明體" panose="02020500000000000000" pitchFamily="18" charset="-120"/>
                        </a:rPr>
                        <a:t>1</a:t>
                      </a:r>
                      <a:endParaRPr lang="zh-TW" sz="3200" kern="10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dirty="0">
                          <a:solidFill>
                            <a:srgbClr val="E4007E"/>
                          </a:solidFill>
                          <a:effectLst/>
                          <a:latin typeface="Times New Roman" panose="02020603050405020304" pitchFamily="18" charset="0"/>
                          <a:ea typeface="新細明體" panose="02020500000000000000" pitchFamily="18" charset="-120"/>
                        </a:rPr>
                        <a:t>－2</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dirty="0">
                          <a:solidFill>
                            <a:srgbClr val="E4007E"/>
                          </a:solidFill>
                          <a:effectLst/>
                          <a:latin typeface="Times New Roman" panose="02020603050405020304" pitchFamily="18" charset="0"/>
                          <a:ea typeface="新細明體" panose="02020500000000000000" pitchFamily="18" charset="-120"/>
                        </a:rPr>
                        <a:t>否</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w="12700" cap="flat" cmpd="sng" algn="ctr">
                      <a:solidFill>
                        <a:srgbClr val="E4007E"/>
                      </a:solidFill>
                      <a:prstDash val="solid"/>
                      <a:round/>
                      <a:headEnd type="none" w="med" len="med"/>
                      <a:tailEnd type="none" w="med" len="med"/>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tc>
                  <a:txBody>
                    <a:bodyPr/>
                    <a:lstStyle/>
                    <a:p>
                      <a:pPr algn="ctr" fontAlgn="ctr">
                        <a:lnSpc>
                          <a:spcPct val="100000"/>
                        </a:lnSpc>
                        <a:spcAft>
                          <a:spcPts val="0"/>
                        </a:spcAft>
                      </a:pPr>
                      <a:r>
                        <a:rPr lang="zh-TW" sz="3200" kern="0" dirty="0">
                          <a:solidFill>
                            <a:srgbClr val="E4007E"/>
                          </a:solidFill>
                          <a:effectLst/>
                          <a:latin typeface="Times New Roman" panose="02020603050405020304" pitchFamily="18" charset="0"/>
                          <a:ea typeface="新細明體" panose="02020500000000000000" pitchFamily="18" charset="-120"/>
                        </a:rPr>
                        <a:t>是</a:t>
                      </a:r>
                      <a:endParaRPr lang="zh-TW" sz="3200" kern="100" dirty="0">
                        <a:effectLst/>
                        <a:latin typeface="Times New Roman" panose="02020603050405020304" pitchFamily="18" charset="0"/>
                        <a:ea typeface="新細明體" panose="02020500000000000000" pitchFamily="18" charset="-120"/>
                      </a:endParaRPr>
                    </a:p>
                  </a:txBody>
                  <a:tcPr marL="71755" marR="71755" marT="71755" marB="71755" anchor="ctr">
                    <a:lnL w="12700" cap="flat" cmpd="sng" algn="ctr">
                      <a:solidFill>
                        <a:srgbClr val="E4007E"/>
                      </a:solidFill>
                      <a:prstDash val="solid"/>
                      <a:round/>
                      <a:headEnd type="none" w="med" len="med"/>
                      <a:tailEnd type="none" w="med" len="med"/>
                    </a:lnL>
                    <a:lnR>
                      <a:noFill/>
                    </a:lnR>
                    <a:lnT w="12700" cap="flat" cmpd="sng" algn="ctr">
                      <a:solidFill>
                        <a:srgbClr val="E4007E"/>
                      </a:solidFill>
                      <a:prstDash val="solid"/>
                      <a:round/>
                      <a:headEnd type="none" w="med" len="med"/>
                      <a:tailEnd type="none" w="med" len="med"/>
                    </a:lnT>
                    <a:lnB w="12700" cap="flat" cmpd="sng" algn="ctr">
                      <a:solidFill>
                        <a:srgbClr val="E4007E"/>
                      </a:solidFill>
                      <a:prstDash val="solid"/>
                      <a:round/>
                      <a:headEnd type="none" w="med" len="med"/>
                      <a:tailEnd type="none" w="med" len="med"/>
                    </a:lnB>
                    <a:solidFill>
                      <a:srgbClr val="FFFFFF"/>
                    </a:solidFill>
                  </a:tcPr>
                </a:tc>
                <a:extLst>
                  <a:ext uri="{0D108BD9-81ED-4DB2-BD59-A6C34878D82A}">
                    <a16:rowId xmlns:a16="http://schemas.microsoft.com/office/drawing/2014/main" val="1550509144"/>
                  </a:ext>
                </a:extLst>
              </a:tr>
            </a:tbl>
          </a:graphicData>
        </a:graphic>
      </p:graphicFrame>
    </p:spTree>
    <p:extLst>
      <p:ext uri="{BB962C8B-B14F-4D97-AF65-F5344CB8AC3E}">
        <p14:creationId xmlns:p14="http://schemas.microsoft.com/office/powerpoint/2010/main" val="256465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C7FE0F40-7434-4302-B985-436A93B6BE20}"/>
              </a:ext>
            </a:extLst>
          </p:cNvPr>
          <p:cNvSpPr>
            <a:spLocks noGrp="1"/>
          </p:cNvSpPr>
          <p:nvPr>
            <p:ph type="subTitle" idx="1"/>
          </p:nvPr>
        </p:nvSpPr>
        <p:spPr/>
        <p:txBody>
          <a:bodyPr/>
          <a:lstStyle/>
          <a:p>
            <a:r>
              <a:rPr lang="en-US" altLang="zh-TW" dirty="0"/>
              <a:t>27</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8E6B2A48-366C-4373-8136-A4A4CD84CF28}"/>
                  </a:ext>
                </a:extLst>
              </p:cNvPr>
              <p:cNvSpPr/>
              <p:nvPr/>
            </p:nvSpPr>
            <p:spPr>
              <a:xfrm>
                <a:off x="720795" y="688488"/>
                <a:ext cx="10261943" cy="1649041"/>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19675" algn="l"/>
                  </a:tabLst>
                </a:pPr>
                <a:r>
                  <a:rPr lang="zh-TW" altLang="zh-TW" sz="3200" dirty="0">
                    <a:latin typeface="Times New Roman" panose="02020603050405020304" pitchFamily="18" charset="0"/>
                  </a:rPr>
                  <a:t>⑴</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4</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7</m:t>
                            </m:r>
                          </m:e>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4</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4</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r>
                              <m:rPr>
                                <m:nor/>
                              </m:rPr>
                              <a:rPr lang="en-US" altLang="zh-TW" sz="3200" b="0" i="0" smtClean="0">
                                <a:latin typeface="Times New Roman" panose="02020603050405020304" pitchFamily="18" charset="0"/>
                              </a:rPr>
                              <m:t>  </m:t>
                            </m:r>
                          </m:e>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4</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 xmlns:a16="http://schemas.microsoft.com/office/drawing/2014/main" xmlns:a14="http://schemas.microsoft.com/office/drawing/2010/main" id="{8E6B2A48-366C-4373-8136-A4A4CD84CF28}"/>
                  </a:ext>
                </a:extLst>
              </p:cNvPr>
              <p:cNvSpPr>
                <a:spLocks noRot="1" noChangeAspect="1" noMove="1" noResize="1" noEditPoints="1" noAdjustHandles="1" noChangeArrowheads="1" noChangeShapeType="1" noTextEdit="1"/>
              </p:cNvSpPr>
              <p:nvPr/>
            </p:nvSpPr>
            <p:spPr>
              <a:xfrm>
                <a:off x="720795" y="688488"/>
                <a:ext cx="10261943" cy="1649041"/>
              </a:xfrm>
              <a:prstGeom prst="rect">
                <a:avLst/>
              </a:prstGeom>
              <a:blipFill rotWithShape="1">
                <a:blip r:embed="rId2"/>
                <a:stretch>
                  <a:fillRect l="-1485" t="-4074"/>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4113B2B5-666F-41E2-8D1F-D4411F1200DA}"/>
              </a:ext>
            </a:extLst>
          </p:cNvPr>
          <p:cNvSpPr/>
          <p:nvPr/>
        </p:nvSpPr>
        <p:spPr>
          <a:xfrm>
            <a:off x="720795" y="2564297"/>
            <a:ext cx="6096000" cy="113800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3</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endParaRPr lang="zh-TW" altLang="zh-TW" sz="3200" dirty="0">
              <a:solidFill>
                <a:srgbClr val="EC008C"/>
              </a:solidFill>
              <a:latin typeface="Times New Roman" panose="02020603050405020304" pitchFamily="18" charset="0"/>
            </a:endParaRPr>
          </a:p>
        </p:txBody>
      </p:sp>
      <p:sp>
        <p:nvSpPr>
          <p:cNvPr id="6" name="矩形: 圓角 48">
            <a:extLst>
              <a:ext uri="{FF2B5EF4-FFF2-40B4-BE49-F238E27FC236}">
                <a16:creationId xmlns:a16="http://schemas.microsoft.com/office/drawing/2014/main" id="{6E0E68F4-E054-4D11-9E39-0C59E09F328A}"/>
              </a:ext>
            </a:extLst>
          </p:cNvPr>
          <p:cNvSpPr/>
          <p:nvPr/>
        </p:nvSpPr>
        <p:spPr>
          <a:xfrm>
            <a:off x="114300" y="26209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F1B000BF-DC96-4A38-A2A5-2BEE4B073C58}"/>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48790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a:extLst>
              <a:ext uri="{FF2B5EF4-FFF2-40B4-BE49-F238E27FC236}">
                <a16:creationId xmlns:a16="http://schemas.microsoft.com/office/drawing/2014/main" id="{DB179AEA-825F-4DE9-81FA-C5AA970FB1F0}"/>
              </a:ext>
            </a:extLst>
          </p:cNvPr>
          <p:cNvSpPr>
            <a:spLocks noGrp="1"/>
          </p:cNvSpPr>
          <p:nvPr>
            <p:ph type="subTitle" idx="1"/>
          </p:nvPr>
        </p:nvSpPr>
        <p:spPr/>
        <p:txBody>
          <a:bodyPr/>
          <a:lstStyle/>
          <a:p>
            <a:r>
              <a:rPr lang="en-US" altLang="zh-TW" dirty="0"/>
              <a:t>27</a:t>
            </a:r>
            <a:endParaRPr lang="zh-TW" altLang="en-US" dirty="0"/>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3B9A4996-D953-47DA-80B2-536594CABC47}"/>
                  </a:ext>
                </a:extLst>
              </p:cNvPr>
              <p:cNvSpPr/>
              <p:nvPr/>
            </p:nvSpPr>
            <p:spPr>
              <a:xfrm>
                <a:off x="720796" y="688488"/>
                <a:ext cx="9109004" cy="184236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19675" algn="l"/>
                  </a:tabLst>
                </a:pPr>
                <a:r>
                  <a:rPr lang="zh-TW" altLang="zh-TW" sz="3200" dirty="0">
                    <a:latin typeface="Times New Roman" panose="02020603050405020304" pitchFamily="18" charset="0"/>
                  </a:rPr>
                  <a:t>⑴</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6</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e>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zh-TW" altLang="en-US"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14</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r>
                              <m:rPr>
                                <m:nor/>
                              </m:rPr>
                              <a:rPr lang="en-US" altLang="zh-TW" sz="3200" i="1">
                                <a:latin typeface="Times New Roman" panose="02020603050405020304" pitchFamily="18" charset="0"/>
                              </a:rPr>
                              <m:t>y</m:t>
                            </m:r>
                          </m:e>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11</m:t>
                            </m:r>
                          </m:e>
                        </m:eqArr>
                      </m:e>
                    </m:d>
                  </m:oMath>
                </a14:m>
                <a:endParaRPr lang="zh-TW" altLang="zh-TW" sz="3200" dirty="0">
                  <a:latin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3B9A4996-D953-47DA-80B2-536594CABC47}"/>
                  </a:ext>
                </a:extLst>
              </p:cNvPr>
              <p:cNvSpPr>
                <a:spLocks noRot="1" noChangeAspect="1" noMove="1" noResize="1" noEditPoints="1" noAdjustHandles="1" noChangeArrowheads="1" noChangeShapeType="1" noTextEdit="1"/>
              </p:cNvSpPr>
              <p:nvPr/>
            </p:nvSpPr>
            <p:spPr>
              <a:xfrm>
                <a:off x="720796" y="688488"/>
                <a:ext cx="9109004" cy="1842364"/>
              </a:xfrm>
              <a:prstGeom prst="rect">
                <a:avLst/>
              </a:prstGeom>
              <a:blipFill>
                <a:blip r:embed="rId2"/>
                <a:stretch>
                  <a:fillRect l="-1672" t="-3642"/>
                </a:stretch>
              </a:blipFill>
            </p:spPr>
            <p:txBody>
              <a:bodyPr/>
              <a:lstStyle/>
              <a:p>
                <a:r>
                  <a:rPr lang="zh-TW" altLang="en-US">
                    <a:noFill/>
                  </a:rPr>
                  <a:t> </a:t>
                </a:r>
              </a:p>
            </p:txBody>
          </p:sp>
        </mc:Fallback>
      </mc:AlternateContent>
      <p:sp>
        <p:nvSpPr>
          <p:cNvPr id="7" name="矩形 6">
            <a:extLst>
              <a:ext uri="{FF2B5EF4-FFF2-40B4-BE49-F238E27FC236}">
                <a16:creationId xmlns:a16="http://schemas.microsoft.com/office/drawing/2014/main" id="{601B8B81-4086-49B8-BCAC-D89F51448219}"/>
              </a:ext>
            </a:extLst>
          </p:cNvPr>
          <p:cNvSpPr/>
          <p:nvPr/>
        </p:nvSpPr>
        <p:spPr>
          <a:xfrm>
            <a:off x="720796" y="2530852"/>
            <a:ext cx="6096000" cy="113800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3</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endParaRPr lang="zh-TW" altLang="zh-TW" sz="3200" dirty="0">
              <a:solidFill>
                <a:srgbClr val="EC008C"/>
              </a:solidFill>
              <a:latin typeface="Times New Roman" panose="02020603050405020304" pitchFamily="18" charset="0"/>
            </a:endParaRPr>
          </a:p>
        </p:txBody>
      </p:sp>
      <p:sp>
        <p:nvSpPr>
          <p:cNvPr id="8" name="矩形: 圓角 48">
            <a:extLst>
              <a:ext uri="{FF2B5EF4-FFF2-40B4-BE49-F238E27FC236}">
                <a16:creationId xmlns:a16="http://schemas.microsoft.com/office/drawing/2014/main" id="{475CC69F-EC97-4F1F-9C3D-EEEE4F723339}"/>
              </a:ext>
            </a:extLst>
          </p:cNvPr>
          <p:cNvSpPr/>
          <p:nvPr/>
        </p:nvSpPr>
        <p:spPr>
          <a:xfrm>
            <a:off x="114300" y="26209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2" name="矩形 11">
            <a:hlinkClick r:id="rId3" action="ppaction://hlinksldjump"/>
            <a:extLst>
              <a:ext uri="{FF2B5EF4-FFF2-40B4-BE49-F238E27FC236}">
                <a16:creationId xmlns:a16="http://schemas.microsoft.com/office/drawing/2014/main" id="{F278094E-A357-4192-B73A-0BAD1CCFEE7F}"/>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94838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5CFB27B1-B949-4F24-8CCF-DA064F2C4CE4}"/>
              </a:ext>
            </a:extLst>
          </p:cNvPr>
          <p:cNvSpPr>
            <a:spLocks noGrp="1"/>
          </p:cNvSpPr>
          <p:nvPr>
            <p:ph type="subTitle" idx="1"/>
          </p:nvPr>
        </p:nvSpPr>
        <p:spPr/>
        <p:txBody>
          <a:bodyPr/>
          <a:lstStyle/>
          <a:p>
            <a:r>
              <a:rPr lang="en-US" altLang="zh-TW" dirty="0"/>
              <a:t>28</a:t>
            </a:r>
            <a:endParaRPr lang="zh-TW" altLang="en-US" dirty="0"/>
          </a:p>
        </p:txBody>
      </p:sp>
      <p:sp>
        <p:nvSpPr>
          <p:cNvPr id="4" name="矩形 3">
            <a:extLst>
              <a:ext uri="{FF2B5EF4-FFF2-40B4-BE49-F238E27FC236}">
                <a16:creationId xmlns:a16="http://schemas.microsoft.com/office/drawing/2014/main" id="{AB29CD22-9065-4434-A00E-38F388F9863D}"/>
              </a:ext>
            </a:extLst>
          </p:cNvPr>
          <p:cNvSpPr/>
          <p:nvPr/>
        </p:nvSpPr>
        <p:spPr>
          <a:xfrm>
            <a:off x="720794" y="688488"/>
            <a:ext cx="10501200" cy="1687706"/>
          </a:xfrm>
          <a:prstGeom prst="rect">
            <a:avLst/>
          </a:prstGeom>
        </p:spPr>
        <p:txBody>
          <a:bodyPr wrap="square">
            <a:noAutofit/>
          </a:bodyPr>
          <a:lstStyle/>
          <a:p>
            <a:pPr>
              <a:lnSpc>
                <a:spcPct val="110000"/>
              </a:lnSpc>
            </a:pPr>
            <a:r>
              <a:rPr lang="zh-TW" altLang="zh-TW" sz="3200" u="sng" kern="100" dirty="0">
                <a:latin typeface="Times New Roman" panose="02020603050405020304" pitchFamily="18" charset="0"/>
                <a:cs typeface="Calibri" panose="020F0502020204030204" pitchFamily="34" charset="0"/>
              </a:rPr>
              <a:t>小妍</a:t>
            </a:r>
            <a:r>
              <a:rPr lang="zh-TW" altLang="zh-TW" sz="3200" kern="100" dirty="0">
                <a:latin typeface="Times New Roman" panose="02020603050405020304" pitchFamily="18" charset="0"/>
                <a:cs typeface="Calibri" panose="020F0502020204030204" pitchFamily="34" charset="0"/>
              </a:rPr>
              <a:t>在夜市買了</a:t>
            </a:r>
            <a:r>
              <a:rPr lang="en-US" altLang="zh-TW" sz="3200" kern="100" dirty="0">
                <a:latin typeface="Times New Roman" panose="02020603050405020304" pitchFamily="18" charset="0"/>
                <a:cs typeface="Calibri" panose="020F0502020204030204" pitchFamily="34" charset="0"/>
              </a:rPr>
              <a:t> 2 </a:t>
            </a:r>
            <a:r>
              <a:rPr lang="zh-TW" altLang="zh-TW" sz="3200" kern="100" dirty="0">
                <a:latin typeface="Times New Roman" panose="02020603050405020304" pitchFamily="18" charset="0"/>
                <a:cs typeface="Calibri" panose="020F0502020204030204" pitchFamily="34" charset="0"/>
              </a:rPr>
              <a:t>串烤香腸和</a:t>
            </a:r>
            <a:r>
              <a:rPr lang="en-US" altLang="zh-TW" sz="3200" kern="100" dirty="0">
                <a:latin typeface="Times New Roman" panose="02020603050405020304" pitchFamily="18" charset="0"/>
                <a:cs typeface="Calibri" panose="020F0502020204030204" pitchFamily="34" charset="0"/>
              </a:rPr>
              <a:t> 3 </a:t>
            </a:r>
            <a:r>
              <a:rPr lang="zh-TW" altLang="zh-TW" sz="3200" kern="100" dirty="0">
                <a:latin typeface="Times New Roman" panose="02020603050405020304" pitchFamily="18" charset="0"/>
                <a:cs typeface="Calibri" panose="020F0502020204030204" pitchFamily="34" charset="0"/>
              </a:rPr>
              <a:t>杯翡翠檸檬茶，花了</a:t>
            </a:r>
            <a:r>
              <a:rPr lang="zh-TW" altLang="en-US" sz="3200" kern="100" dirty="0">
                <a:latin typeface="Times New Roman" panose="02020603050405020304" pitchFamily="18" charset="0"/>
                <a:cs typeface="Calibri" panose="020F0502020204030204" pitchFamily="34" charset="0"/>
              </a:rPr>
              <a:t> </a:t>
            </a:r>
            <a:r>
              <a:rPr lang="en-US" altLang="zh-TW" sz="3200" kern="100" dirty="0">
                <a:latin typeface="Times New Roman" panose="02020603050405020304" pitchFamily="18" charset="0"/>
                <a:cs typeface="Calibri" panose="020F0502020204030204" pitchFamily="34" charset="0"/>
              </a:rPr>
              <a:t>215</a:t>
            </a:r>
            <a:r>
              <a:rPr lang="zh-TW" altLang="en-US" sz="3200" kern="100" dirty="0">
                <a:latin typeface="Times New Roman" panose="02020603050405020304" pitchFamily="18" charset="0"/>
                <a:cs typeface="Calibri" panose="020F0502020204030204" pitchFamily="34" charset="0"/>
              </a:rPr>
              <a:t> </a:t>
            </a:r>
            <a:r>
              <a:rPr lang="zh-TW" altLang="zh-TW" sz="3200" kern="100" dirty="0">
                <a:latin typeface="Times New Roman" panose="02020603050405020304" pitchFamily="18" charset="0"/>
                <a:cs typeface="Calibri" panose="020F0502020204030204" pitchFamily="34" charset="0"/>
              </a:rPr>
              <a:t>元</a:t>
            </a:r>
            <a:r>
              <a:rPr lang="zh-TW" altLang="en-US" sz="3200" kern="100" dirty="0">
                <a:latin typeface="Times New Roman" panose="02020603050405020304" pitchFamily="18" charset="0"/>
                <a:cs typeface="Calibri" panose="020F0502020204030204" pitchFamily="34" charset="0"/>
              </a:rPr>
              <a:t>；</a:t>
            </a:r>
            <a:r>
              <a:rPr lang="zh-TW" altLang="zh-TW" sz="3200" u="sng" kern="100" dirty="0">
                <a:latin typeface="Times New Roman" panose="02020603050405020304" pitchFamily="18" charset="0"/>
                <a:cs typeface="Calibri" panose="020F0502020204030204" pitchFamily="34" charset="0"/>
              </a:rPr>
              <a:t>小翊</a:t>
            </a:r>
            <a:r>
              <a:rPr lang="zh-TW" altLang="zh-TW" sz="3200" kern="100" dirty="0">
                <a:latin typeface="Times New Roman" panose="02020603050405020304" pitchFamily="18" charset="0"/>
                <a:cs typeface="Calibri" panose="020F0502020204030204" pitchFamily="34" charset="0"/>
              </a:rPr>
              <a:t>買了</a:t>
            </a:r>
            <a:r>
              <a:rPr lang="en-US" altLang="zh-TW" sz="3200" kern="100" dirty="0">
                <a:latin typeface="Times New Roman" panose="02020603050405020304" pitchFamily="18" charset="0"/>
                <a:cs typeface="Calibri" panose="020F0502020204030204" pitchFamily="34" charset="0"/>
              </a:rPr>
              <a:t> 3 </a:t>
            </a:r>
            <a:r>
              <a:rPr lang="zh-TW" altLang="zh-TW" sz="3200" kern="100" dirty="0">
                <a:latin typeface="Times New Roman" panose="02020603050405020304" pitchFamily="18" charset="0"/>
                <a:cs typeface="Calibri" panose="020F0502020204030204" pitchFamily="34" charset="0"/>
              </a:rPr>
              <a:t>串烤香腸和</a:t>
            </a:r>
            <a:r>
              <a:rPr lang="en-US" altLang="zh-TW" sz="3200" kern="100" dirty="0">
                <a:latin typeface="Times New Roman" panose="02020603050405020304" pitchFamily="18" charset="0"/>
                <a:cs typeface="Calibri" panose="020F0502020204030204" pitchFamily="34" charset="0"/>
              </a:rPr>
              <a:t> 3 </a:t>
            </a:r>
            <a:r>
              <a:rPr lang="zh-TW" altLang="zh-TW" sz="3200" kern="100" dirty="0">
                <a:latin typeface="Times New Roman" panose="02020603050405020304" pitchFamily="18" charset="0"/>
                <a:cs typeface="Calibri" panose="020F0502020204030204" pitchFamily="34" charset="0"/>
              </a:rPr>
              <a:t>杯翡翠檸檬茶，花了</a:t>
            </a:r>
            <a:r>
              <a:rPr lang="en-US" altLang="zh-TW" sz="3200" kern="100" dirty="0">
                <a:latin typeface="Times New Roman" panose="02020603050405020304" pitchFamily="18" charset="0"/>
                <a:cs typeface="Calibri" panose="020F0502020204030204" pitchFamily="34" charset="0"/>
              </a:rPr>
              <a:t> 240 </a:t>
            </a:r>
            <a:r>
              <a:rPr lang="zh-TW" altLang="zh-TW" sz="3200" kern="100" dirty="0">
                <a:latin typeface="Times New Roman" panose="02020603050405020304" pitchFamily="18" charset="0"/>
                <a:cs typeface="Calibri" panose="020F0502020204030204" pitchFamily="34" charset="0"/>
              </a:rPr>
              <a:t>元，則</a:t>
            </a:r>
            <a:r>
              <a:rPr lang="en-US" altLang="zh-TW" sz="3200" kern="100" dirty="0">
                <a:latin typeface="Times New Roman" panose="02020603050405020304" pitchFamily="18" charset="0"/>
                <a:cs typeface="Calibri" panose="020F0502020204030204" pitchFamily="34" charset="0"/>
              </a:rPr>
              <a:t> 1 </a:t>
            </a:r>
            <a:r>
              <a:rPr lang="zh-TW" altLang="zh-TW" sz="3200" kern="100" dirty="0">
                <a:latin typeface="Times New Roman" panose="02020603050405020304" pitchFamily="18" charset="0"/>
                <a:cs typeface="Calibri" panose="020F0502020204030204" pitchFamily="34" charset="0"/>
              </a:rPr>
              <a:t>串烤香腸和</a:t>
            </a:r>
            <a:r>
              <a:rPr lang="en-US" altLang="zh-TW" sz="3200" kern="100" dirty="0">
                <a:latin typeface="Times New Roman" panose="02020603050405020304" pitchFamily="18" charset="0"/>
                <a:cs typeface="Calibri" panose="020F0502020204030204" pitchFamily="34" charset="0"/>
              </a:rPr>
              <a:t> 1 </a:t>
            </a:r>
            <a:r>
              <a:rPr lang="zh-TW" altLang="zh-TW" sz="3200" kern="100" dirty="0">
                <a:latin typeface="Times New Roman" panose="02020603050405020304" pitchFamily="18" charset="0"/>
                <a:cs typeface="Calibri" panose="020F0502020204030204" pitchFamily="34" charset="0"/>
              </a:rPr>
              <a:t>杯翡翠檸檬茶各是多少元？</a:t>
            </a:r>
            <a:endParaRPr lang="zh-TW" altLang="en-US" sz="3200" dirty="0"/>
          </a:p>
        </p:txBody>
      </p:sp>
      <p:sp>
        <p:nvSpPr>
          <p:cNvPr id="5" name="矩形 4">
            <a:extLst>
              <a:ext uri="{FF2B5EF4-FFF2-40B4-BE49-F238E27FC236}">
                <a16:creationId xmlns:a16="http://schemas.microsoft.com/office/drawing/2014/main" id="{462185B5-AF73-4D87-B902-E304F6F760FC}"/>
              </a:ext>
            </a:extLst>
          </p:cNvPr>
          <p:cNvSpPr/>
          <p:nvPr/>
        </p:nvSpPr>
        <p:spPr>
          <a:xfrm>
            <a:off x="720794" y="2430062"/>
            <a:ext cx="7366119" cy="584775"/>
          </a:xfrm>
          <a:prstGeom prst="rect">
            <a:avLst/>
          </a:prstGeom>
        </p:spPr>
        <p:txBody>
          <a:bodyPr wrap="none">
            <a:spAutoFit/>
          </a:bodyPr>
          <a:lstStyle/>
          <a:p>
            <a:r>
              <a:rPr lang="en-US" altLang="zh-TW" sz="3200" kern="100" dirty="0">
                <a:solidFill>
                  <a:srgbClr val="E4007F"/>
                </a:solidFill>
                <a:latin typeface="Times New Roman" panose="02020603050405020304" pitchFamily="18" charset="0"/>
                <a:cs typeface="Calibri" panose="020F0502020204030204" pitchFamily="34" charset="0"/>
              </a:rPr>
              <a:t>1 </a:t>
            </a:r>
            <a:r>
              <a:rPr lang="zh-TW" altLang="zh-TW" sz="3200" kern="100" dirty="0">
                <a:solidFill>
                  <a:srgbClr val="E4007F"/>
                </a:solidFill>
                <a:latin typeface="Times New Roman" panose="02020603050405020304" pitchFamily="18" charset="0"/>
                <a:cs typeface="Calibri" panose="020F0502020204030204" pitchFamily="34" charset="0"/>
              </a:rPr>
              <a:t>串烤香腸</a:t>
            </a:r>
            <a:r>
              <a:rPr lang="en-US" altLang="zh-TW" sz="3200" kern="100" dirty="0">
                <a:solidFill>
                  <a:srgbClr val="E4007F"/>
                </a:solidFill>
                <a:latin typeface="Times New Roman" panose="02020603050405020304" pitchFamily="18" charset="0"/>
                <a:cs typeface="Calibri" panose="020F0502020204030204" pitchFamily="34" charset="0"/>
              </a:rPr>
              <a:t> 25 </a:t>
            </a:r>
            <a:r>
              <a:rPr lang="zh-TW" altLang="zh-TW" sz="3200" kern="100" dirty="0">
                <a:solidFill>
                  <a:srgbClr val="E4007F"/>
                </a:solidFill>
                <a:latin typeface="Times New Roman" panose="02020603050405020304" pitchFamily="18" charset="0"/>
                <a:cs typeface="Calibri" panose="020F0502020204030204" pitchFamily="34" charset="0"/>
              </a:rPr>
              <a:t>元，</a:t>
            </a:r>
            <a:r>
              <a:rPr lang="en-US" altLang="zh-TW" sz="3200" kern="100" dirty="0">
                <a:solidFill>
                  <a:srgbClr val="E4007F"/>
                </a:solidFill>
                <a:latin typeface="Times New Roman" panose="02020603050405020304" pitchFamily="18" charset="0"/>
                <a:cs typeface="Calibri" panose="020F0502020204030204" pitchFamily="34" charset="0"/>
              </a:rPr>
              <a:t>1 </a:t>
            </a:r>
            <a:r>
              <a:rPr lang="zh-TW" altLang="zh-TW" sz="3200" kern="100" dirty="0">
                <a:solidFill>
                  <a:srgbClr val="E4007F"/>
                </a:solidFill>
                <a:latin typeface="Times New Roman" panose="02020603050405020304" pitchFamily="18" charset="0"/>
                <a:cs typeface="Calibri" panose="020F0502020204030204" pitchFamily="34" charset="0"/>
              </a:rPr>
              <a:t>杯翡翠檸檬茶</a:t>
            </a:r>
            <a:r>
              <a:rPr lang="en-US" altLang="zh-TW" sz="3200" kern="100" dirty="0">
                <a:solidFill>
                  <a:srgbClr val="E4007F"/>
                </a:solidFill>
                <a:latin typeface="Times New Roman" panose="02020603050405020304" pitchFamily="18" charset="0"/>
                <a:cs typeface="Calibri" panose="020F0502020204030204" pitchFamily="34" charset="0"/>
              </a:rPr>
              <a:t> 55 </a:t>
            </a:r>
            <a:r>
              <a:rPr lang="zh-TW" altLang="zh-TW" sz="3200" kern="100" dirty="0">
                <a:solidFill>
                  <a:srgbClr val="E4007F"/>
                </a:solidFill>
                <a:latin typeface="Times New Roman" panose="02020603050405020304" pitchFamily="18" charset="0"/>
                <a:cs typeface="Calibri" panose="020F0502020204030204" pitchFamily="34" charset="0"/>
              </a:rPr>
              <a:t>元</a:t>
            </a:r>
            <a:endParaRPr lang="zh-TW" altLang="en-US" sz="3200" dirty="0">
              <a:solidFill>
                <a:srgbClr val="E4007F"/>
              </a:solidFill>
            </a:endParaRPr>
          </a:p>
        </p:txBody>
      </p:sp>
      <p:sp>
        <p:nvSpPr>
          <p:cNvPr id="6" name="矩形: 圓角 48">
            <a:extLst>
              <a:ext uri="{FF2B5EF4-FFF2-40B4-BE49-F238E27FC236}">
                <a16:creationId xmlns:a16="http://schemas.microsoft.com/office/drawing/2014/main" id="{600D542A-23FA-4653-94FC-F8DA2F33C19B}"/>
              </a:ext>
            </a:extLst>
          </p:cNvPr>
          <p:cNvSpPr/>
          <p:nvPr/>
        </p:nvSpPr>
        <p:spPr>
          <a:xfrm>
            <a:off x="114300" y="2471880"/>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2" action="ppaction://hlinksldjump"/>
            <a:extLst>
              <a:ext uri="{FF2B5EF4-FFF2-40B4-BE49-F238E27FC236}">
                <a16:creationId xmlns:a16="http://schemas.microsoft.com/office/drawing/2014/main" id="{9E00AEF6-D4D6-44D1-B6E3-2D2E879ADE66}"/>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54568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A91C7009-7CD7-4FA9-A410-3204877E1415}"/>
              </a:ext>
            </a:extLst>
          </p:cNvPr>
          <p:cNvSpPr>
            <a:spLocks noGrp="1"/>
          </p:cNvSpPr>
          <p:nvPr>
            <p:ph type="subTitle" idx="1"/>
          </p:nvPr>
        </p:nvSpPr>
        <p:spPr/>
        <p:txBody>
          <a:bodyPr/>
          <a:lstStyle/>
          <a:p>
            <a:r>
              <a:rPr lang="en-US" altLang="zh-TW" dirty="0"/>
              <a:t>29</a:t>
            </a:r>
            <a:endParaRPr lang="zh-TW" altLang="en-US" dirty="0"/>
          </a:p>
        </p:txBody>
      </p:sp>
      <p:sp>
        <p:nvSpPr>
          <p:cNvPr id="6" name="Rectangle 3">
            <a:extLst>
              <a:ext uri="{FF2B5EF4-FFF2-40B4-BE49-F238E27FC236}">
                <a16:creationId xmlns:a16="http://schemas.microsoft.com/office/drawing/2014/main" id="{BF868AAF-8C67-486E-A784-089B9FB9F5FA}"/>
              </a:ext>
            </a:extLst>
          </p:cNvPr>
          <p:cNvSpPr>
            <a:spLocks noChangeArrowheads="1"/>
          </p:cNvSpPr>
          <p:nvPr/>
        </p:nvSpPr>
        <p:spPr bwMode="auto">
          <a:xfrm>
            <a:off x="720796" y="688488"/>
            <a:ext cx="921277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在下列</a:t>
            </a:r>
            <a:r>
              <a:rPr kumimoji="0" lang="zh-TW" altLang="en-US" sz="3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0" lang="zh-TW"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中填入「＋」或「－」使直式計算成立。</a:t>
            </a:r>
            <a:endParaRPr kumimoji="0" lang="zh-TW" altLang="zh-TW" sz="3200" b="0" i="0" u="none" strike="noStrike" cap="none" normalizeH="0" baseline="0" dirty="0">
              <a:ln>
                <a:noFill/>
              </a:ln>
              <a:solidFill>
                <a:schemeClr val="tx1"/>
              </a:solidFill>
              <a:effectLst/>
            </a:endParaRPr>
          </a:p>
          <a:p>
            <a:pPr lvl="0">
              <a:tabLst>
                <a:tab pos="5019675" algn="l"/>
              </a:tabLst>
            </a:pPr>
            <a:r>
              <a:rPr kumimoji="0" lang="zh-TW"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⑴</a:t>
            </a:r>
            <a:r>
              <a:rPr kumimoji="0" lang="zh-TW" altLang="en-US"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a:t>
            </a:r>
            <a:r>
              <a:rPr kumimoji="0" lang="en-US" altLang="zh-TW" sz="3200" dirty="0">
                <a:latin typeface="Times New Roman" panose="02020603050405020304" pitchFamily="18" charset="0"/>
                <a:cs typeface="Times New Roman" panose="02020603050405020304" pitchFamily="18" charset="0"/>
              </a:rPr>
              <a:t> ⑵</a:t>
            </a:r>
            <a:endParaRPr kumimoji="0" lang="zh-TW" altLang="en-US" sz="3200" b="0" i="0" u="none" strike="noStrike" cap="none" normalizeH="0" baseline="0" dirty="0">
              <a:ln>
                <a:noFill/>
              </a:ln>
              <a:solidFill>
                <a:schemeClr val="tx1"/>
              </a:solidFill>
              <a:effectLst/>
              <a:latin typeface="Arial" panose="020B0604020202020204" pitchFamily="34" charset="0"/>
            </a:endParaRPr>
          </a:p>
        </p:txBody>
      </p:sp>
      <p:sp>
        <p:nvSpPr>
          <p:cNvPr id="9" name="矩形 8">
            <a:extLst>
              <a:ext uri="{FF2B5EF4-FFF2-40B4-BE49-F238E27FC236}">
                <a16:creationId xmlns:a16="http://schemas.microsoft.com/office/drawing/2014/main" id="{32E7FACA-91DB-4E49-B899-A572BF0E41E3}"/>
              </a:ext>
            </a:extLst>
          </p:cNvPr>
          <p:cNvSpPr/>
          <p:nvPr/>
        </p:nvSpPr>
        <p:spPr>
          <a:xfrm>
            <a:off x="1601460" y="1866300"/>
            <a:ext cx="595035" cy="584775"/>
          </a:xfrm>
          <a:prstGeom prst="rect">
            <a:avLst/>
          </a:prstGeom>
        </p:spPr>
        <p:txBody>
          <a:bodyPr wrap="none">
            <a:spAutoFit/>
          </a:bodyPr>
          <a:lstStyle/>
          <a:p>
            <a:r>
              <a:rPr kumimoji="0" lang="zh-TW" altLang="zh-TW" sz="3200" dirty="0">
                <a:solidFill>
                  <a:srgbClr val="E4007F"/>
                </a:solidFill>
                <a:latin typeface="Times New Roman" panose="02020603050405020304" pitchFamily="18" charset="0"/>
                <a:cs typeface="Times New Roman" panose="02020603050405020304" pitchFamily="18" charset="0"/>
              </a:rPr>
              <a:t>＋</a:t>
            </a:r>
            <a:endParaRPr lang="zh-TW" altLang="en-US" sz="3200" dirty="0">
              <a:solidFill>
                <a:srgbClr val="E4007F"/>
              </a:solidFill>
            </a:endParaRPr>
          </a:p>
        </p:txBody>
      </p:sp>
      <p:sp>
        <p:nvSpPr>
          <p:cNvPr id="10" name="矩形 9">
            <a:extLst>
              <a:ext uri="{FF2B5EF4-FFF2-40B4-BE49-F238E27FC236}">
                <a16:creationId xmlns:a16="http://schemas.microsoft.com/office/drawing/2014/main" id="{D5BCE31A-FB5F-4E62-80BB-78186C3FCD0B}"/>
              </a:ext>
            </a:extLst>
          </p:cNvPr>
          <p:cNvSpPr/>
          <p:nvPr/>
        </p:nvSpPr>
        <p:spPr>
          <a:xfrm>
            <a:off x="6667445" y="1845280"/>
            <a:ext cx="595035" cy="584775"/>
          </a:xfrm>
          <a:prstGeom prst="rect">
            <a:avLst/>
          </a:prstGeom>
        </p:spPr>
        <p:txBody>
          <a:bodyPr wrap="none">
            <a:spAutoFit/>
          </a:bodyPr>
          <a:lstStyle/>
          <a:p>
            <a:r>
              <a:rPr kumimoji="0" lang="zh-TW" altLang="zh-TW" sz="3200" dirty="0">
                <a:solidFill>
                  <a:srgbClr val="E4007F"/>
                </a:solidFill>
                <a:latin typeface="Times New Roman" panose="02020603050405020304" pitchFamily="18" charset="0"/>
                <a:cs typeface="Times New Roman" panose="02020603050405020304" pitchFamily="18" charset="0"/>
              </a:rPr>
              <a:t>＋</a:t>
            </a:r>
            <a:endParaRPr lang="zh-TW" altLang="en-US" sz="3200" dirty="0">
              <a:solidFill>
                <a:srgbClr val="E4007F"/>
              </a:solidFill>
            </a:endParaRPr>
          </a:p>
        </p:txBody>
      </p:sp>
      <p:sp>
        <p:nvSpPr>
          <p:cNvPr id="13" name="矩形 12">
            <a:hlinkClick r:id="rId2" action="ppaction://hlinksldjump"/>
            <a:extLst>
              <a:ext uri="{FF2B5EF4-FFF2-40B4-BE49-F238E27FC236}">
                <a16:creationId xmlns:a16="http://schemas.microsoft.com/office/drawing/2014/main" id="{9E609742-EFF9-466C-A851-E671B47858FB}"/>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 name="矩形 2"/>
          <p:cNvSpPr/>
          <p:nvPr/>
        </p:nvSpPr>
        <p:spPr>
          <a:xfrm>
            <a:off x="2076252" y="839887"/>
            <a:ext cx="341213" cy="3412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4" name="表格 13"/>
          <p:cNvGraphicFramePr>
            <a:graphicFrameLocks noGrp="1"/>
          </p:cNvGraphicFramePr>
          <p:nvPr>
            <p:extLst>
              <p:ext uri="{D42A27DB-BD31-4B8C-83A1-F6EECF244321}">
                <p14:modId xmlns:p14="http://schemas.microsoft.com/office/powerpoint/2010/main" val="3873765772"/>
              </p:ext>
            </p:extLst>
          </p:nvPr>
        </p:nvGraphicFramePr>
        <p:xfrm>
          <a:off x="1610887" y="1259262"/>
          <a:ext cx="2097488" cy="1746932"/>
        </p:xfrm>
        <a:graphic>
          <a:graphicData uri="http://schemas.openxmlformats.org/drawingml/2006/table">
            <a:tbl>
              <a:tblPr firstRow="1" firstCol="1" bandRow="1"/>
              <a:tblGrid>
                <a:gridCol w="659347">
                  <a:extLst>
                    <a:ext uri="{9D8B030D-6E8A-4147-A177-3AD203B41FA5}">
                      <a16:colId xmlns:a16="http://schemas.microsoft.com/office/drawing/2014/main" val="3684860358"/>
                    </a:ext>
                  </a:extLst>
                </a:gridCol>
                <a:gridCol w="1438141">
                  <a:extLst>
                    <a:ext uri="{9D8B030D-6E8A-4147-A177-3AD203B41FA5}">
                      <a16:colId xmlns:a16="http://schemas.microsoft.com/office/drawing/2014/main" val="2875056292"/>
                    </a:ext>
                  </a:extLst>
                </a:gridCol>
              </a:tblGrid>
              <a:tr h="629626">
                <a:tc>
                  <a:txBody>
                    <a:bodyPr/>
                    <a:lstStyle/>
                    <a:p>
                      <a:pPr>
                        <a:lnSpc>
                          <a:spcPct val="100000"/>
                        </a:lnSpc>
                      </a:pPr>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5</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52938"/>
                  </a:ext>
                </a:extLst>
              </a:tr>
              <a:tr h="314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kern="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5</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13660"/>
                  </a:ext>
                </a:extLst>
              </a:tr>
              <a:tr h="629626">
                <a:tc>
                  <a:txBody>
                    <a:bodyPr/>
                    <a:lstStyle/>
                    <a:p>
                      <a:endParaRPr lang="zh-TW" altLang="en-US" sz="320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rPr>
                        <a:t>0              </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907292"/>
                  </a:ext>
                </a:extLst>
              </a:tr>
            </a:tbl>
          </a:graphicData>
        </a:graphic>
      </p:graphicFrame>
      <p:graphicFrame>
        <p:nvGraphicFramePr>
          <p:cNvPr id="15" name="表格 14"/>
          <p:cNvGraphicFramePr>
            <a:graphicFrameLocks noGrp="1"/>
          </p:cNvGraphicFramePr>
          <p:nvPr>
            <p:extLst>
              <p:ext uri="{D42A27DB-BD31-4B8C-83A1-F6EECF244321}">
                <p14:modId xmlns:p14="http://schemas.microsoft.com/office/powerpoint/2010/main" val="2927517228"/>
              </p:ext>
            </p:extLst>
          </p:nvPr>
        </p:nvGraphicFramePr>
        <p:xfrm>
          <a:off x="6686299" y="1245951"/>
          <a:ext cx="2097488" cy="1746932"/>
        </p:xfrm>
        <a:graphic>
          <a:graphicData uri="http://schemas.openxmlformats.org/drawingml/2006/table">
            <a:tbl>
              <a:tblPr firstRow="1" firstCol="1" bandRow="1"/>
              <a:tblGrid>
                <a:gridCol w="723494">
                  <a:extLst>
                    <a:ext uri="{9D8B030D-6E8A-4147-A177-3AD203B41FA5}">
                      <a16:colId xmlns:a16="http://schemas.microsoft.com/office/drawing/2014/main" val="3684860358"/>
                    </a:ext>
                  </a:extLst>
                </a:gridCol>
                <a:gridCol w="1373994">
                  <a:extLst>
                    <a:ext uri="{9D8B030D-6E8A-4147-A177-3AD203B41FA5}">
                      <a16:colId xmlns:a16="http://schemas.microsoft.com/office/drawing/2014/main" val="2875056292"/>
                    </a:ext>
                  </a:extLst>
                </a:gridCol>
              </a:tblGrid>
              <a:tr h="629626">
                <a:tc>
                  <a:txBody>
                    <a:bodyPr/>
                    <a:lstStyle/>
                    <a:p>
                      <a:pPr>
                        <a:lnSpc>
                          <a:spcPct val="100000"/>
                        </a:lnSpc>
                      </a:pPr>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52938"/>
                  </a:ext>
                </a:extLst>
              </a:tr>
              <a:tr h="314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kern="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3</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13660"/>
                  </a:ext>
                </a:extLst>
              </a:tr>
              <a:tr h="629626">
                <a:tc>
                  <a:txBody>
                    <a:bodyPr/>
                    <a:lstStyle/>
                    <a:p>
                      <a:endParaRPr lang="zh-TW" altLang="en-US" sz="320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rPr>
                        <a:t>0              </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907292"/>
                  </a:ext>
                </a:extLst>
              </a:tr>
            </a:tbl>
          </a:graphicData>
        </a:graphic>
      </p:graphicFrame>
    </p:spTree>
    <p:extLst>
      <p:ext uri="{BB962C8B-B14F-4D97-AF65-F5344CB8AC3E}">
        <p14:creationId xmlns:p14="http://schemas.microsoft.com/office/powerpoint/2010/main" val="61369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extLst>
              <p:ext uri="{D42A27DB-BD31-4B8C-83A1-F6EECF244321}">
                <p14:modId xmlns:p14="http://schemas.microsoft.com/office/powerpoint/2010/main" val="2490376871"/>
              </p:ext>
            </p:extLst>
          </p:nvPr>
        </p:nvGraphicFramePr>
        <p:xfrm>
          <a:off x="720725" y="1966818"/>
          <a:ext cx="3052962" cy="1746932"/>
        </p:xfrm>
        <a:graphic>
          <a:graphicData uri="http://schemas.openxmlformats.org/drawingml/2006/table">
            <a:tbl>
              <a:tblPr firstRow="1" firstCol="1" bandRow="1"/>
              <a:tblGrid>
                <a:gridCol w="832293">
                  <a:extLst>
                    <a:ext uri="{9D8B030D-6E8A-4147-A177-3AD203B41FA5}">
                      <a16:colId xmlns:a16="http://schemas.microsoft.com/office/drawing/2014/main" val="3684860358"/>
                    </a:ext>
                  </a:extLst>
                </a:gridCol>
                <a:gridCol w="2220669">
                  <a:extLst>
                    <a:ext uri="{9D8B030D-6E8A-4147-A177-3AD203B41FA5}">
                      <a16:colId xmlns:a16="http://schemas.microsoft.com/office/drawing/2014/main" val="2875056292"/>
                    </a:ext>
                  </a:extLst>
                </a:gridCol>
              </a:tblGrid>
              <a:tr h="629626">
                <a:tc>
                  <a:txBody>
                    <a:bodyPr/>
                    <a:lstStyle/>
                    <a:p>
                      <a:pPr>
                        <a:lnSpc>
                          <a:spcPct val="100000"/>
                        </a:lnSpc>
                      </a:pPr>
                      <a:endParaRPr lang="zh-TW" altLang="en-US" sz="32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7</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4</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52938"/>
                  </a:ext>
                </a:extLst>
              </a:tr>
              <a:tr h="314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kern="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7</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kern="0" dirty="0">
                          <a:effectLst/>
                          <a:latin typeface="Times New Roman" panose="02020603050405020304" pitchFamily="18" charset="0"/>
                          <a:ea typeface="新細明體" panose="02020500000000000000" pitchFamily="18" charset="-120"/>
                          <a:cs typeface="Times New Roman" panose="02020603050405020304" pitchFamily="18" charset="0"/>
                        </a:rPr>
                        <a:t>4</a:t>
                      </a:r>
                      <a:r>
                        <a:rPr lang="en-US" altLang="zh-TW" sz="3200" i="1" kern="0" dirty="0">
                          <a:effectLst/>
                          <a:latin typeface="Times New Roman" panose="02020603050405020304" pitchFamily="18" charset="0"/>
                          <a:ea typeface="新細明體" panose="02020500000000000000" pitchFamily="18" charset="-120"/>
                          <a:cs typeface="Times New Roman" panose="02020603050405020304" pitchFamily="18" charset="0"/>
                        </a:rPr>
                        <a:t>y</a:t>
                      </a:r>
                      <a:endParaRPr lang="zh-TW" altLang="zh-TW" sz="3200" i="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13660"/>
                  </a:ext>
                </a:extLst>
              </a:tr>
              <a:tr h="629626">
                <a:tc>
                  <a:txBody>
                    <a:bodyPr/>
                    <a:lstStyle/>
                    <a:p>
                      <a:endParaRPr lang="zh-TW" altLang="en-US" sz="320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tab pos="810260" algn="l"/>
                        </a:tabLst>
                        <a:defRPr/>
                      </a:pPr>
                      <a:r>
                        <a:rPr lang="en-US"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rPr>
                        <a:t>(             )              </a:t>
                      </a:r>
                      <a:endParaRPr lang="zh-TW" altLang="zh-TW" sz="3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9907292"/>
                  </a:ext>
                </a:extLst>
              </a:tr>
            </a:tbl>
          </a:graphicData>
        </a:graphic>
      </p:graphicFrame>
      <p:sp>
        <p:nvSpPr>
          <p:cNvPr id="2" name="副標題 1">
            <a:extLst>
              <a:ext uri="{FF2B5EF4-FFF2-40B4-BE49-F238E27FC236}">
                <a16:creationId xmlns:a16="http://schemas.microsoft.com/office/drawing/2014/main" id="{37387D01-26A2-49BB-A138-42ADE5CDE780}"/>
              </a:ext>
            </a:extLst>
          </p:cNvPr>
          <p:cNvSpPr>
            <a:spLocks noGrp="1"/>
          </p:cNvSpPr>
          <p:nvPr>
            <p:ph type="subTitle" idx="1"/>
          </p:nvPr>
        </p:nvSpPr>
        <p:spPr/>
        <p:txBody>
          <a:bodyPr/>
          <a:lstStyle/>
          <a:p>
            <a:r>
              <a:rPr lang="en-US" altLang="zh-TW" dirty="0"/>
              <a:t>29</a:t>
            </a:r>
            <a:endParaRPr lang="zh-TW" altLang="en-US" dirty="0"/>
          </a:p>
        </p:txBody>
      </p:sp>
      <p:sp>
        <p:nvSpPr>
          <p:cNvPr id="4" name="Rectangle 2">
            <a:extLst>
              <a:ext uri="{FF2B5EF4-FFF2-40B4-BE49-F238E27FC236}">
                <a16:creationId xmlns:a16="http://schemas.microsoft.com/office/drawing/2014/main" id="{1C504940-B478-486C-859E-1D23C93F5AB2}"/>
              </a:ext>
            </a:extLst>
          </p:cNvPr>
          <p:cNvSpPr>
            <a:spLocks noChangeArrowheads="1"/>
          </p:cNvSpPr>
          <p:nvPr/>
        </p:nvSpPr>
        <p:spPr bwMode="auto">
          <a:xfrm>
            <a:off x="720796" y="688488"/>
            <a:ext cx="9720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在下列</a:t>
            </a:r>
            <a:r>
              <a:rPr kumimoji="0" lang="zh-TW" altLang="en-US" sz="3200" dirty="0">
                <a:latin typeface="標楷體" panose="03000509000000000000" pitchFamily="65" charset="-120"/>
                <a:ea typeface="標楷體" panose="03000509000000000000" pitchFamily="65" charset="-120"/>
                <a:cs typeface="Times New Roman" panose="02020603050405020304" pitchFamily="18" charset="0"/>
              </a:rPr>
              <a:t>　</a:t>
            </a:r>
            <a:r>
              <a:rPr kumimoji="0" lang="zh-TW"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中填入「＋」或「－」使直式計算消去</a:t>
            </a:r>
            <a:r>
              <a:rPr kumimoji="0" lang="en-US" altLang="zh-TW"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a:t>
            </a:r>
            <a:r>
              <a:rPr kumimoji="0" lang="en-US" altLang="zh-TW" sz="3200" b="0" i="1"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x</a:t>
            </a:r>
            <a:r>
              <a:rPr kumimoji="0" lang="zh-TW" altLang="en-US" sz="3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，並寫出計算結果。</a:t>
            </a:r>
            <a:endParaRPr kumimoji="0" lang="zh-TW" altLang="en-US" sz="32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69D5D97F-859F-4B42-8026-4897DD669F4E}"/>
                  </a:ext>
                </a:extLst>
              </p:cNvPr>
              <p:cNvSpPr/>
              <p:nvPr/>
            </p:nvSpPr>
            <p:spPr>
              <a:xfrm>
                <a:off x="2685979" y="3047435"/>
                <a:ext cx="107593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TW" altLang="zh-TW" sz="3200" smtClean="0">
                          <a:solidFill>
                            <a:srgbClr val="E4007F"/>
                          </a:solidFill>
                          <a:latin typeface="Times New Roman" panose="02020603050405020304" pitchFamily="18" charset="0"/>
                        </a:rPr>
                        <m:t>－</m:t>
                      </m:r>
                      <m:r>
                        <m:rPr>
                          <m:nor/>
                        </m:rPr>
                        <a:rPr lang="en-US" altLang="zh-TW" sz="3200" b="0" i="0" smtClean="0">
                          <a:solidFill>
                            <a:srgbClr val="E4007F"/>
                          </a:solidFill>
                          <a:latin typeface="Times New Roman" panose="02020603050405020304" pitchFamily="18" charset="0"/>
                        </a:rPr>
                        <m:t>8</m:t>
                      </m:r>
                      <m:r>
                        <m:rPr>
                          <m:nor/>
                        </m:rPr>
                        <a:rPr lang="en-US" altLang="zh-TW" sz="3200" i="1" smtClean="0">
                          <a:solidFill>
                            <a:srgbClr val="E4007F"/>
                          </a:solidFill>
                          <a:latin typeface="Times New Roman" panose="02020603050405020304" pitchFamily="18" charset="0"/>
                        </a:rPr>
                        <m:t>y</m:t>
                      </m:r>
                    </m:oMath>
                  </m:oMathPara>
                </a14:m>
                <a:endParaRPr lang="zh-TW" altLang="en-US" sz="3200" dirty="0">
                  <a:solidFill>
                    <a:srgbClr val="E4007F"/>
                  </a:solidFill>
                </a:endParaRPr>
              </a:p>
            </p:txBody>
          </p:sp>
        </mc:Choice>
        <mc:Fallback xmlns="">
          <p:sp>
            <p:nvSpPr>
              <p:cNvPr id="6" name="矩形 5">
                <a:extLst>
                  <a:ext uri="{FF2B5EF4-FFF2-40B4-BE49-F238E27FC236}">
                    <a16:creationId xmlns:a16="http://schemas.microsoft.com/office/drawing/2014/main" id="{69D5D97F-859F-4B42-8026-4897DD669F4E}"/>
                  </a:ext>
                </a:extLst>
              </p:cNvPr>
              <p:cNvSpPr>
                <a:spLocks noRot="1" noChangeAspect="1" noMove="1" noResize="1" noEditPoints="1" noAdjustHandles="1" noChangeArrowheads="1" noChangeShapeType="1" noTextEdit="1"/>
              </p:cNvSpPr>
              <p:nvPr/>
            </p:nvSpPr>
            <p:spPr>
              <a:xfrm>
                <a:off x="2685979" y="3047435"/>
                <a:ext cx="1075936" cy="584775"/>
              </a:xfrm>
              <a:prstGeom prst="rect">
                <a:avLst/>
              </a:prstGeom>
              <a:blipFill>
                <a:blip r:embed="rId2"/>
                <a:stretch>
                  <a:fillRect/>
                </a:stretch>
              </a:blipFill>
            </p:spPr>
            <p:txBody>
              <a:bodyPr/>
              <a:lstStyle/>
              <a:p>
                <a:r>
                  <a:rPr lang="zh-TW" altLang="en-US">
                    <a:noFill/>
                  </a:rPr>
                  <a:t> </a:t>
                </a:r>
              </a:p>
            </p:txBody>
          </p:sp>
        </mc:Fallback>
      </mc:AlternateContent>
      <p:sp>
        <p:nvSpPr>
          <p:cNvPr id="7" name="矩形 6">
            <a:extLst>
              <a:ext uri="{FF2B5EF4-FFF2-40B4-BE49-F238E27FC236}">
                <a16:creationId xmlns:a16="http://schemas.microsoft.com/office/drawing/2014/main" id="{A713309A-F867-4CC5-A6FF-318D63F325ED}"/>
              </a:ext>
            </a:extLst>
          </p:cNvPr>
          <p:cNvSpPr/>
          <p:nvPr/>
        </p:nvSpPr>
        <p:spPr>
          <a:xfrm>
            <a:off x="720725" y="2586201"/>
            <a:ext cx="595035" cy="584775"/>
          </a:xfrm>
          <a:prstGeom prst="rect">
            <a:avLst/>
          </a:prstGeom>
        </p:spPr>
        <p:txBody>
          <a:bodyPr wrap="none">
            <a:spAutoFit/>
          </a:bodyPr>
          <a:lstStyle/>
          <a:p>
            <a:r>
              <a:rPr kumimoji="0" lang="zh-TW" altLang="zh-TW" sz="3200" dirty="0">
                <a:solidFill>
                  <a:srgbClr val="E4007F"/>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en-US" sz="3200" dirty="0">
              <a:solidFill>
                <a:srgbClr val="E4007F"/>
              </a:solidFill>
              <a:latin typeface="標楷體" panose="03000509000000000000" pitchFamily="65" charset="-120"/>
              <a:ea typeface="標楷體" panose="03000509000000000000" pitchFamily="65" charset="-120"/>
            </a:endParaRPr>
          </a:p>
        </p:txBody>
      </p:sp>
      <p:sp>
        <p:nvSpPr>
          <p:cNvPr id="11" name="矩形 10">
            <a:hlinkClick r:id="rId3" action="ppaction://hlinksldjump"/>
            <a:extLst>
              <a:ext uri="{FF2B5EF4-FFF2-40B4-BE49-F238E27FC236}">
                <a16:creationId xmlns:a16="http://schemas.microsoft.com/office/drawing/2014/main" id="{357934A4-3D65-43F9-AC53-58A19AAAA805}"/>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矩形 7"/>
          <p:cNvSpPr/>
          <p:nvPr/>
        </p:nvSpPr>
        <p:spPr>
          <a:xfrm>
            <a:off x="2076252" y="839887"/>
            <a:ext cx="341213" cy="3412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9263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9D0A8066-8930-49E2-BD30-FC5E21B8B26C}"/>
              </a:ext>
            </a:extLst>
          </p:cNvPr>
          <p:cNvSpPr>
            <a:spLocks noGrp="1"/>
          </p:cNvSpPr>
          <p:nvPr>
            <p:ph type="subTitle" idx="1"/>
          </p:nvPr>
        </p:nvSpPr>
        <p:spPr/>
        <p:txBody>
          <a:bodyPr/>
          <a:lstStyle/>
          <a:p>
            <a:r>
              <a:rPr lang="en-US" altLang="zh-TW" dirty="0"/>
              <a:t>30</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3B3DACBE-1046-40A1-98D8-D5AF6B28F084}"/>
                  </a:ext>
                </a:extLst>
              </p:cNvPr>
              <p:cNvSpPr/>
              <p:nvPr/>
            </p:nvSpPr>
            <p:spPr>
              <a:xfrm>
                <a:off x="720796" y="688488"/>
                <a:ext cx="10150404" cy="1649041"/>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29200" algn="l"/>
                  </a:tabLst>
                </a:pPr>
                <a:r>
                  <a:rPr lang="zh-TW" altLang="zh-TW" sz="3200" dirty="0">
                    <a:latin typeface="Times New Roman" panose="02020603050405020304" pitchFamily="18" charset="0"/>
                  </a:rPr>
                  <a:t>⑴</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Cambria Math" panose="02040503050406030204" pitchFamily="18" charset="0"/>
                              </a:rPr>
                              <m:t>－</m:t>
                            </m:r>
                            <m:r>
                              <m:rPr>
                                <m:nor/>
                              </m:rPr>
                              <a:rPr lang="en-US" altLang="zh-TW" sz="3200">
                                <a:latin typeface="Times New Roman" panose="02020603050405020304" pitchFamily="18" charset="0"/>
                              </a:rPr>
                              <m:t>4</m:t>
                            </m:r>
                            <m:r>
                              <m:rPr>
                                <m:nor/>
                              </m:rPr>
                              <a:rPr lang="en-US" altLang="zh-TW" sz="3200" i="1">
                                <a:latin typeface="Times New Roman" panose="02020603050405020304" pitchFamily="18" charset="0"/>
                              </a:rPr>
                              <m:t>y</m:t>
                            </m:r>
                            <m:r>
                              <m:rPr>
                                <m:nor/>
                              </m:rPr>
                              <a:rPr lang="zh-TW" altLang="zh-TW" sz="3200">
                                <a:latin typeface="Cambria Math" panose="02040503050406030204" pitchFamily="18" charset="0"/>
                                <a:cs typeface="新細明體" panose="02020500000000000000" pitchFamily="18" charset="-120"/>
                              </a:rPr>
                              <m:t>＝</m:t>
                            </m:r>
                            <m:r>
                              <m:rPr>
                                <m:nor/>
                              </m:rPr>
                              <a:rPr lang="en-US" altLang="zh-TW" sz="3200">
                                <a:latin typeface="Times New Roman" panose="02020603050405020304" pitchFamily="18" charset="0"/>
                              </a:rPr>
                              <m:t>2</m:t>
                            </m:r>
                          </m:e>
                          <m:e>
                            <m:r>
                              <m:rPr>
                                <m:nor/>
                              </m:rPr>
                              <a:rPr lang="en-US" altLang="zh-TW" sz="3200" i="1">
                                <a:latin typeface="Times New Roman" panose="02020603050405020304" pitchFamily="18" charset="0"/>
                              </a:rPr>
                              <m:t>x</m:t>
                            </m:r>
                            <m:r>
                              <m:rPr>
                                <m:nor/>
                              </m:rPr>
                              <a:rPr lang="zh-TW" altLang="zh-TW" sz="3200">
                                <a:latin typeface="Cambria Math" panose="02040503050406030204" pitchFamily="18" charset="0"/>
                              </a:rPr>
                              <m:t>＋</m:t>
                            </m:r>
                            <m:r>
                              <m:rPr>
                                <m:nor/>
                              </m:rPr>
                              <a:rPr lang="en-US" altLang="zh-TW" sz="3200">
                                <a:latin typeface="Times New Roman" panose="02020603050405020304" pitchFamily="18" charset="0"/>
                              </a:rPr>
                              <m:t>4</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6</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15</m:t>
                            </m:r>
                          </m:e>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xmlns="" xmlns:a14="http://schemas.microsoft.com/office/drawing/2010/main" id="{3B3DACBE-1046-40A1-98D8-D5AF6B28F084}"/>
                  </a:ext>
                </a:extLst>
              </p:cNvPr>
              <p:cNvSpPr>
                <a:spLocks noRot="1" noChangeAspect="1" noMove="1" noResize="1" noEditPoints="1" noAdjustHandles="1" noChangeArrowheads="1" noChangeShapeType="1" noTextEdit="1"/>
              </p:cNvSpPr>
              <p:nvPr/>
            </p:nvSpPr>
            <p:spPr>
              <a:xfrm>
                <a:off x="720796" y="688488"/>
                <a:ext cx="10150404" cy="1649041"/>
              </a:xfrm>
              <a:prstGeom prst="rect">
                <a:avLst/>
              </a:prstGeom>
              <a:blipFill rotWithShape="1">
                <a:blip r:embed="rId2"/>
                <a:stretch>
                  <a:fillRect l="-1502" t="-4074"/>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ACEA133A-D9F9-4D34-A8DD-B82D4906F730}"/>
              </a:ext>
            </a:extLst>
          </p:cNvPr>
          <p:cNvSpPr/>
          <p:nvPr/>
        </p:nvSpPr>
        <p:spPr>
          <a:xfrm>
            <a:off x="720796" y="2585135"/>
            <a:ext cx="6096000" cy="1138004"/>
          </a:xfrm>
          <a:prstGeom prst="rect">
            <a:avLst/>
          </a:prstGeom>
        </p:spPr>
        <p:txBody>
          <a:bodyPr>
            <a:spAutoFit/>
          </a:bodyPr>
          <a:lstStyle/>
          <a:p>
            <a:pPr>
              <a:lnSpc>
                <a:spcPct val="110000"/>
              </a:lnSpc>
              <a:spcAft>
                <a:spcPts val="0"/>
              </a:spcAft>
            </a:pPr>
            <a:r>
              <a:rPr lang="zh-TW" altLang="zh-TW" sz="3200" dirty="0">
                <a:solidFill>
                  <a:srgbClr val="E4007F"/>
                </a:solidFill>
                <a:latin typeface="Times New Roman" panose="02020603050405020304" pitchFamily="18" charset="0"/>
                <a:cs typeface="Times New Roman" panose="02020603050405020304" pitchFamily="18" charset="0"/>
              </a:rPr>
              <a:t>⑴ </a:t>
            </a:r>
            <a:r>
              <a:rPr lang="en-US" altLang="zh-TW" sz="3200" i="1" dirty="0">
                <a:solidFill>
                  <a:srgbClr val="E4007F"/>
                </a:solidFill>
                <a:latin typeface="Times New Roman" panose="02020603050405020304" pitchFamily="18" charset="0"/>
                <a:cs typeface="Times New Roman" panose="02020603050405020304" pitchFamily="18" charset="0"/>
              </a:rPr>
              <a:t>x</a:t>
            </a:r>
            <a:r>
              <a:rPr lang="zh-TW" altLang="zh-TW" sz="3200" dirty="0">
                <a:solidFill>
                  <a:srgbClr val="E4007F"/>
                </a:solidFill>
                <a:latin typeface="Times New Roman" panose="02020603050405020304" pitchFamily="18" charset="0"/>
                <a:cs typeface="Times New Roman" panose="02020603050405020304" pitchFamily="18" charset="0"/>
              </a:rPr>
              <a:t>＝</a:t>
            </a:r>
            <a:r>
              <a:rPr lang="en-US" altLang="zh-TW" sz="3200" dirty="0">
                <a:solidFill>
                  <a:srgbClr val="E4007F"/>
                </a:solidFill>
                <a:latin typeface="Times New Roman" panose="02020603050405020304" pitchFamily="18" charset="0"/>
                <a:cs typeface="Times New Roman" panose="02020603050405020304" pitchFamily="18" charset="0"/>
              </a:rPr>
              <a:t>2</a:t>
            </a:r>
            <a:r>
              <a:rPr lang="zh-TW" altLang="zh-TW" sz="3200" dirty="0">
                <a:solidFill>
                  <a:srgbClr val="E4007F"/>
                </a:solidFill>
                <a:latin typeface="Times New Roman" panose="02020603050405020304" pitchFamily="18" charset="0"/>
                <a:cs typeface="Times New Roman" panose="02020603050405020304" pitchFamily="18" charset="0"/>
              </a:rPr>
              <a:t>、</a:t>
            </a:r>
            <a:r>
              <a:rPr lang="en-US" altLang="zh-TW" sz="3200" i="1" dirty="0">
                <a:solidFill>
                  <a:srgbClr val="E4007F"/>
                </a:solidFill>
                <a:latin typeface="Times New Roman" panose="02020603050405020304" pitchFamily="18" charset="0"/>
                <a:cs typeface="Times New Roman" panose="02020603050405020304" pitchFamily="18" charset="0"/>
              </a:rPr>
              <a:t>y</a:t>
            </a:r>
            <a:r>
              <a:rPr lang="zh-TW" altLang="zh-TW" sz="3200" dirty="0">
                <a:solidFill>
                  <a:srgbClr val="E4007F"/>
                </a:solidFill>
                <a:latin typeface="Times New Roman" panose="02020603050405020304" pitchFamily="18" charset="0"/>
                <a:cs typeface="Times New Roman" panose="02020603050405020304" pitchFamily="18" charset="0"/>
              </a:rPr>
              <a:t>＝</a:t>
            </a:r>
            <a:r>
              <a:rPr lang="en-US" altLang="zh-TW" sz="3200" dirty="0">
                <a:solidFill>
                  <a:srgbClr val="E4007F"/>
                </a:solidFill>
                <a:latin typeface="Times New Roman" panose="02020603050405020304" pitchFamily="18" charset="0"/>
                <a:cs typeface="Times New Roman" panose="02020603050405020304" pitchFamily="18" charset="0"/>
              </a:rPr>
              <a:t>1</a:t>
            </a:r>
            <a:endParaRPr lang="zh-TW" altLang="zh-TW" sz="3200" dirty="0">
              <a:solidFill>
                <a:srgbClr val="E4007F"/>
              </a:solidFill>
              <a:latin typeface="Times New Roman" panose="02020603050405020304" pitchFamily="18" charset="0"/>
              <a:cs typeface="Times New Roman" panose="02020603050405020304" pitchFamily="18" charset="0"/>
            </a:endParaRPr>
          </a:p>
          <a:p>
            <a:pPr>
              <a:lnSpc>
                <a:spcPct val="110000"/>
              </a:lnSpc>
            </a:pPr>
            <a:r>
              <a:rPr lang="zh-TW" altLang="zh-TW" sz="3200" kern="100" dirty="0">
                <a:solidFill>
                  <a:srgbClr val="E4007F"/>
                </a:solidFill>
                <a:latin typeface="Times New Roman" panose="02020603050405020304" pitchFamily="18" charset="0"/>
                <a:cs typeface="Times New Roman" panose="02020603050405020304" pitchFamily="18" charset="0"/>
              </a:rPr>
              <a:t>⑵</a:t>
            </a:r>
            <a:r>
              <a:rPr lang="zh-TW" altLang="zh-TW" sz="3200" kern="100" dirty="0">
                <a:solidFill>
                  <a:srgbClr val="E4007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TW" sz="3200" i="1" kern="100" dirty="0">
                <a:solidFill>
                  <a:srgbClr val="E4007F"/>
                </a:solidFill>
                <a:latin typeface="Times New Roman" panose="02020603050405020304" pitchFamily="18" charset="0"/>
                <a:ea typeface="Times New Roman" panose="02020603050405020304" pitchFamily="18" charset="0"/>
                <a:cs typeface="Times New Roman" panose="02020603050405020304" pitchFamily="18" charset="0"/>
              </a:rPr>
              <a:t>x</a:t>
            </a:r>
            <a:r>
              <a:rPr lang="zh-TW" altLang="zh-TW" sz="3200" kern="100" dirty="0">
                <a:solidFill>
                  <a:srgbClr val="E4007F"/>
                </a:solidFill>
                <a:latin typeface="Times New Roman" panose="02020603050405020304" pitchFamily="18" charset="0"/>
                <a:cs typeface="Times New Roman" panose="02020603050405020304" pitchFamily="18" charset="0"/>
              </a:rPr>
              <a:t>＝－</a:t>
            </a:r>
            <a:r>
              <a:rPr lang="en-US" altLang="zh-TW" sz="3200" kern="100" dirty="0">
                <a:solidFill>
                  <a:srgbClr val="E4007F"/>
                </a:solidFill>
                <a:latin typeface="Times New Roman" panose="02020603050405020304" pitchFamily="18" charset="0"/>
                <a:cs typeface="Times New Roman" panose="02020603050405020304" pitchFamily="18" charset="0"/>
              </a:rPr>
              <a:t>7</a:t>
            </a:r>
            <a:r>
              <a:rPr lang="zh-TW" altLang="zh-TW" sz="3200" kern="100" dirty="0">
                <a:solidFill>
                  <a:srgbClr val="E4007F"/>
                </a:solidFill>
                <a:latin typeface="Times New Roman" panose="02020603050405020304" pitchFamily="18" charset="0"/>
                <a:cs typeface="Times New Roman" panose="02020603050405020304" pitchFamily="18" charset="0"/>
              </a:rPr>
              <a:t>、</a:t>
            </a:r>
            <a:r>
              <a:rPr lang="en-US" altLang="zh-TW" sz="3200" i="1" kern="100" dirty="0">
                <a:solidFill>
                  <a:srgbClr val="E4007F"/>
                </a:solidFill>
                <a:latin typeface="Times New Roman" panose="02020603050405020304" pitchFamily="18" charset="0"/>
                <a:cs typeface="Times New Roman" panose="02020603050405020304" pitchFamily="18" charset="0"/>
              </a:rPr>
              <a:t>y</a:t>
            </a:r>
            <a:r>
              <a:rPr lang="zh-TW" altLang="zh-TW" sz="3200" kern="100" dirty="0">
                <a:solidFill>
                  <a:srgbClr val="E4007F"/>
                </a:solidFill>
                <a:latin typeface="Times New Roman" panose="02020603050405020304" pitchFamily="18" charset="0"/>
                <a:cs typeface="Times New Roman" panose="02020603050405020304" pitchFamily="18" charset="0"/>
              </a:rPr>
              <a:t>＝</a:t>
            </a:r>
            <a:r>
              <a:rPr lang="en-US" altLang="zh-TW" sz="3200" kern="100" dirty="0">
                <a:solidFill>
                  <a:srgbClr val="E4007F"/>
                </a:solidFill>
                <a:latin typeface="Times New Roman" panose="02020603050405020304" pitchFamily="18" charset="0"/>
                <a:cs typeface="Times New Roman" panose="02020603050405020304" pitchFamily="18" charset="0"/>
              </a:rPr>
              <a:t>4</a:t>
            </a:r>
            <a:endParaRPr lang="zh-TW" altLang="en-US" sz="3200" dirty="0">
              <a:solidFill>
                <a:srgbClr val="E4007F"/>
              </a:solidFill>
              <a:latin typeface="Times New Roman" panose="02020603050405020304" pitchFamily="18" charset="0"/>
              <a:cs typeface="Times New Roman" panose="02020603050405020304" pitchFamily="18" charset="0"/>
            </a:endParaRPr>
          </a:p>
        </p:txBody>
      </p:sp>
      <p:sp>
        <p:nvSpPr>
          <p:cNvPr id="6" name="矩形: 圓角 48">
            <a:extLst>
              <a:ext uri="{FF2B5EF4-FFF2-40B4-BE49-F238E27FC236}">
                <a16:creationId xmlns:a16="http://schemas.microsoft.com/office/drawing/2014/main" id="{71ECBA19-1DFE-4DBE-B08F-86179648EDA7}"/>
              </a:ext>
            </a:extLst>
          </p:cNvPr>
          <p:cNvSpPr/>
          <p:nvPr/>
        </p:nvSpPr>
        <p:spPr>
          <a:xfrm>
            <a:off x="114300" y="26209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D004E444-D76E-4CEE-B935-F672A2F4211F}"/>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60614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B93F5858-E392-40BC-8D6F-6757E8EFE6FA}"/>
              </a:ext>
            </a:extLst>
          </p:cNvPr>
          <p:cNvSpPr>
            <a:spLocks noGrp="1"/>
          </p:cNvSpPr>
          <p:nvPr>
            <p:ph type="subTitle" idx="1"/>
          </p:nvPr>
        </p:nvSpPr>
        <p:spPr/>
        <p:txBody>
          <a:bodyPr/>
          <a:lstStyle/>
          <a:p>
            <a:r>
              <a:rPr lang="en-US" altLang="zh-TW" dirty="0"/>
              <a:t>30</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27706460-014B-42AA-9EC2-CE641EF6665D}"/>
                  </a:ext>
                </a:extLst>
              </p:cNvPr>
              <p:cNvSpPr/>
              <p:nvPr/>
            </p:nvSpPr>
            <p:spPr>
              <a:xfrm>
                <a:off x="720796" y="688488"/>
                <a:ext cx="10112304" cy="184236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1349375" algn="l"/>
                    <a:tab pos="1530350" algn="l"/>
                    <a:tab pos="5029200" algn="l"/>
                  </a:tabLst>
                </a:pPr>
                <a:r>
                  <a:rPr lang="zh-TW" altLang="zh-TW" sz="3200" dirty="0">
                    <a:latin typeface="Times New Roman" panose="02020603050405020304" pitchFamily="18" charset="0"/>
                  </a:rPr>
                  <a:t>⑴</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4</m:t>
                            </m:r>
                          </m:e>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12</m:t>
                            </m:r>
                          </m:e>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4</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27706460-014B-42AA-9EC2-CE641EF6665D}"/>
                  </a:ext>
                </a:extLst>
              </p:cNvPr>
              <p:cNvSpPr>
                <a:spLocks noRot="1" noChangeAspect="1" noMove="1" noResize="1" noEditPoints="1" noAdjustHandles="1" noChangeArrowheads="1" noChangeShapeType="1" noTextEdit="1"/>
              </p:cNvSpPr>
              <p:nvPr/>
            </p:nvSpPr>
            <p:spPr>
              <a:xfrm>
                <a:off x="720796" y="688488"/>
                <a:ext cx="10112304" cy="1842364"/>
              </a:xfrm>
              <a:prstGeom prst="rect">
                <a:avLst/>
              </a:prstGeom>
              <a:blipFill>
                <a:blip r:embed="rId2"/>
                <a:stretch>
                  <a:fillRect l="-1507" t="-3642"/>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B3418D2E-3627-4AB8-B7B3-92D4D748A3AC}"/>
              </a:ext>
            </a:extLst>
          </p:cNvPr>
          <p:cNvSpPr/>
          <p:nvPr/>
        </p:nvSpPr>
        <p:spPr>
          <a:xfrm>
            <a:off x="720796" y="2603501"/>
            <a:ext cx="6096000" cy="113800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3</a:t>
            </a:r>
            <a:endParaRPr lang="zh-TW" altLang="zh-TW" sz="3200" dirty="0">
              <a:solidFill>
                <a:srgbClr val="EC008C"/>
              </a:solidFill>
              <a:latin typeface="Times New Roman" panose="02020603050405020304" pitchFamily="18" charset="0"/>
            </a:endParaRPr>
          </a:p>
        </p:txBody>
      </p:sp>
      <p:sp>
        <p:nvSpPr>
          <p:cNvPr id="6" name="矩形: 圓角 48">
            <a:extLst>
              <a:ext uri="{FF2B5EF4-FFF2-40B4-BE49-F238E27FC236}">
                <a16:creationId xmlns:a16="http://schemas.microsoft.com/office/drawing/2014/main" id="{2FB01366-8FC9-45DE-95E6-6BD84271FAA5}"/>
              </a:ext>
            </a:extLst>
          </p:cNvPr>
          <p:cNvSpPr/>
          <p:nvPr/>
        </p:nvSpPr>
        <p:spPr>
          <a:xfrm>
            <a:off x="114300" y="26209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A93B9DE3-FF7A-4B4F-9E57-692612F67BAE}"/>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18351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3ABF8FEF-FB66-43D3-8988-E066506D9F75}"/>
              </a:ext>
            </a:extLst>
          </p:cNvPr>
          <p:cNvSpPr>
            <a:spLocks noGrp="1"/>
          </p:cNvSpPr>
          <p:nvPr>
            <p:ph type="subTitle" idx="1"/>
          </p:nvPr>
        </p:nvSpPr>
        <p:spPr/>
        <p:txBody>
          <a:bodyPr/>
          <a:lstStyle/>
          <a:p>
            <a:r>
              <a:rPr lang="en-US" altLang="zh-TW" dirty="0"/>
              <a:t>31</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C5F719D-4988-4427-B0AA-90C6D8B91F6D}"/>
                  </a:ext>
                </a:extLst>
              </p:cNvPr>
              <p:cNvSpPr/>
              <p:nvPr/>
            </p:nvSpPr>
            <p:spPr>
              <a:xfrm>
                <a:off x="720796" y="688488"/>
                <a:ext cx="10290104" cy="1649041"/>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29200" algn="l"/>
                  </a:tabLst>
                </a:pPr>
                <a:r>
                  <a:rPr lang="zh-TW" altLang="zh-TW" sz="3200" dirty="0">
                    <a:latin typeface="Times New Roman" panose="02020603050405020304" pitchFamily="18" charset="0"/>
                  </a:rPr>
                  <a:t>⑴</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m:t>
                            </m:r>
                          </m:e>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10</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9</m:t>
                            </m:r>
                            <m:r>
                              <m:rPr>
                                <m:nor/>
                              </m:rPr>
                              <a:rPr lang="en-US" altLang="zh-TW" sz="3200" b="0" i="0" smtClean="0">
                                <a:latin typeface="Times New Roman" panose="02020603050405020304" pitchFamily="18" charset="0"/>
                              </a:rPr>
                              <m:t>  </m:t>
                            </m:r>
                          </m:e>
                          <m:e>
                            <m:r>
                              <m:rPr>
                                <m:nor/>
                              </m:rPr>
                              <a:rPr lang="en-US" altLang="zh-TW" sz="3200">
                                <a:latin typeface="Times New Roman" panose="02020603050405020304" pitchFamily="18" charset="0"/>
                              </a:rPr>
                              <m:t>6</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14</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 xmlns:a16="http://schemas.microsoft.com/office/drawing/2014/main" xmlns:a14="http://schemas.microsoft.com/office/drawing/2010/main" id="{7C5F719D-4988-4427-B0AA-90C6D8B91F6D}"/>
                  </a:ext>
                </a:extLst>
              </p:cNvPr>
              <p:cNvSpPr>
                <a:spLocks noRot="1" noChangeAspect="1" noMove="1" noResize="1" noEditPoints="1" noAdjustHandles="1" noChangeArrowheads="1" noChangeShapeType="1" noTextEdit="1"/>
              </p:cNvSpPr>
              <p:nvPr/>
            </p:nvSpPr>
            <p:spPr>
              <a:xfrm>
                <a:off x="720796" y="688488"/>
                <a:ext cx="10290104" cy="1649041"/>
              </a:xfrm>
              <a:prstGeom prst="rect">
                <a:avLst/>
              </a:prstGeom>
              <a:blipFill rotWithShape="1">
                <a:blip r:embed="rId2"/>
                <a:stretch>
                  <a:fillRect l="-1481" t="-4074"/>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7F39FB4D-3C6E-4B18-8A40-03CAC110922B}"/>
              </a:ext>
            </a:extLst>
          </p:cNvPr>
          <p:cNvSpPr/>
          <p:nvPr/>
        </p:nvSpPr>
        <p:spPr>
          <a:xfrm>
            <a:off x="720796" y="2623235"/>
            <a:ext cx="6096000" cy="113800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3</a:t>
            </a:r>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endParaRPr lang="zh-TW" altLang="zh-TW" sz="3200" dirty="0">
              <a:solidFill>
                <a:srgbClr val="EC008C"/>
              </a:solidFill>
              <a:latin typeface="Times New Roman" panose="02020603050405020304" pitchFamily="18" charset="0"/>
            </a:endParaRPr>
          </a:p>
        </p:txBody>
      </p:sp>
      <p:sp>
        <p:nvSpPr>
          <p:cNvPr id="6" name="矩形: 圓角 48">
            <a:extLst>
              <a:ext uri="{FF2B5EF4-FFF2-40B4-BE49-F238E27FC236}">
                <a16:creationId xmlns:a16="http://schemas.microsoft.com/office/drawing/2014/main" id="{5E4F2D7C-BB3D-450A-922F-CFC0E1E98EB9}"/>
              </a:ext>
            </a:extLst>
          </p:cNvPr>
          <p:cNvSpPr/>
          <p:nvPr/>
        </p:nvSpPr>
        <p:spPr>
          <a:xfrm>
            <a:off x="114300" y="26209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1" name="矩形 10">
            <a:hlinkClick r:id="rId3" action="ppaction://hlinksldjump"/>
            <a:extLst>
              <a:ext uri="{FF2B5EF4-FFF2-40B4-BE49-F238E27FC236}">
                <a16:creationId xmlns:a16="http://schemas.microsoft.com/office/drawing/2014/main" id="{5235E3A7-6805-4956-970D-80FD17DE5FAE}"/>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66146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C7F065EE-E2FE-4D98-9E1B-D3DDE875869E}"/>
              </a:ext>
            </a:extLst>
          </p:cNvPr>
          <p:cNvSpPr>
            <a:spLocks noGrp="1"/>
          </p:cNvSpPr>
          <p:nvPr>
            <p:ph type="subTitle" idx="1"/>
          </p:nvPr>
        </p:nvSpPr>
        <p:spPr/>
        <p:txBody>
          <a:bodyPr/>
          <a:lstStyle/>
          <a:p>
            <a:r>
              <a:rPr lang="en-US" altLang="zh-TW" dirty="0"/>
              <a:t>31</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E9CAE016-C9AB-4279-92E9-C7193FDF1B7D}"/>
                  </a:ext>
                </a:extLst>
              </p:cNvPr>
              <p:cNvSpPr/>
              <p:nvPr/>
            </p:nvSpPr>
            <p:spPr>
              <a:xfrm>
                <a:off x="720796" y="688488"/>
                <a:ext cx="10188504" cy="1649041"/>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1349375" algn="l"/>
                    <a:tab pos="1530350" algn="l"/>
                    <a:tab pos="4927600" algn="l"/>
                  </a:tabLst>
                </a:pPr>
                <a:r>
                  <a:rPr lang="zh-TW" altLang="zh-TW" sz="3200" dirty="0">
                    <a:latin typeface="Times New Roman" panose="02020603050405020304" pitchFamily="18" charset="0"/>
                  </a:rPr>
                  <a:t>⑴</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Cambria Math" panose="02040503050406030204" pitchFamily="18" charset="0"/>
                              </a:rPr>
                              <m:t>－</m:t>
                            </m:r>
                            <m:r>
                              <m:rPr>
                                <m:nor/>
                              </m:rPr>
                              <a:rPr lang="en-US" altLang="zh-TW" sz="3200">
                                <a:latin typeface="Times New Roman" panose="02020603050405020304" pitchFamily="18" charset="0"/>
                              </a:rPr>
                              <m:t>4</m:t>
                            </m:r>
                            <m:r>
                              <m:rPr>
                                <m:nor/>
                              </m:rPr>
                              <a:rPr lang="en-US" altLang="zh-TW" sz="3200" i="1">
                                <a:latin typeface="Times New Roman" panose="02020603050405020304" pitchFamily="18" charset="0"/>
                              </a:rPr>
                              <m:t>y</m:t>
                            </m:r>
                            <m:r>
                              <m:rPr>
                                <m:nor/>
                              </m:rPr>
                              <a:rPr lang="zh-TW" altLang="zh-TW" sz="3200">
                                <a:latin typeface="Cambria Math" panose="02040503050406030204" pitchFamily="18" charset="0"/>
                                <a:cs typeface="新細明體" panose="02020500000000000000" pitchFamily="18" charset="-120"/>
                              </a:rPr>
                              <m:t>＝</m:t>
                            </m:r>
                            <m:r>
                              <m:rPr>
                                <m:nor/>
                              </m:rPr>
                              <a:rPr lang="en-US" altLang="zh-TW" sz="3200">
                                <a:latin typeface="Times New Roman" panose="02020603050405020304" pitchFamily="18" charset="0"/>
                              </a:rPr>
                              <m:t>6</m:t>
                            </m:r>
                          </m:e>
                          <m:e>
                            <m:r>
                              <m:rPr>
                                <m:nor/>
                              </m:rPr>
                              <a:rPr lang="en-US" altLang="zh-TW" sz="3200" i="1">
                                <a:latin typeface="Times New Roman" panose="02020603050405020304" pitchFamily="18" charset="0"/>
                              </a:rPr>
                              <m:t>x</m:t>
                            </m:r>
                            <m:r>
                              <m:rPr>
                                <m:nor/>
                              </m:rPr>
                              <a:rPr lang="zh-TW" altLang="zh-TW" sz="3200">
                                <a:latin typeface="Cambria Math" panose="020405030504060302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6</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smtClean="0">
                                <a:latin typeface="Times New Roman" panose="02020603050405020304" pitchFamily="18" charset="0"/>
                              </a:rPr>
                              <m:t>7</m:t>
                            </m:r>
                          </m:e>
                          <m:e>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7</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xmlns:a14="http://schemas.microsoft.com/office/drawing/2010/main" xmlns="" id="{E9CAE016-C9AB-4279-92E9-C7193FDF1B7D}"/>
                  </a:ext>
                </a:extLst>
              </p:cNvPr>
              <p:cNvSpPr>
                <a:spLocks noRot="1" noChangeAspect="1" noMove="1" noResize="1" noEditPoints="1" noAdjustHandles="1" noChangeArrowheads="1" noChangeShapeType="1" noTextEdit="1"/>
              </p:cNvSpPr>
              <p:nvPr/>
            </p:nvSpPr>
            <p:spPr>
              <a:xfrm>
                <a:off x="720796" y="688488"/>
                <a:ext cx="10188504" cy="1649041"/>
              </a:xfrm>
              <a:prstGeom prst="rect">
                <a:avLst/>
              </a:prstGeom>
              <a:blipFill rotWithShape="1">
                <a:blip r:embed="rId2"/>
                <a:stretch>
                  <a:fillRect l="-1495" t="-407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DFEC441-3EC1-4058-9523-8BB9C26B7848}"/>
                  </a:ext>
                </a:extLst>
              </p:cNvPr>
              <p:cNvSpPr/>
              <p:nvPr/>
            </p:nvSpPr>
            <p:spPr>
              <a:xfrm>
                <a:off x="720796" y="2430112"/>
                <a:ext cx="6096000" cy="1464375"/>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14:m>
                  <m:oMath xmlns:m="http://schemas.openxmlformats.org/officeDocument/2006/math">
                    <m:f>
                      <m:fPr>
                        <m:ctrlPr>
                          <a:rPr lang="zh-TW" altLang="zh-TW" sz="3200" i="1">
                            <a:solidFill>
                              <a:srgbClr val="E4007F"/>
                            </a:solidFill>
                            <a:effectLst/>
                            <a:latin typeface="Cambria Math" panose="02040503050406030204" pitchFamily="18" charset="0"/>
                            <a:ea typeface="Cambria Math" panose="02040503050406030204" pitchFamily="18" charset="0"/>
                          </a:rPr>
                        </m:ctrlPr>
                      </m:fPr>
                      <m:num>
                        <m:r>
                          <m:rPr>
                            <m:nor/>
                          </m:rPr>
                          <a:rPr lang="en-US" altLang="zh-TW" sz="3200" kern="0">
                            <a:solidFill>
                              <a:srgbClr val="E4007F"/>
                            </a:solidFill>
                            <a:latin typeface="Times New Roman" panose="02020603050405020304" pitchFamily="18" charset="0"/>
                            <a:cs typeface="Times New Roman" panose="02020603050405020304" pitchFamily="18" charset="0"/>
                          </a:rPr>
                          <m:t>18</m:t>
                        </m:r>
                      </m:num>
                      <m:den>
                        <m:r>
                          <m:rPr>
                            <m:nor/>
                          </m:rPr>
                          <a:rPr lang="en-US" altLang="zh-TW" sz="3200" kern="0">
                            <a:solidFill>
                              <a:srgbClr val="E4007F"/>
                            </a:solidFill>
                            <a:latin typeface="Times New Roman" panose="02020603050405020304" pitchFamily="18" charset="0"/>
                            <a:cs typeface="Times New Roman" panose="02020603050405020304" pitchFamily="18" charset="0"/>
                          </a:rPr>
                          <m:t>5</m:t>
                        </m:r>
                      </m:den>
                    </m:f>
                  </m:oMath>
                </a14:m>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14:m>
                  <m:oMath xmlns:m="http://schemas.openxmlformats.org/officeDocument/2006/math">
                    <m:f>
                      <m:fPr>
                        <m:ctrlPr>
                          <a:rPr lang="zh-TW" altLang="zh-TW" sz="3200" i="1">
                            <a:solidFill>
                              <a:srgbClr val="E4007F"/>
                            </a:solidFill>
                            <a:effectLst/>
                            <a:latin typeface="Cambria Math" panose="02040503050406030204" pitchFamily="18" charset="0"/>
                            <a:ea typeface="Cambria Math" panose="02040503050406030204" pitchFamily="18" charset="0"/>
                          </a:rPr>
                        </m:ctrlPr>
                      </m:fPr>
                      <m:num>
                        <m:r>
                          <m:rPr>
                            <m:nor/>
                          </m:rPr>
                          <a:rPr lang="en-US" altLang="zh-TW" sz="3200" kern="0">
                            <a:solidFill>
                              <a:srgbClr val="E4007F"/>
                            </a:solidFill>
                            <a:latin typeface="Times New Roman" panose="02020603050405020304" pitchFamily="18" charset="0"/>
                            <a:cs typeface="Times New Roman" panose="02020603050405020304" pitchFamily="18" charset="0"/>
                          </a:rPr>
                          <m:t>6</m:t>
                        </m:r>
                      </m:num>
                      <m:den>
                        <m:r>
                          <m:rPr>
                            <m:nor/>
                          </m:rPr>
                          <a:rPr lang="en-US" altLang="zh-TW" sz="3200" kern="0">
                            <a:solidFill>
                              <a:srgbClr val="E4007F"/>
                            </a:solidFill>
                            <a:latin typeface="Times New Roman" panose="02020603050405020304" pitchFamily="18" charset="0"/>
                            <a:cs typeface="Times New Roman" panose="02020603050405020304" pitchFamily="18" charset="0"/>
                          </a:rPr>
                          <m:t>5</m:t>
                        </m:r>
                      </m:den>
                    </m:f>
                  </m:oMath>
                </a14:m>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6</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endParaRPr lang="zh-TW" altLang="zh-TW" sz="3200" dirty="0">
                  <a:solidFill>
                    <a:srgbClr val="EC008C"/>
                  </a:solidFill>
                  <a:latin typeface="Times New Roman" panose="02020603050405020304" pitchFamily="18" charset="0"/>
                </a:endParaRPr>
              </a:p>
            </p:txBody>
          </p:sp>
        </mc:Choice>
        <mc:Fallback xmlns="">
          <p:sp>
            <p:nvSpPr>
              <p:cNvPr id="5" name="矩形 4">
                <a:extLst>
                  <a:ext uri="{FF2B5EF4-FFF2-40B4-BE49-F238E27FC236}">
                    <a16:creationId xmlns:a16="http://schemas.microsoft.com/office/drawing/2014/main" id="{BDFEC441-3EC1-4058-9523-8BB9C26B7848}"/>
                  </a:ext>
                </a:extLst>
              </p:cNvPr>
              <p:cNvSpPr>
                <a:spLocks noRot="1" noChangeAspect="1" noMove="1" noResize="1" noEditPoints="1" noAdjustHandles="1" noChangeArrowheads="1" noChangeShapeType="1" noTextEdit="1"/>
              </p:cNvSpPr>
              <p:nvPr/>
            </p:nvSpPr>
            <p:spPr>
              <a:xfrm>
                <a:off x="720796" y="2430112"/>
                <a:ext cx="6096000" cy="1464375"/>
              </a:xfrm>
              <a:prstGeom prst="rect">
                <a:avLst/>
              </a:prstGeom>
              <a:blipFill>
                <a:blip r:embed="rId3"/>
                <a:stretch>
                  <a:fillRect l="-2500" b="-12917"/>
                </a:stretch>
              </a:blipFill>
            </p:spPr>
            <p:txBody>
              <a:bodyPr/>
              <a:lstStyle/>
              <a:p>
                <a:r>
                  <a:rPr lang="zh-TW" altLang="en-US">
                    <a:noFill/>
                  </a:rPr>
                  <a:t> </a:t>
                </a:r>
              </a:p>
            </p:txBody>
          </p:sp>
        </mc:Fallback>
      </mc:AlternateContent>
      <p:sp>
        <p:nvSpPr>
          <p:cNvPr id="6" name="矩形: 圓角 48">
            <a:extLst>
              <a:ext uri="{FF2B5EF4-FFF2-40B4-BE49-F238E27FC236}">
                <a16:creationId xmlns:a16="http://schemas.microsoft.com/office/drawing/2014/main" id="{ACA5A07B-B7A8-44A7-9D79-E54430AAE881}"/>
              </a:ext>
            </a:extLst>
          </p:cNvPr>
          <p:cNvSpPr/>
          <p:nvPr/>
        </p:nvSpPr>
        <p:spPr>
          <a:xfrm>
            <a:off x="114300" y="27098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4" action="ppaction://hlinksldjump"/>
            <a:extLst>
              <a:ext uri="{FF2B5EF4-FFF2-40B4-BE49-F238E27FC236}">
                <a16:creationId xmlns:a16="http://schemas.microsoft.com/office/drawing/2014/main" id="{4EF6E883-F253-4239-AFE3-C15D3470E430}"/>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2500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5AF28B73-CA5D-4966-A8D6-D1957408387A}"/>
              </a:ext>
            </a:extLst>
          </p:cNvPr>
          <p:cNvSpPr>
            <a:spLocks noGrp="1"/>
          </p:cNvSpPr>
          <p:nvPr>
            <p:ph type="subTitle" idx="1"/>
          </p:nvPr>
        </p:nvSpPr>
        <p:spPr/>
        <p:txBody>
          <a:bodyPr/>
          <a:lstStyle/>
          <a:p>
            <a:r>
              <a:rPr lang="en-US" altLang="zh-TW" dirty="0"/>
              <a:t>32</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55F60E7E-906F-40E8-81F9-882F90939356}"/>
                  </a:ext>
                </a:extLst>
              </p:cNvPr>
              <p:cNvSpPr/>
              <p:nvPr/>
            </p:nvSpPr>
            <p:spPr>
              <a:xfrm>
                <a:off x="720796" y="688488"/>
                <a:ext cx="10239304" cy="236340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29200" algn="l"/>
                  </a:tabLst>
                </a:pPr>
                <a:r>
                  <a:rPr lang="zh-TW" altLang="zh-TW" sz="3200" dirty="0">
                    <a:latin typeface="Times New Roman" panose="02020603050405020304" pitchFamily="18" charset="0"/>
                  </a:rPr>
                  <a:t>⑴</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6</m:t>
                            </m:r>
                            <m:r>
                              <m:rPr>
                                <m:nor/>
                              </m:rPr>
                              <a:rPr lang="en-US" altLang="zh-TW" sz="3200" b="0" i="0" smtClean="0">
                                <a:latin typeface="Times New Roman" panose="02020603050405020304" pitchFamily="18" charset="0"/>
                              </a:rPr>
                              <m:t>  </m:t>
                            </m:r>
                          </m:e>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13</m:t>
                                </m:r>
                              </m:num>
                              <m:den>
                                <m:r>
                                  <m:rPr>
                                    <m:nor/>
                                  </m:rPr>
                                  <a:rPr lang="en-US" altLang="zh-TW" sz="3200">
                                    <a:latin typeface="Times New Roman" panose="02020603050405020304" pitchFamily="18" charset="0"/>
                                  </a:rPr>
                                  <m:t>2</m:t>
                                </m:r>
                              </m:den>
                            </m:f>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5</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9</m:t>
                            </m:r>
                            <m:r>
                              <m:rPr>
                                <m:nor/>
                              </m:rPr>
                              <a:rPr lang="en-US" altLang="zh-TW" sz="3200" b="0" i="0" smtClean="0">
                                <a:latin typeface="Times New Roman" panose="02020603050405020304" pitchFamily="18" charset="0"/>
                              </a:rPr>
                              <m:t>  </m:t>
                            </m:r>
                          </m:e>
                          <m:e>
                            <m:r>
                              <m:rPr>
                                <m:nor/>
                              </m:rPr>
                              <a:rPr lang="en-US" altLang="zh-TW" sz="3200">
                                <a:latin typeface="Times New Roman" panose="02020603050405020304" pitchFamily="18" charset="0"/>
                              </a:rPr>
                              <m:t>3</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23</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55F60E7E-906F-40E8-81F9-882F90939356}"/>
                  </a:ext>
                </a:extLst>
              </p:cNvPr>
              <p:cNvSpPr>
                <a:spLocks noRot="1" noChangeAspect="1" noMove="1" noResize="1" noEditPoints="1" noAdjustHandles="1" noChangeArrowheads="1" noChangeShapeType="1" noTextEdit="1"/>
              </p:cNvSpPr>
              <p:nvPr/>
            </p:nvSpPr>
            <p:spPr>
              <a:xfrm>
                <a:off x="720796" y="688488"/>
                <a:ext cx="10239304" cy="2363404"/>
              </a:xfrm>
              <a:prstGeom prst="rect">
                <a:avLst/>
              </a:prstGeom>
              <a:blipFill>
                <a:blip r:embed="rId2"/>
                <a:stretch>
                  <a:fillRect l="-1488" t="-283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72EDE8E4-2025-4D4C-B864-C0C6F459A77E}"/>
                  </a:ext>
                </a:extLst>
              </p:cNvPr>
              <p:cNvSpPr/>
              <p:nvPr/>
            </p:nvSpPr>
            <p:spPr>
              <a:xfrm>
                <a:off x="720796" y="2912192"/>
                <a:ext cx="6096000" cy="145905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14:m>
                  <m:oMath xmlns:m="http://schemas.openxmlformats.org/officeDocument/2006/math">
                    <m:f>
                      <m:fPr>
                        <m:ctrlPr>
                          <a:rPr lang="zh-TW" altLang="zh-TW" sz="3200" i="1">
                            <a:solidFill>
                              <a:srgbClr val="E4007F"/>
                            </a:solidFill>
                            <a:effectLst/>
                            <a:latin typeface="Cambria Math" panose="02040503050406030204" pitchFamily="18" charset="0"/>
                            <a:ea typeface="Cambria Math" panose="02040503050406030204" pitchFamily="18" charset="0"/>
                          </a:rPr>
                        </m:ctrlPr>
                      </m:fPr>
                      <m:num>
                        <m:r>
                          <m:rPr>
                            <m:nor/>
                          </m:rPr>
                          <a:rPr lang="en-US" altLang="zh-TW" sz="3200" kern="0">
                            <a:solidFill>
                              <a:srgbClr val="E4007F"/>
                            </a:solidFill>
                            <a:latin typeface="Times New Roman" panose="02020603050405020304" pitchFamily="18" charset="0"/>
                            <a:cs typeface="Times New Roman" panose="02020603050405020304" pitchFamily="18" charset="0"/>
                          </a:rPr>
                          <m:t>3</m:t>
                        </m:r>
                      </m:num>
                      <m:den>
                        <m:r>
                          <m:rPr>
                            <m:nor/>
                          </m:rPr>
                          <a:rPr lang="en-US" altLang="zh-TW" sz="3200" kern="0">
                            <a:solidFill>
                              <a:srgbClr val="E4007F"/>
                            </a:solidFill>
                            <a:latin typeface="Times New Roman" panose="02020603050405020304" pitchFamily="18" charset="0"/>
                            <a:cs typeface="Times New Roman" panose="02020603050405020304" pitchFamily="18" charset="0"/>
                          </a:rPr>
                          <m:t>2</m:t>
                        </m:r>
                      </m:den>
                    </m:f>
                  </m:oMath>
                </a14:m>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7</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a:t>
                </a:r>
                <a:endParaRPr lang="zh-TW" altLang="zh-TW" sz="3200" dirty="0">
                  <a:solidFill>
                    <a:srgbClr val="EC008C"/>
                  </a:solidFill>
                  <a:latin typeface="Times New Roman" panose="02020603050405020304" pitchFamily="18" charset="0"/>
                </a:endParaRPr>
              </a:p>
            </p:txBody>
          </p:sp>
        </mc:Choice>
        <mc:Fallback xmlns="">
          <p:sp>
            <p:nvSpPr>
              <p:cNvPr id="5" name="矩形 4">
                <a:extLst>
                  <a:ext uri="{FF2B5EF4-FFF2-40B4-BE49-F238E27FC236}">
                    <a16:creationId xmlns:a16="http://schemas.microsoft.com/office/drawing/2014/main" id="{72EDE8E4-2025-4D4C-B864-C0C6F459A77E}"/>
                  </a:ext>
                </a:extLst>
              </p:cNvPr>
              <p:cNvSpPr>
                <a:spLocks noRot="1" noChangeAspect="1" noMove="1" noResize="1" noEditPoints="1" noAdjustHandles="1" noChangeArrowheads="1" noChangeShapeType="1" noTextEdit="1"/>
              </p:cNvSpPr>
              <p:nvPr/>
            </p:nvSpPr>
            <p:spPr>
              <a:xfrm>
                <a:off x="720796" y="2912192"/>
                <a:ext cx="6096000" cy="1459054"/>
              </a:xfrm>
              <a:prstGeom prst="rect">
                <a:avLst/>
              </a:prstGeom>
              <a:blipFill>
                <a:blip r:embed="rId3"/>
                <a:stretch>
                  <a:fillRect l="-2500" b="-12971"/>
                </a:stretch>
              </a:blipFill>
            </p:spPr>
            <p:txBody>
              <a:bodyPr/>
              <a:lstStyle/>
              <a:p>
                <a:r>
                  <a:rPr lang="zh-TW" altLang="en-US">
                    <a:noFill/>
                  </a:rPr>
                  <a:t> </a:t>
                </a:r>
              </a:p>
            </p:txBody>
          </p:sp>
        </mc:Fallback>
      </mc:AlternateContent>
      <p:sp>
        <p:nvSpPr>
          <p:cNvPr id="6" name="矩形: 圓角 48">
            <a:extLst>
              <a:ext uri="{FF2B5EF4-FFF2-40B4-BE49-F238E27FC236}">
                <a16:creationId xmlns:a16="http://schemas.microsoft.com/office/drawing/2014/main" id="{F1D31ED3-7B47-4D5D-8969-DB0871002B04}"/>
              </a:ext>
            </a:extLst>
          </p:cNvPr>
          <p:cNvSpPr/>
          <p:nvPr/>
        </p:nvSpPr>
        <p:spPr>
          <a:xfrm>
            <a:off x="114300" y="32178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4" action="ppaction://hlinksldjump"/>
            <a:extLst>
              <a:ext uri="{FF2B5EF4-FFF2-40B4-BE49-F238E27FC236}">
                <a16:creationId xmlns:a16="http://schemas.microsoft.com/office/drawing/2014/main" id="{3924C19C-57BF-499C-81D7-E1E88B9201E7}"/>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68660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a:extLst>
              <a:ext uri="{FF2B5EF4-FFF2-40B4-BE49-F238E27FC236}">
                <a16:creationId xmlns:a16="http://schemas.microsoft.com/office/drawing/2014/main" id="{A4345D27-07DE-4B0A-A749-221B74499612}"/>
              </a:ext>
            </a:extLst>
          </p:cNvPr>
          <p:cNvSpPr>
            <a:spLocks noGrp="1"/>
          </p:cNvSpPr>
          <p:nvPr>
            <p:ph type="subTitle" idx="1"/>
          </p:nvPr>
        </p:nvSpPr>
        <p:spPr/>
        <p:txBody>
          <a:bodyPr/>
          <a:lstStyle/>
          <a:p>
            <a:r>
              <a:rPr lang="en-US" altLang="zh-TW" dirty="0"/>
              <a:t>22</a:t>
            </a:r>
            <a:endParaRPr lang="zh-TW" altLang="en-US" dirty="0"/>
          </a:p>
        </p:txBody>
      </p:sp>
      <mc:AlternateContent xmlns:mc="http://schemas.openxmlformats.org/markup-compatibility/2006" xmlns:a14="http://schemas.microsoft.com/office/drawing/2010/main">
        <mc:Choice Requires="a14">
          <p:sp>
            <p:nvSpPr>
              <p:cNvPr id="7" name="文字版面配置區 6">
                <a:extLst>
                  <a:ext uri="{FF2B5EF4-FFF2-40B4-BE49-F238E27FC236}">
                    <a16:creationId xmlns:a16="http://schemas.microsoft.com/office/drawing/2014/main" id="{A77EC778-A3FC-4E25-BE9F-10303C9347AB}"/>
                  </a:ext>
                </a:extLst>
              </p:cNvPr>
              <p:cNvSpPr>
                <a:spLocks noGrp="1"/>
              </p:cNvSpPr>
              <p:nvPr>
                <p:ph type="body" sz="quarter" idx="13"/>
              </p:nvPr>
            </p:nvSpPr>
            <p:spPr>
              <a:xfrm>
                <a:off x="720796" y="688488"/>
                <a:ext cx="10146901" cy="2171427"/>
              </a:xfrm>
            </p:spPr>
            <p:txBody>
              <a:bodyPr/>
              <a:lstStyle/>
              <a:p>
                <a:r>
                  <a:rPr lang="zh-TW" altLang="zh-TW" sz="3200" dirty="0"/>
                  <a:t>下列各組數中，哪些是二元一次聯立方程式 </a:t>
                </a:r>
                <a14:m>
                  <m:oMath xmlns:m="http://schemas.openxmlformats.org/officeDocument/2006/math">
                    <m:d>
                      <m:dPr>
                        <m:begChr m:val="{"/>
                        <m:endChr m:val=""/>
                        <m:ctrlPr>
                          <a:rPr lang="zh-TW" altLang="zh-TW" sz="3200" i="1">
                            <a:latin typeface="Cambria Math" panose="02040503050406030204" pitchFamily="18" charset="0"/>
                          </a:rPr>
                        </m:ctrlPr>
                      </m:dPr>
                      <m:e>
                        <m:eqArr>
                          <m:eqArrPr>
                            <m:ctrlPr>
                              <a:rPr lang="zh-TW" altLang="zh-TW" sz="3200" i="1">
                                <a:latin typeface="Cambria Math" panose="02040503050406030204" pitchFamily="18" charset="0"/>
                              </a:rPr>
                            </m:ctrlPr>
                          </m:eqArrPr>
                          <m:e>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2</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1</m:t>
                            </m:r>
                          </m:e>
                          <m:e>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x</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i="1">
                                <a:latin typeface="Times New Roman" panose="02020603050405020304" pitchFamily="18" charset="0"/>
                                <a:ea typeface="新細明體" panose="02020500000000000000" pitchFamily="18" charset="-120"/>
                                <a:cs typeface="Times New Roman" panose="02020603050405020304" pitchFamily="18" charset="0"/>
                              </a:rPr>
                              <m:t>y</m:t>
                            </m:r>
                            <m:r>
                              <m:rPr>
                                <m:nor/>
                              </m:rPr>
                              <a:rPr lang="zh-TW" altLang="zh-TW" sz="3200">
                                <a:latin typeface="Times New Roman" panose="02020603050405020304" pitchFamily="18" charset="0"/>
                                <a:ea typeface="新細明體" panose="02020500000000000000" pitchFamily="18" charset="-120"/>
                                <a:cs typeface="Times New Roman" panose="02020603050405020304" pitchFamily="18" charset="0"/>
                              </a:rPr>
                              <m:t>＝</m:t>
                            </m:r>
                            <m:r>
                              <m:rPr>
                                <m:nor/>
                              </m:rPr>
                              <a:rPr lang="en-US" altLang="zh-TW" sz="3200">
                                <a:latin typeface="Times New Roman" panose="02020603050405020304" pitchFamily="18" charset="0"/>
                                <a:ea typeface="新細明體" panose="02020500000000000000" pitchFamily="18" charset="-120"/>
                                <a:cs typeface="Times New Roman" panose="02020603050405020304" pitchFamily="18" charset="0"/>
                              </a:rPr>
                              <m:t>3  </m:t>
                            </m:r>
                          </m:e>
                        </m:eqArr>
                      </m:e>
                    </m:d>
                  </m:oMath>
                </a14:m>
                <a:r>
                  <a:rPr lang="en-US" altLang="zh-TW" sz="3200" dirty="0"/>
                  <a:t> </a:t>
                </a:r>
                <a:r>
                  <a:rPr lang="zh-TW" altLang="zh-TW" sz="3200" dirty="0"/>
                  <a:t>的解？</a:t>
                </a:r>
                <a:br>
                  <a:rPr lang="en-US" altLang="zh-TW" sz="3200" dirty="0"/>
                </a:b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⑴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　⑵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　⑶ </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x</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1</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i="1" dirty="0">
                    <a:latin typeface="Times New Roman" panose="02020603050405020304" pitchFamily="18" charset="0"/>
                    <a:ea typeface="新細明體" panose="02020500000000000000" pitchFamily="18" charset="-120"/>
                    <a:cs typeface="Times New Roman" panose="02020603050405020304" pitchFamily="18" charset="0"/>
                  </a:rPr>
                  <a:t>y</a:t>
                </a:r>
                <a:r>
                  <a:rPr lang="zh-TW" altLang="zh-TW" sz="32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3200" dirty="0">
                    <a:latin typeface="Times New Roman" panose="02020603050405020304" pitchFamily="18" charset="0"/>
                    <a:ea typeface="新細明體" panose="02020500000000000000" pitchFamily="18" charset="-120"/>
                    <a:cs typeface="Times New Roman" panose="02020603050405020304" pitchFamily="18" charset="0"/>
                  </a:rPr>
                  <a:t>2</a:t>
                </a:r>
                <a:endParaRPr lang="zh-TW" altLang="en-US" sz="3200" dirty="0">
                  <a:latin typeface="Times New Roman" panose="02020603050405020304" pitchFamily="18" charset="0"/>
                  <a:ea typeface="新細明體" panose="02020500000000000000" pitchFamily="18" charset="-120"/>
                  <a:cs typeface="Times New Roman" panose="02020603050405020304" pitchFamily="18" charset="0"/>
                </a:endParaRPr>
              </a:p>
            </p:txBody>
          </p:sp>
        </mc:Choice>
        <mc:Fallback xmlns="">
          <p:sp>
            <p:nvSpPr>
              <p:cNvPr id="7" name="文字版面配置區 6">
                <a:extLst>
                  <a:ext uri="{FF2B5EF4-FFF2-40B4-BE49-F238E27FC236}">
                    <a16:creationId xmlns="" xmlns:a16="http://schemas.microsoft.com/office/drawing/2014/main" xmlns:a14="http://schemas.microsoft.com/office/drawing/2010/main" id="{A77EC778-A3FC-4E25-BE9F-10303C9347AB}"/>
                  </a:ext>
                </a:extLst>
              </p:cNvPr>
              <p:cNvSpPr>
                <a:spLocks noGrp="1" noRot="1" noChangeAspect="1" noMove="1" noResize="1" noEditPoints="1" noAdjustHandles="1" noChangeArrowheads="1" noChangeShapeType="1" noTextEdit="1"/>
              </p:cNvSpPr>
              <p:nvPr>
                <p:ph type="body" sz="quarter" idx="13"/>
              </p:nvPr>
            </p:nvSpPr>
            <p:spPr>
              <a:xfrm>
                <a:off x="720796" y="688488"/>
                <a:ext cx="10146901" cy="2171427"/>
              </a:xfrm>
              <a:blipFill rotWithShape="1">
                <a:blip r:embed="rId2"/>
                <a:stretch>
                  <a:fillRect l="-1502"/>
                </a:stretch>
              </a:blipFill>
            </p:spPr>
            <p:txBody>
              <a:bodyPr/>
              <a:lstStyle/>
              <a:p>
                <a:r>
                  <a:rPr lang="zh-TW" altLang="en-US">
                    <a:noFill/>
                  </a:rPr>
                  <a:t> </a:t>
                </a:r>
              </a:p>
            </p:txBody>
          </p:sp>
        </mc:Fallback>
      </mc:AlternateContent>
      <p:sp>
        <p:nvSpPr>
          <p:cNvPr id="8" name="矩形: 圓角 48">
            <a:extLst>
              <a:ext uri="{FF2B5EF4-FFF2-40B4-BE49-F238E27FC236}">
                <a16:creationId xmlns:a16="http://schemas.microsoft.com/office/drawing/2014/main" id="{5F56A51E-0F5D-4514-9C21-682EFDEA57D8}"/>
              </a:ext>
            </a:extLst>
          </p:cNvPr>
          <p:cNvSpPr/>
          <p:nvPr/>
        </p:nvSpPr>
        <p:spPr>
          <a:xfrm>
            <a:off x="114300" y="2859916"/>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888C200C-E171-4DB1-91E9-B61E8C11CE23}"/>
                  </a:ext>
                </a:extLst>
              </p:cNvPr>
              <p:cNvSpPr/>
              <p:nvPr/>
            </p:nvSpPr>
            <p:spPr>
              <a:xfrm>
                <a:off x="720796" y="2859916"/>
                <a:ext cx="11826158" cy="1507529"/>
              </a:xfrm>
              <a:prstGeom prst="rect">
                <a:avLst/>
              </a:prstGeom>
            </p:spPr>
            <p:txBody>
              <a:bodyPr wrap="square">
                <a:spAutoFit/>
              </a:bodyPr>
              <a:lstStyle/>
              <a:p>
                <a:r>
                  <a:rPr lang="zh-TW" altLang="zh-TW" sz="3200" kern="100" dirty="0">
                    <a:solidFill>
                      <a:srgbClr val="E4007F"/>
                    </a:solidFill>
                    <a:latin typeface="Times New Roman" panose="02020603050405020304" pitchFamily="18" charset="0"/>
                    <a:cs typeface="Times New Roman" panose="02020603050405020304" pitchFamily="18" charset="0"/>
                  </a:rPr>
                  <a:t>所以</a:t>
                </a:r>
                <a:r>
                  <a:rPr lang="en-US" altLang="zh-TW" sz="3200" kern="100" dirty="0">
                    <a:solidFill>
                      <a:srgbClr val="E4007F"/>
                    </a:solidFill>
                    <a:latin typeface="Times New Roman" panose="02020603050405020304" pitchFamily="18" charset="0"/>
                    <a:cs typeface="Times New Roman" panose="02020603050405020304" pitchFamily="18" charset="0"/>
                  </a:rPr>
                  <a:t> </a:t>
                </a:r>
                <a:r>
                  <a:rPr lang="zh-TW" altLang="zh-TW" sz="3200" kern="100" dirty="0">
                    <a:solidFill>
                      <a:srgbClr val="E4007F"/>
                    </a:solidFill>
                    <a:latin typeface="Times New Roman" panose="02020603050405020304" pitchFamily="18" charset="0"/>
                    <a:cs typeface="Times New Roman" panose="02020603050405020304" pitchFamily="18" charset="0"/>
                  </a:rPr>
                  <a:t>⑵</a:t>
                </a:r>
                <a:r>
                  <a:rPr lang="en-US" altLang="zh-TW" sz="3200" kern="100" dirty="0">
                    <a:solidFill>
                      <a:srgbClr val="E4007F"/>
                    </a:solidFill>
                    <a:latin typeface="Times New Roman" panose="02020603050405020304" pitchFamily="18" charset="0"/>
                    <a:cs typeface="Times New Roman" panose="02020603050405020304" pitchFamily="18" charset="0"/>
                  </a:rPr>
                  <a:t> </a:t>
                </a:r>
                <a:r>
                  <a:rPr lang="en-US" altLang="zh-TW" sz="3200" i="1" kern="100" dirty="0">
                    <a:solidFill>
                      <a:srgbClr val="E4007F"/>
                    </a:solidFill>
                    <a:latin typeface="Times New Roman" panose="02020603050405020304" pitchFamily="18" charset="0"/>
                    <a:cs typeface="Times New Roman" panose="02020603050405020304" pitchFamily="18" charset="0"/>
                  </a:rPr>
                  <a:t>x</a:t>
                </a:r>
                <a:r>
                  <a:rPr lang="zh-TW" altLang="zh-TW" sz="3200" kern="100" dirty="0">
                    <a:solidFill>
                      <a:srgbClr val="E4007F"/>
                    </a:solidFill>
                    <a:latin typeface="Times New Roman" panose="02020603050405020304" pitchFamily="18" charset="0"/>
                    <a:cs typeface="Times New Roman" panose="02020603050405020304" pitchFamily="18" charset="0"/>
                  </a:rPr>
                  <a:t>＝</a:t>
                </a:r>
                <a:r>
                  <a:rPr lang="en-US" altLang="zh-TW" sz="3200" kern="100" dirty="0">
                    <a:solidFill>
                      <a:srgbClr val="E4007F"/>
                    </a:solidFill>
                    <a:latin typeface="Times New Roman" panose="02020603050405020304" pitchFamily="18" charset="0"/>
                    <a:cs typeface="Times New Roman" panose="02020603050405020304" pitchFamily="18" charset="0"/>
                  </a:rPr>
                  <a:t>2</a:t>
                </a:r>
                <a:r>
                  <a:rPr lang="zh-TW" altLang="zh-TW" sz="3200" kern="100" dirty="0">
                    <a:solidFill>
                      <a:srgbClr val="E4007F"/>
                    </a:solidFill>
                    <a:latin typeface="Times New Roman" panose="02020603050405020304" pitchFamily="18" charset="0"/>
                    <a:cs typeface="Times New Roman" panose="02020603050405020304" pitchFamily="18" charset="0"/>
                  </a:rPr>
                  <a:t>、</a:t>
                </a:r>
                <a:r>
                  <a:rPr lang="en-US" altLang="zh-TW" sz="3200" i="1" kern="100" dirty="0">
                    <a:solidFill>
                      <a:srgbClr val="E4007F"/>
                    </a:solidFill>
                    <a:latin typeface="Times New Roman" panose="02020603050405020304" pitchFamily="18" charset="0"/>
                    <a:cs typeface="Times New Roman" panose="02020603050405020304" pitchFamily="18" charset="0"/>
                  </a:rPr>
                  <a:t>y</a:t>
                </a:r>
                <a:r>
                  <a:rPr lang="zh-TW" altLang="zh-TW" sz="3200" kern="100" dirty="0">
                    <a:solidFill>
                      <a:srgbClr val="E4007F"/>
                    </a:solidFill>
                    <a:latin typeface="Times New Roman" panose="02020603050405020304" pitchFamily="18" charset="0"/>
                    <a:cs typeface="Times New Roman" panose="02020603050405020304" pitchFamily="18" charset="0"/>
                  </a:rPr>
                  <a:t>＝－</a:t>
                </a:r>
                <a:r>
                  <a:rPr lang="en-US" altLang="zh-TW" sz="3200" kern="100" dirty="0">
                    <a:solidFill>
                      <a:srgbClr val="E4007F"/>
                    </a:solidFill>
                    <a:latin typeface="Times New Roman" panose="02020603050405020304" pitchFamily="18" charset="0"/>
                    <a:cs typeface="Times New Roman" panose="02020603050405020304" pitchFamily="18" charset="0"/>
                  </a:rPr>
                  <a:t>1 </a:t>
                </a:r>
                <a:r>
                  <a:rPr lang="zh-TW" altLang="zh-TW" sz="3200" kern="100" dirty="0">
                    <a:solidFill>
                      <a:srgbClr val="E4007F"/>
                    </a:solidFill>
                    <a:latin typeface="Times New Roman" panose="02020603050405020304" pitchFamily="18" charset="0"/>
                    <a:cs typeface="Times New Roman" panose="02020603050405020304" pitchFamily="18" charset="0"/>
                  </a:rPr>
                  <a:t>這組數是</a:t>
                </a:r>
                <a:br>
                  <a:rPr lang="en-US" altLang="zh-TW" sz="3200" kern="100" dirty="0">
                    <a:solidFill>
                      <a:srgbClr val="E4007F"/>
                    </a:solidFill>
                    <a:latin typeface="Times New Roman" panose="02020603050405020304" pitchFamily="18" charset="0"/>
                    <a:cs typeface="Times New Roman" panose="02020603050405020304" pitchFamily="18" charset="0"/>
                  </a:rPr>
                </a:br>
                <a:r>
                  <a:rPr lang="zh-TW" altLang="zh-TW" sz="3200" kern="100" dirty="0">
                    <a:solidFill>
                      <a:srgbClr val="E4007F"/>
                    </a:solidFill>
                    <a:latin typeface="Times New Roman" panose="02020603050405020304" pitchFamily="18" charset="0"/>
                    <a:cs typeface="Times New Roman" panose="02020603050405020304" pitchFamily="18" charset="0"/>
                  </a:rPr>
                  <a:t>二元一次聯立方程式</a:t>
                </a:r>
                <a:r>
                  <a:rPr lang="zh-TW" altLang="zh-TW" sz="3200" kern="100" dirty="0">
                    <a:solidFill>
                      <a:srgbClr val="E4007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zh-TW" altLang="zh-TW" sz="3200" i="1">
                            <a:solidFill>
                              <a:srgbClr val="E4007F"/>
                            </a:solidFill>
                            <a:effectLst/>
                            <a:latin typeface="Cambria Math" panose="02040503050406030204" pitchFamily="18" charset="0"/>
                            <a:ea typeface="Cambria Math" panose="02040503050406030204" pitchFamily="18" charset="0"/>
                          </a:rPr>
                        </m:ctrlPr>
                      </m:dPr>
                      <m:e>
                        <m:eqArr>
                          <m:eqArrPr>
                            <m:ctrlPr>
                              <a:rPr lang="zh-TW" altLang="zh-TW" sz="3200" i="1">
                                <a:solidFill>
                                  <a:srgbClr val="E4007F"/>
                                </a:solidFill>
                                <a:effectLst/>
                                <a:latin typeface="Cambria Math" panose="02040503050406030204" pitchFamily="18" charset="0"/>
                                <a:ea typeface="Cambria Math" panose="02040503050406030204" pitchFamily="18" charset="0"/>
                              </a:rPr>
                            </m:ctrlPr>
                          </m:eqArrPr>
                          <m:e>
                            <m:r>
                              <m:rPr>
                                <m:nor/>
                              </m:rPr>
                              <a:rPr lang="en-US" altLang="zh-TW" sz="3200" kern="100">
                                <a:solidFill>
                                  <a:srgbClr val="E4007F"/>
                                </a:solidFill>
                                <a:latin typeface="Times New Roman" panose="02020603050405020304" pitchFamily="18" charset="0"/>
                                <a:cs typeface="Times New Roman" panose="02020603050405020304" pitchFamily="18" charset="0"/>
                              </a:rPr>
                              <m:t>2</m:t>
                            </m:r>
                            <m:r>
                              <m:rPr>
                                <m:nor/>
                              </m:rPr>
                              <a:rPr lang="en-US" altLang="zh-TW" sz="3200" i="1" kern="100">
                                <a:solidFill>
                                  <a:srgbClr val="E4007F"/>
                                </a:solidFill>
                                <a:latin typeface="Times New Roman" panose="02020603050405020304" pitchFamily="18" charset="0"/>
                                <a:cs typeface="Times New Roman" panose="02020603050405020304" pitchFamily="18" charset="0"/>
                              </a:rPr>
                              <m:t>x</m:t>
                            </m:r>
                            <m:r>
                              <m:rPr>
                                <m:nor/>
                              </m:rPr>
                              <a:rPr lang="zh-TW" altLang="zh-TW" sz="3200" kern="100">
                                <a:solidFill>
                                  <a:srgbClr val="E4007F"/>
                                </a:solidFill>
                                <a:latin typeface="Times New Roman" panose="02020603050405020304" pitchFamily="18" charset="0"/>
                                <a:cs typeface="Times New Roman" panose="02020603050405020304" pitchFamily="18" charset="0"/>
                              </a:rPr>
                              <m:t>＋</m:t>
                            </m:r>
                            <m:r>
                              <m:rPr>
                                <m:nor/>
                              </m:rPr>
                              <a:rPr lang="en-US" altLang="zh-TW" sz="3200" kern="100">
                                <a:solidFill>
                                  <a:srgbClr val="E4007F"/>
                                </a:solidFill>
                                <a:latin typeface="Times New Roman" panose="02020603050405020304" pitchFamily="18" charset="0"/>
                                <a:cs typeface="Times New Roman" panose="02020603050405020304" pitchFamily="18" charset="0"/>
                              </a:rPr>
                              <m:t>3</m:t>
                            </m:r>
                            <m:r>
                              <m:rPr>
                                <m:nor/>
                              </m:rPr>
                              <a:rPr lang="en-US" altLang="zh-TW" sz="3200" i="1" kern="100">
                                <a:solidFill>
                                  <a:srgbClr val="E4007F"/>
                                </a:solidFill>
                                <a:latin typeface="Times New Roman" panose="02020603050405020304" pitchFamily="18" charset="0"/>
                                <a:cs typeface="Times New Roman" panose="02020603050405020304" pitchFamily="18" charset="0"/>
                              </a:rPr>
                              <m:t>y</m:t>
                            </m:r>
                            <m:r>
                              <m:rPr>
                                <m:nor/>
                              </m:rPr>
                              <a:rPr lang="zh-TW" altLang="zh-TW" sz="3200" kern="100">
                                <a:solidFill>
                                  <a:srgbClr val="E4007F"/>
                                </a:solidFill>
                                <a:latin typeface="Times New Roman" panose="02020603050405020304" pitchFamily="18" charset="0"/>
                                <a:cs typeface="Times New Roman" panose="02020603050405020304" pitchFamily="18" charset="0"/>
                              </a:rPr>
                              <m:t>＝</m:t>
                            </m:r>
                            <m:r>
                              <m:rPr>
                                <m:nor/>
                              </m:rPr>
                              <a:rPr lang="en-US" altLang="zh-TW" sz="3200" kern="100">
                                <a:solidFill>
                                  <a:srgbClr val="E4007F"/>
                                </a:solidFill>
                                <a:latin typeface="Times New Roman" panose="02020603050405020304" pitchFamily="18" charset="0"/>
                                <a:cs typeface="Times New Roman" panose="02020603050405020304" pitchFamily="18" charset="0"/>
                              </a:rPr>
                              <m:t>1 </m:t>
                            </m:r>
                          </m:e>
                          <m:e>
                            <m:r>
                              <m:rPr>
                                <m:nor/>
                              </m:rPr>
                              <a:rPr lang="en-US" altLang="zh-TW" sz="3200" i="1" kern="100">
                                <a:solidFill>
                                  <a:srgbClr val="E4007F"/>
                                </a:solidFill>
                                <a:latin typeface="Times New Roman" panose="02020603050405020304" pitchFamily="18" charset="0"/>
                                <a:cs typeface="Times New Roman" panose="02020603050405020304" pitchFamily="18" charset="0"/>
                              </a:rPr>
                              <m:t>x</m:t>
                            </m:r>
                            <m:r>
                              <m:rPr>
                                <m:nor/>
                              </m:rPr>
                              <a:rPr lang="zh-TW" altLang="zh-TW" sz="3200" kern="100">
                                <a:solidFill>
                                  <a:srgbClr val="E4007F"/>
                                </a:solidFill>
                                <a:latin typeface="Times New Roman" panose="02020603050405020304" pitchFamily="18" charset="0"/>
                                <a:cs typeface="Times New Roman" panose="02020603050405020304" pitchFamily="18" charset="0"/>
                              </a:rPr>
                              <m:t>－</m:t>
                            </m:r>
                            <m:r>
                              <m:rPr>
                                <m:nor/>
                              </m:rPr>
                              <a:rPr lang="en-US" altLang="zh-TW" sz="3200" i="1" kern="100">
                                <a:solidFill>
                                  <a:srgbClr val="E4007F"/>
                                </a:solidFill>
                                <a:latin typeface="Times New Roman" panose="02020603050405020304" pitchFamily="18" charset="0"/>
                                <a:cs typeface="Times New Roman" panose="02020603050405020304" pitchFamily="18" charset="0"/>
                              </a:rPr>
                              <m:t>y</m:t>
                            </m:r>
                            <m:r>
                              <m:rPr>
                                <m:nor/>
                              </m:rPr>
                              <a:rPr lang="zh-TW" altLang="zh-TW" sz="3200" kern="100">
                                <a:solidFill>
                                  <a:srgbClr val="E4007F"/>
                                </a:solidFill>
                                <a:latin typeface="Times New Roman" panose="02020603050405020304" pitchFamily="18" charset="0"/>
                                <a:cs typeface="Times New Roman" panose="02020603050405020304" pitchFamily="18" charset="0"/>
                              </a:rPr>
                              <m:t>＝</m:t>
                            </m:r>
                            <m:r>
                              <m:rPr>
                                <m:nor/>
                              </m:rPr>
                              <a:rPr lang="en-US" altLang="zh-TW" sz="3200" kern="100">
                                <a:solidFill>
                                  <a:srgbClr val="E4007F"/>
                                </a:solidFill>
                                <a:latin typeface="Times New Roman" panose="02020603050405020304" pitchFamily="18" charset="0"/>
                                <a:cs typeface="Times New Roman" panose="02020603050405020304" pitchFamily="18" charset="0"/>
                              </a:rPr>
                              <m:t>3    </m:t>
                            </m:r>
                          </m:e>
                        </m:eqArr>
                      </m:e>
                    </m:d>
                  </m:oMath>
                </a14:m>
                <a:r>
                  <a:rPr lang="zh-TW" altLang="zh-TW" sz="3200" kern="100" dirty="0">
                    <a:solidFill>
                      <a:srgbClr val="E4007F"/>
                    </a:solidFill>
                    <a:latin typeface="Times New Roman" panose="02020603050405020304" pitchFamily="18" charset="0"/>
                    <a:cs typeface="Times New Roman" panose="02020603050405020304" pitchFamily="18" charset="0"/>
                  </a:rPr>
                  <a:t>的解。</a:t>
                </a:r>
                <a:endParaRPr lang="zh-TW" altLang="en-US" sz="3200" dirty="0">
                  <a:latin typeface="Times New Roman" panose="02020603050405020304" pitchFamily="18" charset="0"/>
                  <a:cs typeface="Times New Roman" panose="02020603050405020304" pitchFamily="18" charset="0"/>
                </a:endParaRPr>
              </a:p>
            </p:txBody>
          </p:sp>
        </mc:Choice>
        <mc:Fallback xmlns="">
          <p:sp>
            <p:nvSpPr>
              <p:cNvPr id="2" name="矩形 1">
                <a:extLst>
                  <a:ext uri="{FF2B5EF4-FFF2-40B4-BE49-F238E27FC236}">
                    <a16:creationId xmlns:a16="http://schemas.microsoft.com/office/drawing/2014/main" xmlns:a14="http://schemas.microsoft.com/office/drawing/2010/main" xmlns="" id="{888C200C-E171-4DB1-91E9-B61E8C11CE23}"/>
                  </a:ext>
                </a:extLst>
              </p:cNvPr>
              <p:cNvSpPr>
                <a:spLocks noRot="1" noChangeAspect="1" noMove="1" noResize="1" noEditPoints="1" noAdjustHandles="1" noChangeArrowheads="1" noChangeShapeType="1" noTextEdit="1"/>
              </p:cNvSpPr>
              <p:nvPr/>
            </p:nvSpPr>
            <p:spPr>
              <a:xfrm>
                <a:off x="720796" y="2859916"/>
                <a:ext cx="11826158" cy="1507529"/>
              </a:xfrm>
              <a:prstGeom prst="rect">
                <a:avLst/>
              </a:prstGeom>
              <a:blipFill rotWithShape="1">
                <a:blip r:embed="rId3"/>
                <a:stretch>
                  <a:fillRect l="-1289" t="-5668"/>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610443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a:extLst>
              <a:ext uri="{FF2B5EF4-FFF2-40B4-BE49-F238E27FC236}">
                <a16:creationId xmlns:a16="http://schemas.microsoft.com/office/drawing/2014/main" id="{96B4F854-8D4D-4A76-B737-ACBE0C0A718D}"/>
              </a:ext>
            </a:extLst>
          </p:cNvPr>
          <p:cNvSpPr>
            <a:spLocks noGrp="1"/>
          </p:cNvSpPr>
          <p:nvPr>
            <p:ph type="subTitle" idx="1"/>
          </p:nvPr>
        </p:nvSpPr>
        <p:spPr>
          <a:xfrm>
            <a:off x="11123407" y="43689"/>
            <a:ext cx="2110488" cy="590931"/>
          </a:xfrm>
        </p:spPr>
        <p:txBody>
          <a:bodyPr/>
          <a:lstStyle/>
          <a:p>
            <a:r>
              <a:rPr lang="en-US" altLang="zh-TW" dirty="0"/>
              <a:t>32</a:t>
            </a: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1D750C49-087F-4B95-A454-946AAFD5707B}"/>
                  </a:ext>
                </a:extLst>
              </p:cNvPr>
              <p:cNvSpPr/>
              <p:nvPr/>
            </p:nvSpPr>
            <p:spPr>
              <a:xfrm>
                <a:off x="720796" y="688488"/>
                <a:ext cx="10501200" cy="1190839"/>
              </a:xfrm>
              <a:prstGeom prst="rect">
                <a:avLst/>
              </a:prstGeom>
            </p:spPr>
            <p:txBody>
              <a:bodyPr wrap="square">
                <a:noAutofit/>
              </a:bodyPr>
              <a:lstStyle/>
              <a:p>
                <a:r>
                  <a:rPr lang="zh-TW" altLang="zh-TW" sz="3200" kern="100" dirty="0">
                    <a:latin typeface="Times New Roman" panose="02020603050405020304" pitchFamily="18" charset="0"/>
                    <a:cs typeface="Calibri" panose="020F0502020204030204" pitchFamily="34" charset="0"/>
                  </a:rPr>
                  <a:t>若二元一次聯立方程式</a:t>
                </a:r>
                <a:r>
                  <a:rPr lang="en-US" altLang="zh-TW" sz="3200" kern="100" dirty="0">
                    <a:latin typeface="Times New Roman" panose="02020603050405020304" pitchFamily="18" charset="0"/>
                    <a:cs typeface="Calibri" panose="020F0502020204030204" pitchFamily="34"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cs typeface="Times New Roman" panose="02020603050405020304" pitchFamily="18" charset="0"/>
                          </a:rPr>
                        </m:ctrlPr>
                      </m:dPr>
                      <m:e>
                        <m:eqArr>
                          <m:eqArrPr>
                            <m:ctrlPr>
                              <a:rPr lang="zh-TW" altLang="zh-TW" sz="3200" i="1">
                                <a:effectLst/>
                                <a:latin typeface="Cambria Math" panose="02040503050406030204" pitchFamily="18" charset="0"/>
                                <a:ea typeface="Cambria Math" panose="02040503050406030204" pitchFamily="18" charset="0"/>
                                <a:cs typeface="Times New Roman" panose="02020603050405020304" pitchFamily="18" charset="0"/>
                              </a:rPr>
                            </m:ctrlPr>
                          </m:eqArrPr>
                          <m:e>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2</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6</m:t>
                            </m:r>
                            <m:r>
                              <m:rPr>
                                <m:nor/>
                              </m:rPr>
                              <a:rPr lang="en-US" altLang="zh-TW" sz="3200" b="0" i="0" kern="100" smtClean="0">
                                <a:latin typeface="Times New Roman" panose="02020603050405020304" pitchFamily="18" charset="0"/>
                              </a:rPr>
                              <m:t>  </m:t>
                            </m:r>
                          </m:e>
                          <m:e>
                            <m:r>
                              <m:rPr>
                                <m:nor/>
                              </m:rPr>
                              <a:rPr lang="en-US" altLang="zh-TW" sz="3200" kern="100">
                                <a:latin typeface="Times New Roman" panose="02020603050405020304" pitchFamily="18" charset="0"/>
                              </a:rPr>
                              <m:t>5</m:t>
                            </m:r>
                            <m:r>
                              <m:rPr>
                                <m:nor/>
                              </m:rPr>
                              <a:rPr lang="en-US" altLang="zh-TW" sz="3200" i="1" kern="100">
                                <a:latin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3</m:t>
                            </m:r>
                            <m:r>
                              <m:rPr>
                                <m:nor/>
                              </m:rPr>
                              <a:rPr lang="en-US" altLang="zh-TW" sz="3200" i="1" kern="100">
                                <a:latin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rPr>
                              <m:t>29</m:t>
                            </m:r>
                          </m:e>
                        </m:eqArr>
                      </m:e>
                    </m:d>
                  </m:oMath>
                </a14:m>
                <a:r>
                  <a:rPr lang="en-US" altLang="zh-TW" sz="3200" kern="100" dirty="0">
                    <a:latin typeface="Times New Roman" panose="02020603050405020304" pitchFamily="18" charset="0"/>
                    <a:cs typeface="Calibri" panose="020F0502020204030204" pitchFamily="34" charset="0"/>
                  </a:rPr>
                  <a:t> </a:t>
                </a:r>
                <a:r>
                  <a:rPr lang="zh-TW" altLang="zh-TW" sz="3200" kern="100" dirty="0">
                    <a:latin typeface="Times New Roman" panose="02020603050405020304" pitchFamily="18" charset="0"/>
                    <a:cs typeface="Calibri" panose="020F0502020204030204" pitchFamily="34" charset="0"/>
                  </a:rPr>
                  <a:t>的解為</a:t>
                </a:r>
                <a:r>
                  <a:rPr lang="en-US" altLang="zh-TW" sz="3200" kern="100" dirty="0">
                    <a:latin typeface="Times New Roman" panose="02020603050405020304" pitchFamily="18" charset="0"/>
                    <a:cs typeface="Calibri" panose="020F0502020204030204" pitchFamily="34" charset="0"/>
                  </a:rPr>
                  <a:t> </a:t>
                </a:r>
                <a:r>
                  <a:rPr lang="en-US" altLang="zh-TW" sz="3200" i="1" kern="100" dirty="0">
                    <a:latin typeface="Times New Roman" panose="02020603050405020304" pitchFamily="18" charset="0"/>
                    <a:cs typeface="Calibri" panose="020F0502020204030204" pitchFamily="34" charset="0"/>
                  </a:rPr>
                  <a:t>x</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a</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y</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b</a:t>
                </a:r>
                <a:r>
                  <a:rPr lang="zh-TW" altLang="zh-TW" sz="3200" kern="100" dirty="0">
                    <a:latin typeface="Times New Roman" panose="02020603050405020304" pitchFamily="18" charset="0"/>
                    <a:cs typeface="Calibri" panose="020F0502020204030204" pitchFamily="34" charset="0"/>
                  </a:rPr>
                  <a:t>，則</a:t>
                </a:r>
                <a:r>
                  <a:rPr lang="en-US" altLang="zh-TW" sz="3200" kern="100" dirty="0">
                    <a:latin typeface="Times New Roman" panose="02020603050405020304" pitchFamily="18" charset="0"/>
                    <a:cs typeface="Calibri" panose="020F0502020204030204" pitchFamily="34" charset="0"/>
                  </a:rPr>
                  <a:t> </a:t>
                </a:r>
                <a:r>
                  <a:rPr lang="en-US" altLang="zh-TW" sz="3200" i="1" kern="100" dirty="0">
                    <a:latin typeface="Times New Roman" panose="02020603050405020304" pitchFamily="18" charset="0"/>
                    <a:cs typeface="Calibri" panose="020F0502020204030204" pitchFamily="34" charset="0"/>
                  </a:rPr>
                  <a:t>a</a:t>
                </a:r>
                <a:r>
                  <a:rPr lang="zh-TW" altLang="zh-TW" sz="3200" kern="100" dirty="0">
                    <a:latin typeface="Times New Roman" panose="02020603050405020304" pitchFamily="18" charset="0"/>
                    <a:cs typeface="Calibri" panose="020F0502020204030204" pitchFamily="34" charset="0"/>
                  </a:rPr>
                  <a:t>－</a:t>
                </a:r>
                <a:r>
                  <a:rPr lang="en-US" altLang="zh-TW" sz="3200" i="1" kern="100" dirty="0">
                    <a:latin typeface="Times New Roman" panose="02020603050405020304" pitchFamily="18" charset="0"/>
                    <a:cs typeface="Calibri" panose="020F0502020204030204" pitchFamily="34" charset="0"/>
                  </a:rPr>
                  <a:t>b</a:t>
                </a:r>
                <a:r>
                  <a:rPr lang="zh-TW" altLang="zh-TW" sz="3200" kern="100" dirty="0">
                    <a:latin typeface="Times New Roman" panose="02020603050405020304" pitchFamily="18" charset="0"/>
                    <a:cs typeface="Calibri" panose="020F0502020204030204" pitchFamily="34" charset="0"/>
                  </a:rPr>
                  <a:t>＝？</a:t>
                </a:r>
                <a:endParaRPr lang="zh-TW" altLang="en-US" sz="3200" dirty="0"/>
              </a:p>
            </p:txBody>
          </p:sp>
        </mc:Choice>
        <mc:Fallback xmlns="">
          <p:sp>
            <p:nvSpPr>
              <p:cNvPr id="6" name="矩形 5">
                <a:extLst>
                  <a:ext uri="{FF2B5EF4-FFF2-40B4-BE49-F238E27FC236}">
                    <a16:creationId xmlns:a16="http://schemas.microsoft.com/office/drawing/2014/main" id="{1D750C49-087F-4B95-A454-946AAFD5707B}"/>
                  </a:ext>
                </a:extLst>
              </p:cNvPr>
              <p:cNvSpPr>
                <a:spLocks noRot="1" noChangeAspect="1" noMove="1" noResize="1" noEditPoints="1" noAdjustHandles="1" noChangeArrowheads="1" noChangeShapeType="1" noTextEdit="1"/>
              </p:cNvSpPr>
              <p:nvPr/>
            </p:nvSpPr>
            <p:spPr>
              <a:xfrm>
                <a:off x="720796" y="688488"/>
                <a:ext cx="10501200" cy="1190839"/>
              </a:xfrm>
              <a:prstGeom prst="rect">
                <a:avLst/>
              </a:prstGeom>
              <a:blipFill>
                <a:blip r:embed="rId2"/>
                <a:stretch>
                  <a:fillRect l="-1451" r="-232" b="-56410"/>
                </a:stretch>
              </a:blipFill>
            </p:spPr>
            <p:txBody>
              <a:bodyPr/>
              <a:lstStyle/>
              <a:p>
                <a:r>
                  <a:rPr lang="zh-TW" altLang="en-US">
                    <a:noFill/>
                  </a:rPr>
                  <a:t> </a:t>
                </a:r>
              </a:p>
            </p:txBody>
          </p:sp>
        </mc:Fallback>
      </mc:AlternateContent>
      <p:sp>
        <p:nvSpPr>
          <p:cNvPr id="7" name="矩形 6">
            <a:extLst>
              <a:ext uri="{FF2B5EF4-FFF2-40B4-BE49-F238E27FC236}">
                <a16:creationId xmlns:a16="http://schemas.microsoft.com/office/drawing/2014/main" id="{C41B6D2E-7DF5-41F4-A9B2-5E20B196A37A}"/>
              </a:ext>
            </a:extLst>
          </p:cNvPr>
          <p:cNvSpPr/>
          <p:nvPr/>
        </p:nvSpPr>
        <p:spPr>
          <a:xfrm>
            <a:off x="720796" y="2596634"/>
            <a:ext cx="389850" cy="584775"/>
          </a:xfrm>
          <a:prstGeom prst="rect">
            <a:avLst/>
          </a:prstGeom>
        </p:spPr>
        <p:txBody>
          <a:bodyPr wrap="none">
            <a:spAutoFit/>
          </a:bodyPr>
          <a:lstStyle/>
          <a:p>
            <a:r>
              <a:rPr lang="en-US" altLang="zh-TW" sz="3200" kern="100" dirty="0">
                <a:solidFill>
                  <a:srgbClr val="E4007F"/>
                </a:solidFill>
                <a:latin typeface="Times New Roman" panose="02020603050405020304" pitchFamily="18" charset="0"/>
                <a:cs typeface="Calibri" panose="020F0502020204030204" pitchFamily="34" charset="0"/>
              </a:rPr>
              <a:t>1</a:t>
            </a:r>
            <a:endParaRPr lang="zh-TW" altLang="en-US" sz="3200" dirty="0">
              <a:solidFill>
                <a:srgbClr val="E4007F"/>
              </a:solidFill>
            </a:endParaRPr>
          </a:p>
        </p:txBody>
      </p:sp>
      <p:sp>
        <p:nvSpPr>
          <p:cNvPr id="8" name="矩形: 圓角 48">
            <a:extLst>
              <a:ext uri="{FF2B5EF4-FFF2-40B4-BE49-F238E27FC236}">
                <a16:creationId xmlns:a16="http://schemas.microsoft.com/office/drawing/2014/main" id="{5655F309-8B46-40D0-860B-A0F8314A0C99}"/>
              </a:ext>
            </a:extLst>
          </p:cNvPr>
          <p:cNvSpPr/>
          <p:nvPr/>
        </p:nvSpPr>
        <p:spPr>
          <a:xfrm>
            <a:off x="114300" y="26209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2" name="矩形 11">
            <a:hlinkClick r:id="rId3" action="ppaction://hlinksldjump"/>
            <a:extLst>
              <a:ext uri="{FF2B5EF4-FFF2-40B4-BE49-F238E27FC236}">
                <a16:creationId xmlns:a16="http://schemas.microsoft.com/office/drawing/2014/main" id="{546C303F-40B0-49A2-98FD-6D84113756C5}"/>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75244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1DDC63BF-A5C4-4EB9-A1B7-F363442715CB}"/>
              </a:ext>
            </a:extLst>
          </p:cNvPr>
          <p:cNvSpPr>
            <a:spLocks noGrp="1"/>
          </p:cNvSpPr>
          <p:nvPr>
            <p:ph type="subTitle" idx="1"/>
          </p:nvPr>
        </p:nvSpPr>
        <p:spPr/>
        <p:txBody>
          <a:bodyPr/>
          <a:lstStyle/>
          <a:p>
            <a:r>
              <a:rPr lang="en-US" altLang="zh-TW" dirty="0"/>
              <a:t>33</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BE4B3D87-B421-44FF-B04F-797D2298B96C}"/>
                  </a:ext>
                </a:extLst>
              </p:cNvPr>
              <p:cNvSpPr/>
              <p:nvPr/>
            </p:nvSpPr>
            <p:spPr>
              <a:xfrm>
                <a:off x="720796" y="688488"/>
                <a:ext cx="7605800" cy="1300677"/>
              </a:xfrm>
              <a:prstGeom prst="rect">
                <a:avLst/>
              </a:prstGeom>
            </p:spPr>
            <p:txBody>
              <a:bodyPr wrap="non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解二元一次聯立方程式</a:t>
                </a:r>
                <a:r>
                  <a:rPr lang="en-US" altLang="zh-TW" sz="3200" kern="100" dirty="0">
                    <a:latin typeface="Times New Roman" panose="02020603050405020304" pitchFamily="18" charset="0"/>
                    <a:cs typeface="Calibri" panose="020F0502020204030204" pitchFamily="34" charset="0"/>
                  </a:rPr>
                  <a:t> </a:t>
                </a:r>
                <a14:m>
                  <m:oMath xmlns:m="http://schemas.openxmlformats.org/officeDocument/2006/math">
                    <m:d>
                      <m:dPr>
                        <m:begChr m:val="{"/>
                        <m:endChr m:val=""/>
                        <m:ctrlPr>
                          <a:rPr lang="zh-TW" altLang="zh-TW" sz="3200" i="1" kern="100">
                            <a:effectLst/>
                            <a:latin typeface="Cambria Math" panose="02040503050406030204" pitchFamily="18" charset="0"/>
                            <a:ea typeface="Cambria Math" panose="02040503050406030204" pitchFamily="18" charset="0"/>
                            <a:cs typeface="Times New Roman" panose="02020603050405020304" pitchFamily="18" charset="0"/>
                          </a:rPr>
                        </m:ctrlPr>
                      </m:dPr>
                      <m:e>
                        <m:eqArr>
                          <m:eqArrPr>
                            <m:ctrlPr>
                              <a:rPr lang="zh-TW" altLang="zh-TW" sz="3200" i="1" kern="100">
                                <a:effectLst/>
                                <a:latin typeface="Cambria Math" panose="02040503050406030204" pitchFamily="18" charset="0"/>
                                <a:ea typeface="Cambria Math" panose="02040503050406030204" pitchFamily="18" charset="0"/>
                                <a:cs typeface="Times New Roman" panose="02020603050405020304" pitchFamily="18" charset="0"/>
                              </a:rPr>
                            </m:ctrlPr>
                          </m:eqArrPr>
                          <m:e>
                            <m:r>
                              <m:rPr>
                                <m:nor/>
                              </m:rPr>
                              <a:rPr lang="en-US" altLang="zh-TW" sz="3200" kern="100">
                                <a:latin typeface="Times New Roman" panose="02020603050405020304" pitchFamily="18" charset="0"/>
                                <a:cs typeface="Times New Roman" panose="02020603050405020304" pitchFamily="18" charset="0"/>
                              </a:rPr>
                              <m:t>8</m:t>
                            </m:r>
                            <m:r>
                              <m:rPr>
                                <m:nor/>
                              </m:rPr>
                              <a:rPr lang="en-US" altLang="zh-TW" sz="3200" i="1" kern="100">
                                <a:latin typeface="Times New Roman" panose="02020603050405020304" pitchFamily="18" charset="0"/>
                                <a:cs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2</m:t>
                            </m:r>
                            <m:r>
                              <m:rPr>
                                <m:nor/>
                              </m:rPr>
                              <a:rPr lang="en-US" altLang="zh-TW" sz="3200" i="1" kern="100">
                                <a:latin typeface="Times New Roman" panose="02020603050405020304" pitchFamily="18" charset="0"/>
                                <a:cs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2</m:t>
                            </m:r>
                            <m:r>
                              <m:rPr>
                                <m:nor/>
                              </m:rPr>
                              <a:rPr lang="en-US" altLang="zh-TW" sz="3200" i="1" kern="100">
                                <a:latin typeface="Times New Roman" panose="02020603050405020304" pitchFamily="18" charset="0"/>
                                <a:cs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6</m:t>
                            </m:r>
                          </m:e>
                          <m:e>
                            <m:r>
                              <m:rPr>
                                <m:nor/>
                              </m:rPr>
                              <a:rPr lang="en-US" altLang="zh-TW" sz="3200" kern="100">
                                <a:latin typeface="Times New Roman" panose="02020603050405020304" pitchFamily="18" charset="0"/>
                                <a:cs typeface="Times New Roman" panose="02020603050405020304" pitchFamily="18" charset="0"/>
                              </a:rPr>
                              <m:t>5</m:t>
                            </m:r>
                            <m:r>
                              <m:rPr>
                                <m:nor/>
                              </m:rPr>
                              <a:rPr lang="en-US" altLang="zh-TW" sz="3200" i="1" kern="100">
                                <a:latin typeface="Times New Roman" panose="02020603050405020304" pitchFamily="18" charset="0"/>
                                <a:cs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4</m:t>
                            </m:r>
                            <m:r>
                              <m:rPr>
                                <m:nor/>
                              </m:rPr>
                              <a:rPr lang="en-US" altLang="zh-TW" sz="3200" i="1" kern="100">
                                <a:latin typeface="Times New Roman" panose="02020603050405020304" pitchFamily="18" charset="0"/>
                                <a:cs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2</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0</m:t>
                            </m:r>
                            <m:r>
                              <m:rPr>
                                <m:nor/>
                              </m:rPr>
                              <a:rPr lang="en-US" altLang="zh-TW" sz="3200" kern="100">
                                <a:latin typeface="Cambria Math" panose="02040503050406030204" pitchFamily="18" charset="0"/>
                                <a:cs typeface="Times New Roman" panose="02020603050405020304" pitchFamily="18" charset="0"/>
                              </a:rPr>
                              <m:t>  </m:t>
                            </m:r>
                          </m:e>
                        </m:eqArr>
                      </m:e>
                    </m:d>
                  </m:oMath>
                </a14:m>
                <a:r>
                  <a:rPr lang="zh-TW" altLang="zh-TW" sz="3200" kern="100" dirty="0">
                    <a:latin typeface="Times New Roman" panose="02020603050405020304" pitchFamily="18" charset="0"/>
                    <a:cs typeface="Calibri" panose="020F0502020204030204" pitchFamily="34" charset="0"/>
                  </a:rPr>
                  <a:t>。</a:t>
                </a:r>
              </a:p>
            </p:txBody>
          </p:sp>
        </mc:Choice>
        <mc:Fallback xmlns="">
          <p:sp>
            <p:nvSpPr>
              <p:cNvPr id="4" name="矩形 3">
                <a:extLst>
                  <a:ext uri="{FF2B5EF4-FFF2-40B4-BE49-F238E27FC236}">
                    <a16:creationId xmlns:a16="http://schemas.microsoft.com/office/drawing/2014/main" id="{BE4B3D87-B421-44FF-B04F-797D2298B96C}"/>
                  </a:ext>
                </a:extLst>
              </p:cNvPr>
              <p:cNvSpPr>
                <a:spLocks noRot="1" noChangeAspect="1" noMove="1" noResize="1" noEditPoints="1" noAdjustHandles="1" noChangeArrowheads="1" noChangeShapeType="1" noTextEdit="1"/>
              </p:cNvSpPr>
              <p:nvPr/>
            </p:nvSpPr>
            <p:spPr>
              <a:xfrm>
                <a:off x="720796" y="688488"/>
                <a:ext cx="7605800" cy="1300677"/>
              </a:xfrm>
              <a:prstGeom prst="rect">
                <a:avLst/>
              </a:prstGeom>
              <a:blipFill>
                <a:blip r:embed="rId2"/>
                <a:stretch>
                  <a:fillRect l="-2003" r="-1122"/>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2236427D-5C6A-47AC-A9A0-2D12F8A9D0B0}"/>
              </a:ext>
            </a:extLst>
          </p:cNvPr>
          <p:cNvSpPr/>
          <p:nvPr/>
        </p:nvSpPr>
        <p:spPr>
          <a:xfrm>
            <a:off x="720796" y="2241034"/>
            <a:ext cx="3012363" cy="584775"/>
          </a:xfrm>
          <a:prstGeom prst="rect">
            <a:avLst/>
          </a:prstGeom>
        </p:spPr>
        <p:txBody>
          <a:bodyPr wrap="none">
            <a:spAutoFit/>
          </a:bodyPr>
          <a:lstStyle/>
          <a:p>
            <a:r>
              <a:rPr lang="en-US" altLang="zh-TW" sz="3200" i="1" kern="100" dirty="0">
                <a:solidFill>
                  <a:srgbClr val="E4007F"/>
                </a:solidFill>
                <a:latin typeface="Times New Roman" panose="02020603050405020304" pitchFamily="18" charset="0"/>
                <a:cs typeface="Calibri" panose="020F0502020204030204" pitchFamily="34" charset="0"/>
              </a:rPr>
              <a:t>x</a:t>
            </a:r>
            <a:r>
              <a:rPr lang="zh-TW" altLang="zh-TW" sz="3200" kern="100" dirty="0">
                <a:solidFill>
                  <a:srgbClr val="E4007F"/>
                </a:solidFill>
                <a:latin typeface="Times New Roman" panose="02020603050405020304" pitchFamily="18" charset="0"/>
                <a:cs typeface="Calibri" panose="020F0502020204030204" pitchFamily="34" charset="0"/>
              </a:rPr>
              <a:t>＝－</a:t>
            </a:r>
            <a:r>
              <a:rPr lang="en-US" altLang="zh-TW" sz="3200" kern="100" dirty="0">
                <a:solidFill>
                  <a:srgbClr val="E4007F"/>
                </a:solidFill>
                <a:latin typeface="Times New Roman" panose="02020603050405020304" pitchFamily="18" charset="0"/>
                <a:cs typeface="Calibri" panose="020F0502020204030204" pitchFamily="34" charset="0"/>
              </a:rPr>
              <a:t>2</a:t>
            </a:r>
            <a:r>
              <a:rPr lang="zh-TW" altLang="zh-TW" sz="3200" kern="100" dirty="0">
                <a:solidFill>
                  <a:srgbClr val="E4007F"/>
                </a:solidFill>
                <a:latin typeface="Times New Roman" panose="02020603050405020304" pitchFamily="18" charset="0"/>
                <a:cs typeface="Calibri" panose="020F0502020204030204" pitchFamily="34" charset="0"/>
              </a:rPr>
              <a:t>、</a:t>
            </a:r>
            <a:r>
              <a:rPr lang="en-US" altLang="zh-TW" sz="3200" i="1" kern="100" dirty="0">
                <a:solidFill>
                  <a:srgbClr val="E4007F"/>
                </a:solidFill>
                <a:latin typeface="Times New Roman" panose="02020603050405020304" pitchFamily="18" charset="0"/>
                <a:cs typeface="Calibri" panose="020F0502020204030204" pitchFamily="34" charset="0"/>
              </a:rPr>
              <a:t>y</a:t>
            </a:r>
            <a:r>
              <a:rPr lang="zh-TW" altLang="zh-TW" sz="3200" kern="100" dirty="0">
                <a:solidFill>
                  <a:srgbClr val="E4007F"/>
                </a:solidFill>
                <a:latin typeface="Times New Roman" panose="02020603050405020304" pitchFamily="18" charset="0"/>
                <a:cs typeface="Calibri" panose="020F0502020204030204" pitchFamily="34" charset="0"/>
              </a:rPr>
              <a:t>＝－</a:t>
            </a:r>
            <a:r>
              <a:rPr lang="en-US" altLang="zh-TW" sz="3200" kern="100" dirty="0">
                <a:solidFill>
                  <a:srgbClr val="E4007F"/>
                </a:solidFill>
                <a:latin typeface="Times New Roman" panose="02020603050405020304" pitchFamily="18" charset="0"/>
                <a:cs typeface="Calibri" panose="020F0502020204030204" pitchFamily="34" charset="0"/>
              </a:rPr>
              <a:t>3</a:t>
            </a:r>
            <a:endParaRPr lang="zh-TW" altLang="en-US" sz="3200" dirty="0">
              <a:solidFill>
                <a:srgbClr val="E4007F"/>
              </a:solidFill>
            </a:endParaRPr>
          </a:p>
        </p:txBody>
      </p:sp>
      <p:sp>
        <p:nvSpPr>
          <p:cNvPr id="6" name="矩形: 圓角 48">
            <a:extLst>
              <a:ext uri="{FF2B5EF4-FFF2-40B4-BE49-F238E27FC236}">
                <a16:creationId xmlns:a16="http://schemas.microsoft.com/office/drawing/2014/main" id="{32F9DE3C-D89B-4D72-BC64-B269D8321121}"/>
              </a:ext>
            </a:extLst>
          </p:cNvPr>
          <p:cNvSpPr/>
          <p:nvPr/>
        </p:nvSpPr>
        <p:spPr>
          <a:xfrm>
            <a:off x="114300" y="23161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2E99D9D8-13FF-4F54-92C8-F82EA92EA80B}"/>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4482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8D02BE9F-8D7B-4FAC-9ADF-E03EFB0DFE63}"/>
              </a:ext>
            </a:extLst>
          </p:cNvPr>
          <p:cNvSpPr>
            <a:spLocks noGrp="1"/>
          </p:cNvSpPr>
          <p:nvPr>
            <p:ph type="subTitle" idx="1"/>
          </p:nvPr>
        </p:nvSpPr>
        <p:spPr/>
        <p:txBody>
          <a:bodyPr/>
          <a:lstStyle/>
          <a:p>
            <a:r>
              <a:rPr lang="en-US" altLang="zh-TW" dirty="0"/>
              <a:t>33</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65120AD7-89FB-4061-BA35-8E903751F93E}"/>
                  </a:ext>
                </a:extLst>
              </p:cNvPr>
              <p:cNvSpPr/>
              <p:nvPr/>
            </p:nvSpPr>
            <p:spPr>
              <a:xfrm>
                <a:off x="720796" y="688488"/>
                <a:ext cx="9015801" cy="1124154"/>
              </a:xfrm>
              <a:prstGeom prst="rect">
                <a:avLst/>
              </a:prstGeom>
            </p:spPr>
            <p:txBody>
              <a:bodyPr wrap="non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解二元一次聯立方程式</a:t>
                </a:r>
                <a:r>
                  <a:rPr lang="en-US" altLang="zh-TW" sz="3200" kern="100" dirty="0">
                    <a:latin typeface="Times New Roman" panose="02020603050405020304" pitchFamily="18" charset="0"/>
                    <a:cs typeface="Calibri" panose="020F0502020204030204" pitchFamily="34" charset="0"/>
                  </a:rPr>
                  <a:t> </a:t>
                </a:r>
                <a14:m>
                  <m:oMath xmlns:m="http://schemas.openxmlformats.org/officeDocument/2006/math">
                    <m:d>
                      <m:dPr>
                        <m:begChr m:val="{"/>
                        <m:endChr m:val=""/>
                        <m:ctrlPr>
                          <a:rPr lang="zh-TW" altLang="zh-TW" sz="3200" i="1" kern="100">
                            <a:effectLst/>
                            <a:latin typeface="Cambria Math" panose="02040503050406030204" pitchFamily="18" charset="0"/>
                            <a:ea typeface="Cambria Math" panose="02040503050406030204" pitchFamily="18" charset="0"/>
                            <a:cs typeface="Times New Roman" panose="02020603050405020304" pitchFamily="18" charset="0"/>
                          </a:rPr>
                        </m:ctrlPr>
                      </m:dPr>
                      <m:e>
                        <m:eqArr>
                          <m:eqArrPr>
                            <m:ctrlPr>
                              <a:rPr lang="zh-TW" altLang="zh-TW" sz="3200" i="1" kern="100">
                                <a:effectLst/>
                                <a:latin typeface="Cambria Math" panose="02040503050406030204" pitchFamily="18" charset="0"/>
                                <a:ea typeface="Cambria Math" panose="02040503050406030204" pitchFamily="18" charset="0"/>
                                <a:cs typeface="Times New Roman" panose="02020603050405020304" pitchFamily="18" charset="0"/>
                              </a:rPr>
                            </m:ctrlPr>
                          </m:eqArrPr>
                          <m:e>
                            <m:r>
                              <m:rPr>
                                <m:nor/>
                              </m:rPr>
                              <a:rPr lang="en-US" altLang="zh-TW" sz="3200" kern="100">
                                <a:latin typeface="Times New Roman" panose="02020603050405020304" pitchFamily="18" charset="0"/>
                                <a:cs typeface="Times New Roman" panose="02020603050405020304" pitchFamily="18" charset="0"/>
                              </a:rPr>
                              <m:t>1</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2</m:t>
                            </m:r>
                            <m:r>
                              <m:rPr>
                                <m:nor/>
                              </m:rPr>
                              <a:rPr lang="en-US" altLang="zh-TW" sz="3200" i="1" kern="100">
                                <a:latin typeface="Times New Roman" panose="02020603050405020304" pitchFamily="18" charset="0"/>
                                <a:cs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3</m:t>
                            </m:r>
                            <m:r>
                              <m:rPr>
                                <m:nor/>
                              </m:rPr>
                              <a:rPr lang="en-US" altLang="zh-TW" sz="3200" i="1" kern="100">
                                <a:latin typeface="Times New Roman" panose="02020603050405020304" pitchFamily="18" charset="0"/>
                                <a:cs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3(</m:t>
                            </m:r>
                            <m:r>
                              <a:rPr lang="zh-TW" altLang="en-US" sz="3200" b="0" i="1" kern="100" smtClean="0">
                                <a:latin typeface="Cambria Math"/>
                                <a:cs typeface="Times New Roman" panose="02020603050405020304" pitchFamily="18" charset="0"/>
                              </a:rPr>
                              <m:t> </m:t>
                            </m:r>
                            <m:r>
                              <m:rPr>
                                <m:nor/>
                              </m:rPr>
                              <a:rPr lang="en-US" altLang="zh-TW" sz="3200" i="1" kern="100">
                                <a:latin typeface="Times New Roman" panose="02020603050405020304" pitchFamily="18" charset="0"/>
                                <a:cs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i="1" kern="100">
                                <a:latin typeface="Times New Roman" panose="02020603050405020304" pitchFamily="18" charset="0"/>
                                <a:cs typeface="Times New Roman" panose="02020603050405020304" pitchFamily="18" charset="0"/>
                              </a:rPr>
                              <m:t>y</m:t>
                            </m:r>
                            <m:r>
                              <a:rPr lang="zh-TW" altLang="en-US" sz="3200" b="0" i="1" kern="100" smtClean="0">
                                <a:latin typeface="Cambria Math"/>
                                <a:cs typeface="Times New Roman" panose="02020603050405020304" pitchFamily="18" charset="0"/>
                              </a:rPr>
                              <m:t> </m:t>
                            </m:r>
                            <m:r>
                              <m:rPr>
                                <m:nor/>
                              </m:rPr>
                              <a:rPr lang="en-US" altLang="zh-TW" sz="3200" kern="100">
                                <a:latin typeface="Times New Roman" panose="02020603050405020304" pitchFamily="18" charset="0"/>
                                <a:cs typeface="Times New Roman" panose="02020603050405020304" pitchFamily="18" charset="0"/>
                              </a:rPr>
                              <m:t>)</m:t>
                            </m:r>
                          </m:e>
                          <m:e>
                            <m:r>
                              <m:rPr>
                                <m:nor/>
                              </m:rPr>
                              <a:rPr lang="en-US" altLang="zh-TW" sz="3200" kern="100">
                                <a:latin typeface="Times New Roman" panose="02020603050405020304" pitchFamily="18" charset="0"/>
                                <a:cs typeface="Times New Roman" panose="02020603050405020304" pitchFamily="18" charset="0"/>
                              </a:rPr>
                              <m:t>3</m:t>
                            </m:r>
                            <m:r>
                              <m:rPr>
                                <m:nor/>
                              </m:rPr>
                              <a:rPr lang="en-US" altLang="zh-TW" sz="3200" i="1" kern="100">
                                <a:latin typeface="Times New Roman" panose="02020603050405020304" pitchFamily="18" charset="0"/>
                                <a:cs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2</m:t>
                            </m:r>
                            <m:r>
                              <m:rPr>
                                <m:nor/>
                              </m:rPr>
                              <a:rPr lang="en-US" altLang="zh-TW" sz="3200" i="1" kern="100">
                                <a:latin typeface="Times New Roman" panose="02020603050405020304" pitchFamily="18" charset="0"/>
                                <a:cs typeface="Times New Roman" panose="02020603050405020304" pitchFamily="18" charset="0"/>
                              </a:rPr>
                              <m:t>y</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1</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kern="100">
                                <a:latin typeface="Times New Roman" panose="02020603050405020304" pitchFamily="18" charset="0"/>
                                <a:cs typeface="Times New Roman" panose="02020603050405020304" pitchFamily="18" charset="0"/>
                              </a:rPr>
                              <m:t>3(</m:t>
                            </m:r>
                            <m:r>
                              <a:rPr lang="zh-TW" altLang="en-US" sz="3200" b="0" i="1" kern="100" smtClean="0">
                                <a:latin typeface="Cambria Math"/>
                                <a:cs typeface="Times New Roman" panose="02020603050405020304" pitchFamily="18" charset="0"/>
                              </a:rPr>
                              <m:t> </m:t>
                            </m:r>
                            <m:r>
                              <m:rPr>
                                <m:nor/>
                              </m:rPr>
                              <a:rPr lang="en-US" altLang="zh-TW" sz="3200" i="1" kern="100">
                                <a:latin typeface="Times New Roman" panose="02020603050405020304" pitchFamily="18" charset="0"/>
                                <a:cs typeface="Times New Roman" panose="02020603050405020304" pitchFamily="18" charset="0"/>
                              </a:rPr>
                              <m:t>x</m:t>
                            </m:r>
                            <m:r>
                              <m:rPr>
                                <m:nor/>
                              </m:rPr>
                              <a:rPr lang="zh-TW" altLang="zh-TW" sz="3200" kern="100">
                                <a:latin typeface="Times New Roman" panose="02020603050405020304" pitchFamily="18" charset="0"/>
                                <a:cs typeface="Times New Roman" panose="02020603050405020304" pitchFamily="18" charset="0"/>
                              </a:rPr>
                              <m:t>＋</m:t>
                            </m:r>
                            <m:r>
                              <m:rPr>
                                <m:nor/>
                              </m:rPr>
                              <a:rPr lang="en-US" altLang="zh-TW" sz="3200" i="1" kern="100">
                                <a:latin typeface="Times New Roman" panose="02020603050405020304" pitchFamily="18" charset="0"/>
                                <a:cs typeface="Times New Roman" panose="02020603050405020304" pitchFamily="18" charset="0"/>
                              </a:rPr>
                              <m:t>y</m:t>
                            </m:r>
                            <m:r>
                              <a:rPr lang="zh-TW" altLang="en-US" sz="3200" b="0" i="1" kern="100" smtClean="0">
                                <a:latin typeface="Cambria Math"/>
                                <a:cs typeface="Times New Roman" panose="02020603050405020304" pitchFamily="18" charset="0"/>
                              </a:rPr>
                              <m:t> </m:t>
                            </m:r>
                            <m:r>
                              <m:rPr>
                                <m:nor/>
                              </m:rPr>
                              <a:rPr lang="en-US" altLang="zh-TW" sz="3200" kern="100">
                                <a:latin typeface="Times New Roman" panose="02020603050405020304" pitchFamily="18" charset="0"/>
                                <a:cs typeface="Times New Roman" panose="02020603050405020304" pitchFamily="18" charset="0"/>
                              </a:rPr>
                              <m:t>)</m:t>
                            </m:r>
                            <m:r>
                              <m:rPr>
                                <m:nor/>
                              </m:rPr>
                              <a:rPr lang="en-US" altLang="zh-TW" sz="3200" kern="100">
                                <a:latin typeface="Cambria Math" panose="02040503050406030204" pitchFamily="18" charset="0"/>
                                <a:cs typeface="Times New Roman" panose="02020603050405020304" pitchFamily="18" charset="0"/>
                              </a:rPr>
                              <m:t>     </m:t>
                            </m:r>
                          </m:e>
                        </m:eqArr>
                      </m:e>
                    </m:d>
                  </m:oMath>
                </a14:m>
                <a:r>
                  <a:rPr lang="zh-TW" altLang="zh-TW" sz="3200" kern="100" dirty="0">
                    <a:latin typeface="Times New Roman" panose="02020603050405020304" pitchFamily="18" charset="0"/>
                    <a:cs typeface="Calibri" panose="020F0502020204030204" pitchFamily="34" charset="0"/>
                  </a:rPr>
                  <a:t>。</a:t>
                </a:r>
              </a:p>
            </p:txBody>
          </p:sp>
        </mc:Choice>
        <mc:Fallback xmlns="">
          <p:sp>
            <p:nvSpPr>
              <p:cNvPr id="4" name="矩形 3">
                <a:extLst>
                  <a:ext uri="{FF2B5EF4-FFF2-40B4-BE49-F238E27FC236}">
                    <a16:creationId xmlns:a16="http://schemas.microsoft.com/office/drawing/2014/main" xmlns="" xmlns:a14="http://schemas.microsoft.com/office/drawing/2010/main" id="{65120AD7-89FB-4061-BA35-8E903751F93E}"/>
                  </a:ext>
                </a:extLst>
              </p:cNvPr>
              <p:cNvSpPr>
                <a:spLocks noRot="1" noChangeAspect="1" noMove="1" noResize="1" noEditPoints="1" noAdjustHandles="1" noChangeArrowheads="1" noChangeShapeType="1" noTextEdit="1"/>
              </p:cNvSpPr>
              <p:nvPr/>
            </p:nvSpPr>
            <p:spPr>
              <a:xfrm>
                <a:off x="720796" y="688488"/>
                <a:ext cx="9015801" cy="1124154"/>
              </a:xfrm>
              <a:prstGeom prst="rect">
                <a:avLst/>
              </a:prstGeom>
              <a:blipFill rotWithShape="1">
                <a:blip r:embed="rId2"/>
                <a:stretch>
                  <a:fillRect l="-1690" r="-1217"/>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2C11251D-4684-4978-B720-741AC4FC77B8}"/>
              </a:ext>
            </a:extLst>
          </p:cNvPr>
          <p:cNvSpPr/>
          <p:nvPr/>
        </p:nvSpPr>
        <p:spPr>
          <a:xfrm>
            <a:off x="720796" y="2342634"/>
            <a:ext cx="2601994" cy="584775"/>
          </a:xfrm>
          <a:prstGeom prst="rect">
            <a:avLst/>
          </a:prstGeom>
        </p:spPr>
        <p:txBody>
          <a:bodyPr wrap="none">
            <a:spAutoFit/>
          </a:bodyPr>
          <a:lstStyle/>
          <a:p>
            <a:r>
              <a:rPr lang="en-US" altLang="zh-TW" sz="3200" i="1" kern="100" dirty="0">
                <a:solidFill>
                  <a:srgbClr val="E4007F"/>
                </a:solidFill>
                <a:latin typeface="Times New Roman" panose="02020603050405020304" pitchFamily="18" charset="0"/>
                <a:cs typeface="Calibri" panose="020F0502020204030204" pitchFamily="34" charset="0"/>
              </a:rPr>
              <a:t>x</a:t>
            </a:r>
            <a:r>
              <a:rPr lang="zh-TW" altLang="zh-TW" sz="3200" kern="100" dirty="0">
                <a:solidFill>
                  <a:srgbClr val="E4007F"/>
                </a:solidFill>
                <a:latin typeface="Times New Roman" panose="02020603050405020304" pitchFamily="18" charset="0"/>
                <a:cs typeface="Calibri" panose="020F0502020204030204" pitchFamily="34" charset="0"/>
              </a:rPr>
              <a:t>＝</a:t>
            </a:r>
            <a:r>
              <a:rPr lang="en-US" altLang="zh-TW" sz="3200" kern="100" dirty="0">
                <a:solidFill>
                  <a:srgbClr val="E4007F"/>
                </a:solidFill>
                <a:latin typeface="Times New Roman" panose="02020603050405020304" pitchFamily="18" charset="0"/>
                <a:cs typeface="Calibri" panose="020F0502020204030204" pitchFamily="34" charset="0"/>
              </a:rPr>
              <a:t>5</a:t>
            </a:r>
            <a:r>
              <a:rPr lang="zh-TW" altLang="zh-TW" sz="3200" kern="100" dirty="0">
                <a:solidFill>
                  <a:srgbClr val="E4007F"/>
                </a:solidFill>
                <a:latin typeface="Times New Roman" panose="02020603050405020304" pitchFamily="18" charset="0"/>
                <a:cs typeface="Calibri" panose="020F0502020204030204" pitchFamily="34" charset="0"/>
              </a:rPr>
              <a:t>、</a:t>
            </a:r>
            <a:r>
              <a:rPr lang="en-US" altLang="zh-TW" sz="3200" i="1" kern="100" dirty="0">
                <a:solidFill>
                  <a:srgbClr val="E4007F"/>
                </a:solidFill>
                <a:latin typeface="Times New Roman" panose="02020603050405020304" pitchFamily="18" charset="0"/>
                <a:cs typeface="Calibri" panose="020F0502020204030204" pitchFamily="34" charset="0"/>
              </a:rPr>
              <a:t>y</a:t>
            </a:r>
            <a:r>
              <a:rPr lang="zh-TW" altLang="zh-TW" sz="3200" kern="100" dirty="0">
                <a:solidFill>
                  <a:srgbClr val="E4007F"/>
                </a:solidFill>
                <a:latin typeface="Times New Roman" panose="02020603050405020304" pitchFamily="18" charset="0"/>
                <a:cs typeface="Calibri" panose="020F0502020204030204" pitchFamily="34" charset="0"/>
              </a:rPr>
              <a:t>＝－</a:t>
            </a:r>
            <a:r>
              <a:rPr lang="en-US" altLang="zh-TW" sz="3200" kern="100" dirty="0">
                <a:solidFill>
                  <a:srgbClr val="E4007F"/>
                </a:solidFill>
                <a:latin typeface="Times New Roman" panose="02020603050405020304" pitchFamily="18" charset="0"/>
                <a:cs typeface="Calibri" panose="020F0502020204030204" pitchFamily="34" charset="0"/>
              </a:rPr>
              <a:t>1</a:t>
            </a:r>
            <a:endParaRPr lang="zh-TW" altLang="en-US" sz="3200" dirty="0">
              <a:solidFill>
                <a:srgbClr val="E4007F"/>
              </a:solidFill>
            </a:endParaRPr>
          </a:p>
        </p:txBody>
      </p:sp>
      <p:sp>
        <p:nvSpPr>
          <p:cNvPr id="6" name="矩形: 圓角 48">
            <a:extLst>
              <a:ext uri="{FF2B5EF4-FFF2-40B4-BE49-F238E27FC236}">
                <a16:creationId xmlns:a16="http://schemas.microsoft.com/office/drawing/2014/main" id="{0BF0F404-2DA6-444F-9726-CD16910E31C3}"/>
              </a:ext>
            </a:extLst>
          </p:cNvPr>
          <p:cNvSpPr/>
          <p:nvPr/>
        </p:nvSpPr>
        <p:spPr>
          <a:xfrm>
            <a:off x="114300" y="24050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BCCD84A0-DBE9-40D4-AD3A-51F23F84B0F2}"/>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9833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7625F6E3-F622-4A2A-A370-9EE8024887B6}"/>
              </a:ext>
            </a:extLst>
          </p:cNvPr>
          <p:cNvSpPr>
            <a:spLocks noGrp="1"/>
          </p:cNvSpPr>
          <p:nvPr>
            <p:ph type="subTitle" idx="1"/>
          </p:nvPr>
        </p:nvSpPr>
        <p:spPr/>
        <p:txBody>
          <a:bodyPr/>
          <a:lstStyle/>
          <a:p>
            <a:r>
              <a:rPr lang="en-US" altLang="zh-TW" dirty="0"/>
              <a:t>34</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5E5C255-9E5B-482D-87E8-A9E0AF41557C}"/>
                  </a:ext>
                </a:extLst>
              </p:cNvPr>
              <p:cNvSpPr/>
              <p:nvPr/>
            </p:nvSpPr>
            <p:spPr>
              <a:xfrm>
                <a:off x="720796" y="688488"/>
                <a:ext cx="10323256" cy="2447914"/>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29200" algn="l"/>
                  </a:tabLst>
                </a:pPr>
                <a:r>
                  <a:rPr lang="zh-TW" altLang="zh-TW" sz="3200" dirty="0">
                    <a:latin typeface="Times New Roman" panose="02020603050405020304" pitchFamily="18" charset="0"/>
                  </a:rPr>
                  <a:t>⑴</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r>
                          <a:rPr lang="zh-TW" altLang="en-US" sz="3200" b="0" i="1" smtClean="0">
                            <a:effectLst/>
                            <a:latin typeface="Cambria Math"/>
                            <a:ea typeface="Cambria Math" panose="02040503050406030204" pitchFamily="18" charset="0"/>
                          </a:rPr>
                          <m:t> </m:t>
                        </m:r>
                        <m:eqArr>
                          <m:eqArrPr>
                            <m:ctrlPr>
                              <a:rPr lang="zh-TW" altLang="zh-TW" sz="3200" i="1">
                                <a:effectLst/>
                                <a:latin typeface="Cambria Math" panose="02040503050406030204" pitchFamily="18" charset="0"/>
                                <a:ea typeface="Cambria Math" panose="02040503050406030204" pitchFamily="18" charset="0"/>
                              </a:rPr>
                            </m:ctrlPr>
                          </m:eqArrPr>
                          <m:e>
                            <m:r>
                              <m:rPr>
                                <m:nor/>
                              </m:rPr>
                              <a:rPr lang="en-US" altLang="zh-TW" sz="3200">
                                <a:latin typeface="Times New Roman" panose="02020603050405020304" pitchFamily="18" charset="0"/>
                              </a:rPr>
                              <m:t>5</m:t>
                            </m:r>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6</m:t>
                            </m:r>
                            <m:r>
                              <a:rPr lang="zh-TW" altLang="en-US" sz="3200" b="0" i="1" smtClean="0">
                                <a:latin typeface="Cambria Math"/>
                              </a:rPr>
                              <m:t>       </m:t>
                            </m:r>
                          </m:e>
                          <m:e>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1</m:t>
                                </m:r>
                              </m:num>
                              <m:den>
                                <m:r>
                                  <m:rPr>
                                    <m:nor/>
                                  </m:rPr>
                                  <a:rPr lang="en-US" altLang="zh-TW" sz="3200">
                                    <a:latin typeface="Times New Roman" panose="02020603050405020304" pitchFamily="18" charset="0"/>
                                  </a:rPr>
                                  <m:t>6</m:t>
                                </m:r>
                              </m:den>
                            </m:f>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1</m:t>
                                </m:r>
                              </m:num>
                              <m:den>
                                <m:r>
                                  <m:rPr>
                                    <m:nor/>
                                  </m:rPr>
                                  <a:rPr lang="en-US" altLang="zh-TW" sz="3200">
                                    <a:latin typeface="Times New Roman" panose="02020603050405020304" pitchFamily="18" charset="0"/>
                                  </a:rPr>
                                  <m:t>3</m:t>
                                </m:r>
                              </m:den>
                            </m:f>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3</m:t>
                            </m:r>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latin typeface="Cambria Math" panose="02040503050406030204" pitchFamily="18" charset="0"/>
                                <a:ea typeface="Cambria Math" panose="02040503050406030204" pitchFamily="18" charset="0"/>
                              </a:rPr>
                            </m:ctrlPr>
                          </m:eqArrPr>
                          <m:e>
                            <m:f>
                              <m:fPr>
                                <m:ctrlPr>
                                  <a:rPr lang="zh-TW" altLang="zh-TW" sz="3200" i="1">
                                    <a:latin typeface="Cambria Math" panose="02040503050406030204" pitchFamily="18" charset="0"/>
                                    <a:ea typeface="Cambria Math" panose="02040503050406030204" pitchFamily="18" charset="0"/>
                                  </a:rPr>
                                </m:ctrlPr>
                              </m:fPr>
                              <m:num>
                                <m:r>
                                  <m:rPr>
                                    <m:nor/>
                                  </m:rPr>
                                  <a:rPr lang="en-US" altLang="zh-TW" sz="3200" b="0" i="1" smtClean="0">
                                    <a:latin typeface="Times New Roman" panose="02020603050405020304" pitchFamily="18" charset="0"/>
                                    <a:ea typeface="Cambria Math" panose="02040503050406030204" pitchFamily="18" charset="0"/>
                                    <a:cs typeface="Times New Roman" panose="02020603050405020304" pitchFamily="18" charset="0"/>
                                  </a:rPr>
                                  <m:t>x</m:t>
                                </m:r>
                              </m:num>
                              <m:den>
                                <m:r>
                                  <m:rPr>
                                    <m:nor/>
                                  </m:rPr>
                                  <a:rPr lang="en-US" altLang="zh-TW" sz="3200" b="0" i="0" smtClean="0">
                                    <a:latin typeface="Times New Roman" panose="02020603050405020304" pitchFamily="18" charset="0"/>
                                    <a:cs typeface="Times New Roman" panose="02020603050405020304" pitchFamily="18" charset="0"/>
                                  </a:rPr>
                                  <m:t>3</m:t>
                                </m:r>
                              </m:den>
                            </m:f>
                            <m:r>
                              <a:rPr lang="zh-TW" altLang="en-US" sz="3200" b="0" i="1" smtClean="0">
                                <a:latin typeface="Cambria Math"/>
                              </a:rPr>
                              <m:t>−</m:t>
                            </m:r>
                            <m:f>
                              <m:fPr>
                                <m:ctrlPr>
                                  <a:rPr lang="zh-TW" altLang="zh-TW" sz="3200" i="1">
                                    <a:latin typeface="Cambria Math" panose="02040503050406030204" pitchFamily="18" charset="0"/>
                                    <a:ea typeface="Cambria Math" panose="02040503050406030204" pitchFamily="18" charset="0"/>
                                  </a:rPr>
                                </m:ctrlPr>
                              </m:fPr>
                              <m:num>
                                <m:r>
                                  <m:rPr>
                                    <m:nor/>
                                  </m:rPr>
                                  <a:rPr lang="en-US" altLang="zh-TW" sz="3200" b="0" i="1" smtClean="0">
                                    <a:latin typeface="Times New Roman" panose="02020603050405020304" pitchFamily="18" charset="0"/>
                                    <a:ea typeface="Cambria Math" panose="02040503050406030204" pitchFamily="18" charset="0"/>
                                    <a:cs typeface="Times New Roman" panose="02020603050405020304" pitchFamily="18" charset="0"/>
                                  </a:rPr>
                                  <m:t>y</m:t>
                                </m:r>
                              </m:num>
                              <m:den>
                                <m:r>
                                  <m:rPr>
                                    <m:nor/>
                                  </m:rPr>
                                  <a:rPr lang="en-US" altLang="zh-TW" sz="3200" b="0" i="0" smtClean="0">
                                    <a:latin typeface="Times New Roman" panose="02020603050405020304" pitchFamily="18" charset="0"/>
                                    <a:cs typeface="Times New Roman" panose="02020603050405020304" pitchFamily="18" charset="0"/>
                                  </a:rPr>
                                  <m:t>3</m:t>
                                </m:r>
                              </m:den>
                            </m:f>
                            <m:r>
                              <m:rPr>
                                <m:nor/>
                              </m:rPr>
                              <a:rPr lang="zh-TW" altLang="zh-TW" sz="3200">
                                <a:latin typeface="Times New Roman" panose="02020603050405020304" pitchFamily="18" charset="0"/>
                              </a:rPr>
                              <m:t>＝</m:t>
                            </m:r>
                            <m:r>
                              <m:rPr>
                                <m:nor/>
                              </m:rPr>
                              <a:rPr lang="en-US" altLang="zh-TW" sz="3200" b="0" smtClean="0">
                                <a:latin typeface="Times New Roman" panose="02020603050405020304" pitchFamily="18" charset="0"/>
                              </a:rPr>
                              <m:t>2</m:t>
                            </m:r>
                            <m:r>
                              <a:rPr lang="zh-TW" altLang="en-US" sz="3200" i="1">
                                <a:latin typeface="Cambria Math"/>
                              </a:rPr>
                              <m:t>    </m:t>
                            </m:r>
                          </m:e>
                          <m:e>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f>
                              <m:fPr>
                                <m:ctrlPr>
                                  <a:rPr lang="zh-TW" altLang="zh-TW" sz="3200" i="1">
                                    <a:latin typeface="Cambria Math" panose="02040503050406030204" pitchFamily="18" charset="0"/>
                                    <a:ea typeface="Cambria Math" panose="02040503050406030204" pitchFamily="18" charset="0"/>
                                  </a:rPr>
                                </m:ctrlPr>
                              </m:fPr>
                              <m:num>
                                <m:r>
                                  <m:rPr>
                                    <m:nor/>
                                  </m:rPr>
                                  <a:rPr lang="en-US" altLang="zh-TW" sz="3200" b="0" i="1" smtClean="0">
                                    <a:latin typeface="Times New Roman" panose="02020603050405020304" pitchFamily="18" charset="0"/>
                                    <a:ea typeface="Cambria Math" panose="02040503050406030204" pitchFamily="18" charset="0"/>
                                    <a:cs typeface="Times New Roman" panose="02020603050405020304" pitchFamily="18" charset="0"/>
                                  </a:rPr>
                                  <m:t>y</m:t>
                                </m:r>
                              </m:num>
                              <m:den>
                                <m:r>
                                  <m:rPr>
                                    <m:nor/>
                                  </m:rPr>
                                  <a:rPr lang="en-US" altLang="zh-TW" sz="3200" b="0" i="0" smtClean="0">
                                    <a:latin typeface="Times New Roman" panose="02020603050405020304" pitchFamily="18" charset="0"/>
                                    <a:cs typeface="Times New Roman" panose="02020603050405020304" pitchFamily="18" charset="0"/>
                                  </a:rPr>
                                  <m:t>2</m:t>
                                </m:r>
                              </m:den>
                            </m:f>
                            <m:r>
                              <m:rPr>
                                <m:nor/>
                              </m:rPr>
                              <a:rPr lang="zh-TW" altLang="zh-TW" sz="3200">
                                <a:latin typeface="Times New Roman" panose="02020603050405020304" pitchFamily="18" charset="0"/>
                              </a:rPr>
                              <m:t>＝－</m:t>
                            </m:r>
                            <m:r>
                              <m:rPr>
                                <m:nor/>
                              </m:rPr>
                              <a:rPr lang="en-US" altLang="zh-TW" sz="3200" b="0" smtClean="0">
                                <a:latin typeface="Times New Roman" panose="02020603050405020304" pitchFamily="18" charset="0"/>
                              </a:rPr>
                              <m:t>5</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xmlns:a14="http://schemas.microsoft.com/office/drawing/2010/main" xmlns="" id="{75E5C255-9E5B-482D-87E8-A9E0AF41557C}"/>
                  </a:ext>
                </a:extLst>
              </p:cNvPr>
              <p:cNvSpPr>
                <a:spLocks noRot="1" noChangeAspect="1" noMove="1" noResize="1" noEditPoints="1" noAdjustHandles="1" noChangeArrowheads="1" noChangeShapeType="1" noTextEdit="1"/>
              </p:cNvSpPr>
              <p:nvPr/>
            </p:nvSpPr>
            <p:spPr>
              <a:xfrm>
                <a:off x="720796" y="688488"/>
                <a:ext cx="10323256" cy="2447914"/>
              </a:xfrm>
              <a:prstGeom prst="rect">
                <a:avLst/>
              </a:prstGeom>
              <a:blipFill rotWithShape="1">
                <a:blip r:embed="rId2"/>
                <a:stretch>
                  <a:fillRect l="-1476" t="-2736"/>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72D82C92-CAFB-4306-A45E-03AAD477C61C}"/>
              </a:ext>
            </a:extLst>
          </p:cNvPr>
          <p:cNvSpPr/>
          <p:nvPr/>
        </p:nvSpPr>
        <p:spPr>
          <a:xfrm>
            <a:off x="720796" y="3051892"/>
            <a:ext cx="6096000" cy="1138004"/>
          </a:xfrm>
          <a:prstGeom prst="rect">
            <a:avLst/>
          </a:prstGeom>
        </p:spPr>
        <p:txBody>
          <a:bodyPr>
            <a:spAutoFit/>
          </a:bodyPr>
          <a:lstStyle/>
          <a:p>
            <a:pPr>
              <a:lnSpc>
                <a:spcPct val="110000"/>
              </a:lnSpc>
              <a:spcAft>
                <a:spcPts val="0"/>
              </a:spcAft>
            </a:pPr>
            <a:r>
              <a:rPr lang="zh-TW" altLang="zh-TW" sz="3200" dirty="0">
                <a:solidFill>
                  <a:srgbClr val="EC008C"/>
                </a:solidFill>
                <a:latin typeface="Times New Roman" panose="02020603050405020304" pitchFamily="18" charset="0"/>
              </a:rPr>
              <a:t>⑴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8</a:t>
            </a:r>
            <a:endParaRPr lang="zh-TW" altLang="zh-TW" sz="3200" dirty="0">
              <a:solidFill>
                <a:srgbClr val="EC008C"/>
              </a:solidFill>
              <a:latin typeface="Times New Roman" panose="02020603050405020304" pitchFamily="18" charset="0"/>
            </a:endParaRPr>
          </a:p>
          <a:p>
            <a:pPr>
              <a:lnSpc>
                <a:spcPct val="110000"/>
              </a:lnSpc>
              <a:spcAft>
                <a:spcPts val="0"/>
              </a:spcAft>
            </a:pPr>
            <a:r>
              <a:rPr lang="zh-TW" altLang="zh-TW" sz="3200" dirty="0">
                <a:solidFill>
                  <a:srgbClr val="EC008C"/>
                </a:solidFill>
                <a:latin typeface="Times New Roman" panose="02020603050405020304" pitchFamily="18" charset="0"/>
              </a:rPr>
              <a:t>⑵ </a:t>
            </a:r>
            <a:r>
              <a:rPr lang="en-US" altLang="zh-TW" sz="3200" i="1" dirty="0">
                <a:solidFill>
                  <a:srgbClr val="EC008C"/>
                </a:solidFill>
                <a:latin typeface="Times New Roman" panose="02020603050405020304" pitchFamily="18" charset="0"/>
              </a:rPr>
              <a:t>x</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16</a:t>
            </a:r>
            <a:r>
              <a:rPr lang="zh-TW" altLang="zh-TW" sz="3200" dirty="0">
                <a:solidFill>
                  <a:srgbClr val="EC008C"/>
                </a:solidFill>
                <a:latin typeface="Times New Roman" panose="02020603050405020304" pitchFamily="18" charset="0"/>
              </a:rPr>
              <a:t>、</a:t>
            </a:r>
            <a:r>
              <a:rPr lang="en-US" altLang="zh-TW" sz="3200" i="1" dirty="0">
                <a:solidFill>
                  <a:srgbClr val="EC008C"/>
                </a:solidFill>
                <a:latin typeface="Times New Roman" panose="02020603050405020304" pitchFamily="18" charset="0"/>
              </a:rPr>
              <a:t>y</a:t>
            </a:r>
            <a:r>
              <a:rPr lang="zh-TW" altLang="zh-TW" sz="3200" dirty="0">
                <a:solidFill>
                  <a:srgbClr val="EC008C"/>
                </a:solidFill>
                <a:latin typeface="Times New Roman" panose="02020603050405020304" pitchFamily="18" charset="0"/>
              </a:rPr>
              <a:t>＝－</a:t>
            </a:r>
            <a:r>
              <a:rPr lang="en-US" altLang="zh-TW" sz="3200" dirty="0">
                <a:solidFill>
                  <a:srgbClr val="EC008C"/>
                </a:solidFill>
                <a:latin typeface="Times New Roman" panose="02020603050405020304" pitchFamily="18" charset="0"/>
              </a:rPr>
              <a:t>22</a:t>
            </a:r>
            <a:endParaRPr lang="zh-TW" altLang="zh-TW" sz="3200" dirty="0">
              <a:solidFill>
                <a:srgbClr val="EC008C"/>
              </a:solidFill>
              <a:latin typeface="Times New Roman" panose="02020603050405020304" pitchFamily="18" charset="0"/>
            </a:endParaRPr>
          </a:p>
        </p:txBody>
      </p:sp>
      <p:sp>
        <p:nvSpPr>
          <p:cNvPr id="7" name="矩形: 圓角 48">
            <a:extLst>
              <a:ext uri="{FF2B5EF4-FFF2-40B4-BE49-F238E27FC236}">
                <a16:creationId xmlns:a16="http://schemas.microsoft.com/office/drawing/2014/main" id="{1562C984-DDD4-40F5-895A-400792D09F41}"/>
              </a:ext>
            </a:extLst>
          </p:cNvPr>
          <p:cNvSpPr/>
          <p:nvPr/>
        </p:nvSpPr>
        <p:spPr>
          <a:xfrm>
            <a:off x="114300" y="31035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3" action="ppaction://hlinksldjump"/>
            <a:extLst>
              <a:ext uri="{FF2B5EF4-FFF2-40B4-BE49-F238E27FC236}">
                <a16:creationId xmlns:a16="http://schemas.microsoft.com/office/drawing/2014/main" id="{918923D0-396C-4969-99CD-6C5779930C8A}"/>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56562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ACCB31BF-06A0-4CE3-8671-42C75C63F2D2}"/>
              </a:ext>
            </a:extLst>
          </p:cNvPr>
          <p:cNvSpPr>
            <a:spLocks noGrp="1"/>
          </p:cNvSpPr>
          <p:nvPr>
            <p:ph type="subTitle" idx="1"/>
          </p:nvPr>
        </p:nvSpPr>
        <p:spPr/>
        <p:txBody>
          <a:bodyPr/>
          <a:lstStyle/>
          <a:p>
            <a:r>
              <a:rPr lang="en-US" altLang="zh-TW" dirty="0"/>
              <a:t>34</a:t>
            </a:r>
            <a:endParaRPr lang="zh-TW" altLang="en-US"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AA80EE4B-0CD1-4146-8D30-0D9652BDC99B}"/>
                  </a:ext>
                </a:extLst>
              </p:cNvPr>
              <p:cNvSpPr/>
              <p:nvPr/>
            </p:nvSpPr>
            <p:spPr>
              <a:xfrm>
                <a:off x="720796" y="688488"/>
                <a:ext cx="8902700" cy="2639825"/>
              </a:xfrm>
              <a:prstGeom prst="rect">
                <a:avLst/>
              </a:prstGeom>
            </p:spPr>
            <p:txBody>
              <a:bodyPr wrap="square">
                <a:spAutoFit/>
              </a:bodyPr>
              <a:lstStyle/>
              <a:p>
                <a:pPr>
                  <a:lnSpc>
                    <a:spcPct val="110000"/>
                  </a:lnSpc>
                  <a:spcAft>
                    <a:spcPts val="0"/>
                  </a:spcAft>
                </a:pPr>
                <a:r>
                  <a:rPr lang="zh-TW" altLang="zh-TW" sz="3200" kern="100" dirty="0">
                    <a:latin typeface="Times New Roman" panose="02020603050405020304" pitchFamily="18" charset="0"/>
                    <a:cs typeface="Calibri" panose="020F0502020204030204" pitchFamily="34" charset="0"/>
                  </a:rPr>
                  <a:t>解下列各二元一次聯立方程式。</a:t>
                </a:r>
              </a:p>
              <a:p>
                <a:pPr marL="182880" indent="-182880">
                  <a:lnSpc>
                    <a:spcPct val="110000"/>
                  </a:lnSpc>
                  <a:spcAft>
                    <a:spcPts val="0"/>
                  </a:spcAft>
                  <a:tabLst>
                    <a:tab pos="5029200" algn="l"/>
                  </a:tabLst>
                </a:pPr>
                <a:r>
                  <a:rPr lang="zh-TW" altLang="zh-TW" sz="3200" dirty="0">
                    <a:latin typeface="Times New Roman" panose="02020603050405020304" pitchFamily="18" charset="0"/>
                  </a:rPr>
                  <a:t>⑴</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1</m:t>
                                </m:r>
                              </m:num>
                              <m:den>
                                <m:r>
                                  <m:rPr>
                                    <m:nor/>
                                  </m:rPr>
                                  <a:rPr lang="en-US" altLang="zh-TW" sz="3200">
                                    <a:latin typeface="Times New Roman" panose="02020603050405020304" pitchFamily="18" charset="0"/>
                                  </a:rPr>
                                  <m:t>2</m:t>
                                </m:r>
                              </m:den>
                            </m:f>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1</m:t>
                            </m:r>
                            <m:r>
                              <m:rPr>
                                <m:nor/>
                              </m:rPr>
                              <a:rPr lang="en-US" altLang="zh-TW" sz="3200" b="0" i="0" smtClean="0">
                                <a:latin typeface="Times New Roman" panose="02020603050405020304" pitchFamily="18" charset="0"/>
                              </a:rPr>
                              <m:t>  </m:t>
                            </m:r>
                          </m:e>
                          <m:e>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3</m:t>
                                </m:r>
                              </m:num>
                              <m:den>
                                <m:r>
                                  <m:rPr>
                                    <m:nor/>
                                  </m:rPr>
                                  <a:rPr lang="en-US" altLang="zh-TW" sz="3200">
                                    <a:latin typeface="Times New Roman" panose="02020603050405020304" pitchFamily="18" charset="0"/>
                                  </a:rPr>
                                  <m:t>2</m:t>
                                </m:r>
                              </m:den>
                            </m:f>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1</m:t>
                                </m:r>
                              </m:num>
                              <m:den>
                                <m:r>
                                  <m:rPr>
                                    <m:nor/>
                                  </m:rPr>
                                  <a:rPr lang="en-US" altLang="zh-TW" sz="3200">
                                    <a:latin typeface="Times New Roman" panose="02020603050405020304" pitchFamily="18" charset="0"/>
                                  </a:rPr>
                                  <m:t>2</m:t>
                                </m:r>
                              </m:den>
                            </m:f>
                          </m:e>
                        </m:eqArr>
                      </m:e>
                    </m:d>
                  </m:oMath>
                </a14:m>
                <a:r>
                  <a:rPr lang="en-US" altLang="zh-TW" sz="3200" dirty="0">
                    <a:latin typeface="Times New Roman" panose="02020603050405020304" pitchFamily="18" charset="0"/>
                  </a:rPr>
                  <a:t>	</a:t>
                </a:r>
                <a:r>
                  <a:rPr lang="zh-TW" altLang="zh-TW" sz="3200" dirty="0">
                    <a:latin typeface="Times New Roman" panose="02020603050405020304" pitchFamily="18" charset="0"/>
                  </a:rPr>
                  <a:t>⑵</a:t>
                </a:r>
                <a:r>
                  <a:rPr lang="en-US" altLang="zh-TW" sz="3200" dirty="0">
                    <a:latin typeface="Times New Roman" panose="02020603050405020304" pitchFamily="18" charset="0"/>
                  </a:rPr>
                  <a:t> </a:t>
                </a:r>
                <a14:m>
                  <m:oMath xmlns:m="http://schemas.openxmlformats.org/officeDocument/2006/math">
                    <m:d>
                      <m:dPr>
                        <m:begChr m:val="{"/>
                        <m:endChr m:val=""/>
                        <m:ctrlPr>
                          <a:rPr lang="zh-TW" altLang="zh-TW" sz="3200" i="1">
                            <a:effectLst/>
                            <a:latin typeface="Cambria Math" panose="02040503050406030204" pitchFamily="18" charset="0"/>
                            <a:ea typeface="Cambria Math" panose="02040503050406030204" pitchFamily="18" charset="0"/>
                          </a:rPr>
                        </m:ctrlPr>
                      </m:dPr>
                      <m:e>
                        <m:eqArr>
                          <m:eqArrPr>
                            <m:ctrlPr>
                              <a:rPr lang="zh-TW" altLang="zh-TW" sz="3200" i="1">
                                <a:effectLst/>
                                <a:latin typeface="Cambria Math" panose="02040503050406030204" pitchFamily="18" charset="0"/>
                                <a:ea typeface="Cambria Math" panose="02040503050406030204" pitchFamily="18" charset="0"/>
                              </a:rPr>
                            </m:ctrlPr>
                          </m:eqArrPr>
                          <m:e>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3</m:t>
                                </m:r>
                              </m:num>
                              <m:den>
                                <m:r>
                                  <m:rPr>
                                    <m:nor/>
                                  </m:rPr>
                                  <a:rPr lang="en-US" altLang="zh-TW" sz="3200">
                                    <a:latin typeface="Times New Roman" panose="02020603050405020304" pitchFamily="18" charset="0"/>
                                  </a:rPr>
                                  <m:t>2</m:t>
                                </m:r>
                              </m:den>
                            </m:f>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7</m:t>
                                </m:r>
                              </m:num>
                              <m:den>
                                <m:r>
                                  <m:rPr>
                                    <m:nor/>
                                  </m:rPr>
                                  <a:rPr lang="en-US" altLang="zh-TW" sz="3200">
                                    <a:latin typeface="Times New Roman" panose="02020603050405020304" pitchFamily="18" charset="0"/>
                                  </a:rPr>
                                  <m:t>2</m:t>
                                </m:r>
                              </m:den>
                            </m:f>
                            <m:r>
                              <a:rPr lang="en-US" altLang="zh-TW" sz="3200" i="1">
                                <a:latin typeface="Cambria Math" panose="02040503050406030204" pitchFamily="18" charset="0"/>
                              </a:rPr>
                              <m:t>  </m:t>
                            </m:r>
                          </m:e>
                          <m:e>
                            <m:f>
                              <m:fPr>
                                <m:ctrlPr>
                                  <a:rPr lang="zh-TW" altLang="zh-TW" sz="3200" i="1">
                                    <a:effectLst/>
                                    <a:latin typeface="Cambria Math" panose="02040503050406030204" pitchFamily="18" charset="0"/>
                                    <a:ea typeface="Cambria Math" panose="02040503050406030204" pitchFamily="18" charset="0"/>
                                  </a:rPr>
                                </m:ctrlPr>
                              </m:fPr>
                              <m:num>
                                <m:r>
                                  <m:rPr>
                                    <m:nor/>
                                  </m:rPr>
                                  <a:rPr lang="en-US" altLang="zh-TW" sz="3200">
                                    <a:latin typeface="Times New Roman" panose="02020603050405020304" pitchFamily="18" charset="0"/>
                                  </a:rPr>
                                  <m:t>3</m:t>
                                </m:r>
                              </m:num>
                              <m:den>
                                <m:r>
                                  <m:rPr>
                                    <m:nor/>
                                  </m:rPr>
                                  <a:rPr lang="en-US" altLang="zh-TW" sz="3200">
                                    <a:latin typeface="Times New Roman" panose="02020603050405020304" pitchFamily="18" charset="0"/>
                                  </a:rPr>
                                  <m:t>2</m:t>
                                </m:r>
                              </m:den>
                            </m:f>
                            <m:r>
                              <m:rPr>
                                <m:nor/>
                              </m:rPr>
                              <a:rPr lang="en-US" altLang="zh-TW" sz="3200" i="1">
                                <a:latin typeface="Times New Roman" panose="02020603050405020304" pitchFamily="18" charset="0"/>
                              </a:rPr>
                              <m:t>x</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r>
                              <m:rPr>
                                <m:nor/>
                              </m:rPr>
                              <a:rPr lang="en-US" altLang="zh-TW" sz="3200" i="1">
                                <a:latin typeface="Times New Roman" panose="02020603050405020304" pitchFamily="18" charset="0"/>
                              </a:rPr>
                              <m:t>y</m:t>
                            </m:r>
                            <m:r>
                              <m:rPr>
                                <m:nor/>
                              </m:rPr>
                              <a:rPr lang="zh-TW" altLang="zh-TW" sz="3200">
                                <a:latin typeface="Times New Roman" panose="02020603050405020304" pitchFamily="18" charset="0"/>
                              </a:rPr>
                              <m:t>＝</m:t>
                            </m:r>
                            <m:r>
                              <m:rPr>
                                <m:nor/>
                              </m:rPr>
                              <a:rPr lang="en-US" altLang="zh-TW" sz="3200">
                                <a:latin typeface="Times New Roman" panose="02020603050405020304" pitchFamily="18" charset="0"/>
                              </a:rPr>
                              <m:t>2</m:t>
                            </m:r>
                          </m:e>
                        </m:eqArr>
                      </m:e>
                    </m:d>
                  </m:oMath>
                </a14:m>
                <a:endParaRPr lang="zh-TW" altLang="zh-TW" sz="32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AA80EE4B-0CD1-4146-8D30-0D9652BDC99B}"/>
                  </a:ext>
                </a:extLst>
              </p:cNvPr>
              <p:cNvSpPr>
                <a:spLocks noRot="1" noChangeAspect="1" noMove="1" noResize="1" noEditPoints="1" noAdjustHandles="1" noChangeArrowheads="1" noChangeShapeType="1" noTextEdit="1"/>
              </p:cNvSpPr>
              <p:nvPr/>
            </p:nvSpPr>
            <p:spPr>
              <a:xfrm>
                <a:off x="720796" y="688488"/>
                <a:ext cx="8902700" cy="2639825"/>
              </a:xfrm>
              <a:prstGeom prst="rect">
                <a:avLst/>
              </a:prstGeom>
              <a:blipFill>
                <a:blip r:embed="rId2"/>
                <a:stretch>
                  <a:fillRect l="-1711" t="-254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A6AD7A6-4E34-445D-8A2C-00F612D3D5BE}"/>
                  </a:ext>
                </a:extLst>
              </p:cNvPr>
              <p:cNvSpPr/>
              <p:nvPr/>
            </p:nvSpPr>
            <p:spPr>
              <a:xfrm>
                <a:off x="720796" y="3328313"/>
                <a:ext cx="6096000" cy="1798249"/>
              </a:xfrm>
              <a:prstGeom prst="rect">
                <a:avLst/>
              </a:prstGeom>
            </p:spPr>
            <p:txBody>
              <a:bodyPr>
                <a:spAutoFit/>
              </a:bodyPr>
              <a:lstStyle/>
              <a:p>
                <a:pPr>
                  <a:lnSpc>
                    <a:spcPct val="110000"/>
                  </a:lnSpc>
                  <a:spcAft>
                    <a:spcPts val="0"/>
                  </a:spcAft>
                </a:pPr>
                <a:r>
                  <a:rPr lang="zh-TW" altLang="zh-TW" sz="3200" dirty="0">
                    <a:solidFill>
                      <a:srgbClr val="E4007F"/>
                    </a:solidFill>
                    <a:latin typeface="Times New Roman" panose="02020603050405020304" pitchFamily="18" charset="0"/>
                  </a:rPr>
                  <a:t>⑴ </a:t>
                </a:r>
                <a:r>
                  <a:rPr lang="en-US" altLang="zh-TW" sz="3200" i="1" dirty="0">
                    <a:solidFill>
                      <a:srgbClr val="E4007F"/>
                    </a:solidFill>
                    <a:latin typeface="Times New Roman" panose="02020603050405020304" pitchFamily="18" charset="0"/>
                  </a:rPr>
                  <a:t>x</a:t>
                </a:r>
                <a:r>
                  <a:rPr lang="zh-TW" altLang="zh-TW" sz="3200" dirty="0">
                    <a:solidFill>
                      <a:srgbClr val="E4007F"/>
                    </a:solidFill>
                    <a:latin typeface="Times New Roman" panose="02020603050405020304" pitchFamily="18" charset="0"/>
                  </a:rPr>
                  <a:t>＝</a:t>
                </a:r>
                <a:r>
                  <a:rPr lang="en-US" altLang="zh-TW" sz="3200" dirty="0">
                    <a:solidFill>
                      <a:srgbClr val="E4007F"/>
                    </a:solidFill>
                    <a:latin typeface="Times New Roman" panose="02020603050405020304" pitchFamily="18" charset="0"/>
                  </a:rPr>
                  <a:t>1</a:t>
                </a:r>
                <a:r>
                  <a:rPr lang="zh-TW" altLang="zh-TW" sz="3200" dirty="0">
                    <a:solidFill>
                      <a:srgbClr val="E4007F"/>
                    </a:solidFill>
                    <a:latin typeface="Times New Roman" panose="02020603050405020304" pitchFamily="18" charset="0"/>
                  </a:rPr>
                  <a:t>、</a:t>
                </a:r>
                <a:r>
                  <a:rPr lang="en-US" altLang="zh-TW" sz="3200" i="1" dirty="0">
                    <a:solidFill>
                      <a:srgbClr val="E4007F"/>
                    </a:solidFill>
                    <a:latin typeface="Times New Roman" panose="02020603050405020304" pitchFamily="18" charset="0"/>
                  </a:rPr>
                  <a:t>y</a:t>
                </a:r>
                <a:r>
                  <a:rPr lang="zh-TW" altLang="zh-TW" sz="3200" dirty="0">
                    <a:solidFill>
                      <a:srgbClr val="E4007F"/>
                    </a:solidFill>
                    <a:latin typeface="Times New Roman" panose="02020603050405020304" pitchFamily="18" charset="0"/>
                  </a:rPr>
                  <a:t>＝</a:t>
                </a:r>
                <a14:m>
                  <m:oMath xmlns:m="http://schemas.openxmlformats.org/officeDocument/2006/math">
                    <m:f>
                      <m:fPr>
                        <m:ctrlPr>
                          <a:rPr lang="zh-TW" altLang="zh-TW" sz="3200" i="1">
                            <a:solidFill>
                              <a:srgbClr val="E4007F"/>
                            </a:solidFill>
                            <a:effectLst/>
                            <a:latin typeface="Cambria Math" panose="02040503050406030204" pitchFamily="18" charset="0"/>
                            <a:ea typeface="Cambria Math" panose="02040503050406030204" pitchFamily="18" charset="0"/>
                          </a:rPr>
                        </m:ctrlPr>
                      </m:fPr>
                      <m:num>
                        <m:r>
                          <m:rPr>
                            <m:nor/>
                          </m:rPr>
                          <a:rPr lang="en-US" altLang="zh-TW" sz="3200" kern="0">
                            <a:solidFill>
                              <a:srgbClr val="E4007F"/>
                            </a:solidFill>
                            <a:latin typeface="Times New Roman" panose="02020603050405020304" pitchFamily="18" charset="0"/>
                            <a:cs typeface="Times New Roman" panose="02020603050405020304" pitchFamily="18" charset="0"/>
                          </a:rPr>
                          <m:t>1</m:t>
                        </m:r>
                      </m:num>
                      <m:den>
                        <m:r>
                          <m:rPr>
                            <m:nor/>
                          </m:rPr>
                          <a:rPr lang="en-US" altLang="zh-TW" sz="3200" kern="0">
                            <a:solidFill>
                              <a:srgbClr val="E4007F"/>
                            </a:solidFill>
                            <a:latin typeface="Times New Roman" panose="02020603050405020304" pitchFamily="18" charset="0"/>
                            <a:cs typeface="Times New Roman" panose="02020603050405020304" pitchFamily="18" charset="0"/>
                          </a:rPr>
                          <m:t>2</m:t>
                        </m:r>
                      </m:den>
                    </m:f>
                  </m:oMath>
                </a14:m>
                <a:endParaRPr lang="zh-TW" altLang="zh-TW" sz="3200" dirty="0">
                  <a:solidFill>
                    <a:srgbClr val="E4007F"/>
                  </a:solidFill>
                  <a:latin typeface="Times New Roman" panose="02020603050405020304" pitchFamily="18" charset="0"/>
                </a:endParaRPr>
              </a:p>
              <a:p>
                <a:pPr>
                  <a:lnSpc>
                    <a:spcPct val="110000"/>
                  </a:lnSpc>
                  <a:spcAft>
                    <a:spcPts val="0"/>
                  </a:spcAft>
                </a:pPr>
                <a:r>
                  <a:rPr lang="zh-TW" altLang="zh-TW" sz="3200" dirty="0">
                    <a:solidFill>
                      <a:srgbClr val="E4007F"/>
                    </a:solidFill>
                    <a:latin typeface="Times New Roman" panose="02020603050405020304" pitchFamily="18" charset="0"/>
                  </a:rPr>
                  <a:t>⑵ </a:t>
                </a:r>
                <a:r>
                  <a:rPr lang="en-US" altLang="zh-TW" sz="3200" i="1" dirty="0">
                    <a:solidFill>
                      <a:srgbClr val="E4007F"/>
                    </a:solidFill>
                    <a:latin typeface="Times New Roman" panose="02020603050405020304" pitchFamily="18" charset="0"/>
                  </a:rPr>
                  <a:t>x</a:t>
                </a:r>
                <a:r>
                  <a:rPr lang="zh-TW" altLang="zh-TW" sz="3200" dirty="0">
                    <a:solidFill>
                      <a:srgbClr val="E4007F"/>
                    </a:solidFill>
                    <a:latin typeface="Times New Roman" panose="02020603050405020304" pitchFamily="18" charset="0"/>
                  </a:rPr>
                  <a:t>＝</a:t>
                </a:r>
                <a:r>
                  <a:rPr lang="en-US" altLang="zh-TW" sz="3200" dirty="0">
                    <a:solidFill>
                      <a:srgbClr val="E4007F"/>
                    </a:solidFill>
                    <a:latin typeface="Times New Roman" panose="02020603050405020304" pitchFamily="18" charset="0"/>
                  </a:rPr>
                  <a:t>2</a:t>
                </a:r>
                <a:r>
                  <a:rPr lang="zh-TW" altLang="zh-TW" sz="3200" dirty="0">
                    <a:solidFill>
                      <a:srgbClr val="E4007F"/>
                    </a:solidFill>
                    <a:latin typeface="Times New Roman" panose="02020603050405020304" pitchFamily="18" charset="0"/>
                  </a:rPr>
                  <a:t>、</a:t>
                </a:r>
                <a:r>
                  <a:rPr lang="en-US" altLang="zh-TW" sz="3200" i="1" dirty="0">
                    <a:solidFill>
                      <a:srgbClr val="E4007F"/>
                    </a:solidFill>
                    <a:latin typeface="Times New Roman" panose="02020603050405020304" pitchFamily="18" charset="0"/>
                  </a:rPr>
                  <a:t>y</a:t>
                </a:r>
                <a:r>
                  <a:rPr lang="zh-TW" altLang="zh-TW" sz="3200" dirty="0">
                    <a:solidFill>
                      <a:srgbClr val="E4007F"/>
                    </a:solidFill>
                    <a:latin typeface="Times New Roman" panose="02020603050405020304" pitchFamily="18" charset="0"/>
                  </a:rPr>
                  <a:t>＝</a:t>
                </a:r>
                <a14:m>
                  <m:oMath xmlns:m="http://schemas.openxmlformats.org/officeDocument/2006/math">
                    <m:f>
                      <m:fPr>
                        <m:ctrlPr>
                          <a:rPr lang="zh-TW" altLang="zh-TW" sz="3200" i="1">
                            <a:solidFill>
                              <a:srgbClr val="E4007F"/>
                            </a:solidFill>
                            <a:effectLst/>
                            <a:latin typeface="Cambria Math" panose="02040503050406030204" pitchFamily="18" charset="0"/>
                            <a:ea typeface="Cambria Math" panose="02040503050406030204" pitchFamily="18" charset="0"/>
                          </a:rPr>
                        </m:ctrlPr>
                      </m:fPr>
                      <m:num>
                        <m:r>
                          <m:rPr>
                            <m:nor/>
                          </m:rPr>
                          <a:rPr lang="en-US" altLang="zh-TW" sz="3200" kern="0">
                            <a:solidFill>
                              <a:srgbClr val="E4007F"/>
                            </a:solidFill>
                            <a:latin typeface="Times New Roman" panose="02020603050405020304" pitchFamily="18" charset="0"/>
                            <a:cs typeface="Times New Roman" panose="02020603050405020304" pitchFamily="18" charset="0"/>
                          </a:rPr>
                          <m:t>1</m:t>
                        </m:r>
                      </m:num>
                      <m:den>
                        <m:r>
                          <m:rPr>
                            <m:nor/>
                          </m:rPr>
                          <a:rPr lang="en-US" altLang="zh-TW" sz="3200" kern="0">
                            <a:solidFill>
                              <a:srgbClr val="E4007F"/>
                            </a:solidFill>
                            <a:latin typeface="Times New Roman" panose="02020603050405020304" pitchFamily="18" charset="0"/>
                            <a:cs typeface="Times New Roman" panose="02020603050405020304" pitchFamily="18" charset="0"/>
                          </a:rPr>
                          <m:t>2</m:t>
                        </m:r>
                      </m:den>
                    </m:f>
                  </m:oMath>
                </a14:m>
                <a:endParaRPr lang="zh-TW" altLang="zh-TW" sz="3200" dirty="0">
                  <a:solidFill>
                    <a:srgbClr val="E4007F"/>
                  </a:solidFill>
                  <a:latin typeface="Times New Roman" panose="02020603050405020304" pitchFamily="18" charset="0"/>
                </a:endParaRPr>
              </a:p>
            </p:txBody>
          </p:sp>
        </mc:Choice>
        <mc:Fallback xmlns="">
          <p:sp>
            <p:nvSpPr>
              <p:cNvPr id="5" name="矩形 4">
                <a:extLst>
                  <a:ext uri="{FF2B5EF4-FFF2-40B4-BE49-F238E27FC236}">
                    <a16:creationId xmlns:a16="http://schemas.microsoft.com/office/drawing/2014/main" id="{BA6AD7A6-4E34-445D-8A2C-00F612D3D5BE}"/>
                  </a:ext>
                </a:extLst>
              </p:cNvPr>
              <p:cNvSpPr>
                <a:spLocks noRot="1" noChangeAspect="1" noMove="1" noResize="1" noEditPoints="1" noAdjustHandles="1" noChangeArrowheads="1" noChangeShapeType="1" noTextEdit="1"/>
              </p:cNvSpPr>
              <p:nvPr/>
            </p:nvSpPr>
            <p:spPr>
              <a:xfrm>
                <a:off x="720796" y="3328313"/>
                <a:ext cx="6096000" cy="1798249"/>
              </a:xfrm>
              <a:prstGeom prst="rect">
                <a:avLst/>
              </a:prstGeom>
              <a:blipFill>
                <a:blip r:embed="rId3"/>
                <a:stretch>
                  <a:fillRect l="-2500" b="-4407"/>
                </a:stretch>
              </a:blipFill>
            </p:spPr>
            <p:txBody>
              <a:bodyPr/>
              <a:lstStyle/>
              <a:p>
                <a:r>
                  <a:rPr lang="zh-TW" altLang="en-US">
                    <a:noFill/>
                  </a:rPr>
                  <a:t> </a:t>
                </a:r>
              </a:p>
            </p:txBody>
          </p:sp>
        </mc:Fallback>
      </mc:AlternateContent>
      <p:sp>
        <p:nvSpPr>
          <p:cNvPr id="6" name="矩形: 圓角 48">
            <a:extLst>
              <a:ext uri="{FF2B5EF4-FFF2-40B4-BE49-F238E27FC236}">
                <a16:creationId xmlns:a16="http://schemas.microsoft.com/office/drawing/2014/main" id="{50F2AFD7-CC2C-4867-BFDD-A15A1AB0C802}"/>
              </a:ext>
            </a:extLst>
          </p:cNvPr>
          <p:cNvSpPr/>
          <p:nvPr/>
        </p:nvSpPr>
        <p:spPr>
          <a:xfrm>
            <a:off x="114300" y="3598865"/>
            <a:ext cx="539750" cy="54133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latin typeface="微軟正黑體" panose="020B0604030504040204" pitchFamily="34" charset="-120"/>
                <a:ea typeface="微軟正黑體" panose="020B0604030504040204" pitchFamily="34" charset="-120"/>
              </a:rPr>
              <a:t>解</a:t>
            </a:r>
          </a:p>
        </p:txBody>
      </p:sp>
      <p:sp>
        <p:nvSpPr>
          <p:cNvPr id="10" name="矩形 9">
            <a:hlinkClick r:id="rId4" action="ppaction://hlinksldjump"/>
            <a:extLst>
              <a:ext uri="{FF2B5EF4-FFF2-40B4-BE49-F238E27FC236}">
                <a16:creationId xmlns:a16="http://schemas.microsoft.com/office/drawing/2014/main" id="{AB6FCAFE-50F3-4563-8A6F-1168623927F1}"/>
              </a:ext>
            </a:extLst>
          </p:cNvPr>
          <p:cNvSpPr/>
          <p:nvPr/>
        </p:nvSpPr>
        <p:spPr>
          <a:xfrm>
            <a:off x="11420475" y="1381125"/>
            <a:ext cx="685800"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424622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題幹">
      <a:majorFont>
        <a:latin typeface="新細明體"/>
        <a:ea typeface="微軟正黑體"/>
        <a:cs typeface=""/>
      </a:majorFont>
      <a:minorFont>
        <a:latin typeface="新細明體"/>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10364</TotalTime>
  <Words>5727</Words>
  <Application>Microsoft Office PowerPoint</Application>
  <PresentationFormat>寬螢幕</PresentationFormat>
  <Paragraphs>841</Paragraphs>
  <Slides>94</Slides>
  <Notes>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94</vt:i4>
      </vt:variant>
    </vt:vector>
  </HeadingPairs>
  <TitlesOfParts>
    <vt:vector size="104" baseType="lpstr">
      <vt:lpstr>細明體</vt:lpstr>
      <vt:lpstr>微軟正黑體</vt:lpstr>
      <vt:lpstr>新細明體</vt:lpstr>
      <vt:lpstr>標楷體</vt:lpstr>
      <vt:lpstr>Arial</vt:lpstr>
      <vt:lpstr>Calibri</vt:lpstr>
      <vt:lpstr>Calibri Light</vt:lpstr>
      <vt:lpstr>Cambria Math</vt:lpstr>
      <vt:lpstr>Times New Roman</vt:lpstr>
      <vt:lpstr>Office 佈景主題</vt:lpstr>
      <vt:lpstr>PowerPoint 簡報</vt:lpstr>
      <vt:lpstr>二元一次聯立方程式</vt:lpstr>
      <vt:lpstr>PowerPoint 簡報</vt:lpstr>
      <vt:lpstr>PowerPoint 簡報</vt:lpstr>
      <vt:lpstr>PowerPoint 簡報</vt:lpstr>
      <vt:lpstr>判斷二元一次聯立方程式的解</vt:lpstr>
      <vt:lpstr>判斷二元一次聯立方程式的解</vt:lpstr>
      <vt:lpstr>PowerPoint 簡報</vt:lpstr>
      <vt:lpstr>PowerPoint 簡報</vt:lpstr>
      <vt:lpstr>代入消去法</vt:lpstr>
      <vt:lpstr>代入消去法解二元一次聯立方程式</vt:lpstr>
      <vt:lpstr>代入消去法解二元一次聯立方程式</vt:lpstr>
      <vt:lpstr>PowerPoint 簡報</vt:lpstr>
      <vt:lpstr>PowerPoint 簡報</vt:lpstr>
      <vt:lpstr>PowerPoint 簡報</vt:lpstr>
      <vt:lpstr>PowerPoint 簡報</vt:lpstr>
      <vt:lpstr>PowerPoint 簡報</vt:lpstr>
      <vt:lpstr>代入消去法解二元一次聯立方程式</vt:lpstr>
      <vt:lpstr>PowerPoint 簡報</vt:lpstr>
      <vt:lpstr>PowerPoint 簡報</vt:lpstr>
      <vt:lpstr>PowerPoint 簡報</vt:lpstr>
      <vt:lpstr>代入消去法解二元一次聯立方程式</vt:lpstr>
      <vt:lpstr>PowerPoint 簡報</vt:lpstr>
      <vt:lpstr>加減消去法</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加減消去法解二元一次聯立方程式</vt:lpstr>
      <vt:lpstr>加減消去法解二元一次聯立方程式</vt:lpstr>
      <vt:lpstr>PowerPoint 簡報</vt:lpstr>
      <vt:lpstr>PowerPoint 簡報</vt:lpstr>
      <vt:lpstr>PowerPoint 簡報</vt:lpstr>
      <vt:lpstr>PowerPoint 簡報</vt:lpstr>
      <vt:lpstr>加減消去法解二元一次聯立方程式</vt:lpstr>
      <vt:lpstr>加減消去法解二元一次聯立方程式</vt:lpstr>
      <vt:lpstr>PowerPoint 簡報</vt:lpstr>
      <vt:lpstr>PowerPoint 簡報</vt:lpstr>
      <vt:lpstr>加減消去法解二元一次聯立方程式</vt:lpstr>
      <vt:lpstr>加減消去法解二元一次聯立方程式</vt:lpstr>
      <vt:lpstr>PowerPoint 簡報</vt:lpstr>
      <vt:lpstr>PowerPoint 簡報</vt:lpstr>
      <vt:lpstr>加減消去法解二元一次聯立方程式</vt:lpstr>
      <vt:lpstr>加減消去法解二元一次聯立方程式</vt:lpstr>
      <vt:lpstr>PowerPoint 簡報</vt:lpstr>
      <vt:lpstr>加減消去法解二元一次聯立方程式</vt:lpstr>
      <vt:lpstr>加減消去法解二元一次聯立方程式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暐倫 蘇</dc:creator>
  <cp:lastModifiedBy>黃廷瑋</cp:lastModifiedBy>
  <cp:revision>427</cp:revision>
  <dcterms:created xsi:type="dcterms:W3CDTF">2019-05-07T01:40:10Z</dcterms:created>
  <dcterms:modified xsi:type="dcterms:W3CDTF">2023-11-26T14:43:10Z</dcterms:modified>
</cp:coreProperties>
</file>