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72" r:id="rId10"/>
    <p:sldId id="265" r:id="rId11"/>
    <p:sldId id="27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43825AD-67F5-434F-BBC9-9F09DA491FED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AEA28BA-2814-4735-90A6-3885A5028D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gsm.ks.edu.tw/special/annouce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Sgivemefive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AB%98%E9%9B%84%E5%B8%82%E5%9C%8B%E6%B0%91%E4%B8%AD%E5%AD%B8%E5%88%97%E8%A1%A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ffairs.kh.edu.tw/19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m.ks.edu.tw/files/11-1000-229.php?Lang=zh-t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zh-TW" alt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文鼎石頭體" pitchFamily="34" charset="-120"/>
                <a:ea typeface="文鼎石頭體" pitchFamily="34" charset="-120"/>
              </a:rPr>
              <a:t>小大人養成計畫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584176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bg2">
                    <a:lumMod val="2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跨階段升學資訊</a:t>
            </a:r>
            <a:endParaRPr lang="en-US" altLang="zh-TW" sz="5000" dirty="0">
              <a:solidFill>
                <a:schemeClr val="bg2">
                  <a:lumMod val="2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  <a:p>
            <a:r>
              <a:rPr lang="en-US" altLang="zh-TW" sz="3000" dirty="0">
                <a:solidFill>
                  <a:srgbClr val="FFFF00"/>
                </a:solidFill>
                <a:latin typeface="華康竹風體W4" pitchFamily="65" charset="-120"/>
                <a:ea typeface="華康竹風體W4" pitchFamily="65" charset="-12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華康竹風體W4" pitchFamily="65" charset="-120"/>
                <a:ea typeface="華康竹風體W4" pitchFamily="65" charset="-120"/>
              </a:rPr>
              <a:t>國小→國中</a:t>
            </a:r>
            <a:r>
              <a:rPr lang="en-US" altLang="zh-TW" sz="3000" dirty="0">
                <a:solidFill>
                  <a:srgbClr val="FFFF00"/>
                </a:solidFill>
                <a:latin typeface="華康竹風體W4" pitchFamily="65" charset="-120"/>
                <a:ea typeface="華康竹風體W4" pitchFamily="65" charset="-120"/>
              </a:rPr>
              <a:t>)</a:t>
            </a:r>
            <a:endParaRPr lang="zh-TW" altLang="en-US" sz="3000" dirty="0">
              <a:solidFill>
                <a:srgbClr val="FFFF0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209928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</p:spTree>
    <p:extLst>
      <p:ext uri="{BB962C8B-B14F-4D97-AF65-F5344CB8AC3E}">
        <p14:creationId xmlns:p14="http://schemas.microsoft.com/office/powerpoint/2010/main" val="111533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5008" y="620688"/>
            <a:ext cx="525658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10000" b="1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岡山國中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44CA02DC-05BA-4990-B9DE-1FA04B663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0800" r="11413" b="5201"/>
          <a:stretch/>
        </p:blipFill>
        <p:spPr>
          <a:xfrm>
            <a:off x="539552" y="1340768"/>
            <a:ext cx="5688632" cy="344765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AE314D-D392-4669-AA4A-4A52524398EA}"/>
              </a:ext>
            </a:extLst>
          </p:cNvPr>
          <p:cNvSpPr txBox="1"/>
          <p:nvPr/>
        </p:nvSpPr>
        <p:spPr>
          <a:xfrm>
            <a:off x="561661" y="4788424"/>
            <a:ext cx="24929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連結：</a:t>
            </a:r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  <a:hlinkClick r:id="rId3"/>
              </a:rPr>
              <a:t>岡山國中特教網</a:t>
            </a:r>
            <a:endParaRPr lang="zh-TW" altLang="en-US" dirty="0"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1111" r="6889" b="11704"/>
          <a:stretch/>
        </p:blipFill>
        <p:spPr bwMode="auto">
          <a:xfrm>
            <a:off x="3851920" y="3316735"/>
            <a:ext cx="4564776" cy="294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3AE314D-D392-4669-AA4A-4A52524398EA}"/>
              </a:ext>
            </a:extLst>
          </p:cNvPr>
          <p:cNvSpPr txBox="1"/>
          <p:nvPr/>
        </p:nvSpPr>
        <p:spPr>
          <a:xfrm>
            <a:off x="6012160" y="2564904"/>
            <a:ext cx="29546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連結：岡山國中特教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網臉書</a:t>
            </a:r>
            <a:endParaRPr lang="en-US" altLang="zh-TW" dirty="0" smtClean="0"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  <a:p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 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          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  <a:hlinkClick r:id="rId5"/>
              </a:rPr>
              <a:t>岡中有愛</a:t>
            </a:r>
            <a:endParaRPr lang="zh-TW" altLang="en-US" dirty="0"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97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31840" y="4221088"/>
            <a:ext cx="525658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000" dirty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願您</a:t>
            </a:r>
            <a:r>
              <a:rPr lang="zh-TW" altLang="en-US" sz="50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有美好</a:t>
            </a:r>
            <a:r>
              <a:rPr lang="zh-TW" altLang="en-US" sz="5000" dirty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的</a:t>
            </a:r>
            <a:r>
              <a:rPr lang="zh-TW" altLang="en-US" sz="50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未來</a:t>
            </a:r>
            <a:endParaRPr lang="zh-TW" altLang="en-US" sz="3000" dirty="0">
              <a:solidFill>
                <a:srgbClr val="FF0000"/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364088" y="5866364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260648"/>
            <a:ext cx="806489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000" b="1" dirty="0" smtClean="0">
                <a:solidFill>
                  <a:srgbClr val="FFFF00"/>
                </a:solidFill>
                <a:latin typeface="華康古印體" pitchFamily="65" charset="-120"/>
                <a:ea typeface="華康古印體" pitchFamily="65" charset="-120"/>
              </a:rPr>
              <a:t>轉銜注意事項：</a:t>
            </a:r>
            <a:endParaRPr lang="en-US" altLang="zh-TW" sz="3000" b="1" dirty="0" smtClean="0">
              <a:solidFill>
                <a:srgbClr val="FFFF00"/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/>
            <a:r>
              <a:rPr lang="en-US" altLang="zh-TW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1.</a:t>
            </a:r>
            <a:r>
              <a:rPr lang="zh-TW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即將於下學期招開轉銜會議，屆時會通知家長</a:t>
            </a:r>
            <a:endParaRPr lang="en-US" altLang="zh-TW" sz="3000" dirty="0" smtClean="0">
              <a:solidFill>
                <a:schemeClr val="accent4">
                  <a:lumMod val="20000"/>
                  <a:lumOff val="80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/>
            <a:r>
              <a:rPr lang="zh-TW" altLang="en-US" sz="3000" dirty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 </a:t>
            </a:r>
            <a:r>
              <a:rPr lang="zh-TW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 蒞臨開會，請踴躍參與孩子的未來。</a:t>
            </a:r>
            <a:endParaRPr lang="en-US" altLang="zh-TW" sz="3000" dirty="0" smtClean="0">
              <a:solidFill>
                <a:schemeClr val="accent4">
                  <a:lumMod val="20000"/>
                  <a:lumOff val="80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/>
            <a:r>
              <a:rPr lang="en-US" altLang="zh-TW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2.</a:t>
            </a:r>
            <a:r>
              <a:rPr lang="zh-TW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於接收公文後安排各國中的參觀與介紹，歡迎</a:t>
            </a:r>
            <a:endParaRPr lang="en-US" altLang="zh-TW" sz="3000" dirty="0" smtClean="0">
              <a:solidFill>
                <a:schemeClr val="accent4">
                  <a:lumMod val="20000"/>
                  <a:lumOff val="80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/>
            <a:r>
              <a:rPr lang="zh-TW" altLang="en-US" sz="3000" dirty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 </a:t>
            </a:r>
            <a:r>
              <a:rPr lang="zh-TW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 家長一同參與。</a:t>
            </a:r>
            <a:endParaRPr lang="en-US" altLang="zh-TW" sz="3000" dirty="0" smtClean="0">
              <a:solidFill>
                <a:schemeClr val="accent4">
                  <a:lumMod val="20000"/>
                  <a:lumOff val="80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/>
            <a:r>
              <a:rPr lang="en-US" altLang="zh-TW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3.</a:t>
            </a:r>
            <a:r>
              <a:rPr lang="zh-TW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如有其他相關疑問，或欲更了解他校，歡迎向</a:t>
            </a:r>
            <a:endParaRPr lang="en-US" altLang="zh-TW" sz="3000" dirty="0" smtClean="0">
              <a:solidFill>
                <a:schemeClr val="accent4">
                  <a:lumMod val="20000"/>
                  <a:lumOff val="80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  <a:p>
            <a:pPr algn="l"/>
            <a:r>
              <a:rPr lang="zh-TW" altLang="en-US" sz="3000" dirty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 </a:t>
            </a:r>
            <a:r>
              <a:rPr lang="zh-TW" altLang="en-US" sz="3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華康古印體" pitchFamily="65" charset="-120"/>
                <a:ea typeface="華康古印體" pitchFamily="65" charset="-120"/>
              </a:rPr>
              <a:t> 資源班或他校聯絡。</a:t>
            </a:r>
            <a:endParaRPr lang="en-US" altLang="zh-TW" sz="3000" dirty="0" smtClean="0">
              <a:solidFill>
                <a:schemeClr val="accent4">
                  <a:lumMod val="20000"/>
                  <a:lumOff val="80000"/>
                </a:schemeClr>
              </a:solidFill>
              <a:latin typeface="華康古印體" pitchFamily="65" charset="-120"/>
              <a:ea typeface="華康古印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98439"/>
            <a:ext cx="1840704" cy="159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6" cy="1254001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以</a:t>
            </a:r>
            <a:r>
              <a:rPr lang="zh-TW" altLang="en-US" sz="5000" dirty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距離</a:t>
            </a:r>
            <a:r>
              <a:rPr lang="zh-TW" altLang="en-US" sz="5000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為考量您的選擇有</a:t>
            </a:r>
            <a:r>
              <a:rPr lang="en-US" altLang="zh-TW" sz="5000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…</a:t>
            </a:r>
            <a:endParaRPr lang="zh-TW" altLang="en-US" sz="5000" dirty="0">
              <a:solidFill>
                <a:srgbClr val="FFFF00"/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8519" r="21999" b="16667"/>
          <a:stretch/>
        </p:blipFill>
        <p:spPr bwMode="auto">
          <a:xfrm>
            <a:off x="1619672" y="1412776"/>
            <a:ext cx="6120680" cy="46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203848" y="4509120"/>
            <a:ext cx="936104" cy="4320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228184" y="3933056"/>
            <a:ext cx="864096" cy="36004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55576" y="4293096"/>
            <a:ext cx="1456849" cy="510778"/>
          </a:xfrm>
          <a:prstGeom prst="wedgeRoundRectCallout">
            <a:avLst>
              <a:gd name="adj1" fmla="val 116156"/>
              <a:gd name="adj2" fmla="val 3692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前峰國中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876256" y="2708920"/>
            <a:ext cx="1456849" cy="510778"/>
          </a:xfrm>
          <a:prstGeom prst="wedgeRoundRectCallout">
            <a:avLst>
              <a:gd name="adj1" fmla="val -55023"/>
              <a:gd name="adj2" fmla="val 18804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岡山國中</a:t>
            </a:r>
          </a:p>
        </p:txBody>
      </p:sp>
    </p:spTree>
    <p:extLst>
      <p:ext uri="{BB962C8B-B14F-4D97-AF65-F5344CB8AC3E}">
        <p14:creationId xmlns:p14="http://schemas.microsoft.com/office/powerpoint/2010/main" val="988441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152" y="-99392"/>
            <a:ext cx="5391344" cy="1254001"/>
          </a:xfrm>
        </p:spPr>
        <p:txBody>
          <a:bodyPr>
            <a:normAutofit/>
          </a:bodyPr>
          <a:lstStyle/>
          <a:p>
            <a:pPr algn="l"/>
            <a:r>
              <a:rPr lang="zh-TW" altLang="en-US" sz="5000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您的選擇還有</a:t>
            </a:r>
            <a:r>
              <a:rPr lang="en-US" altLang="zh-TW" sz="5000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…</a:t>
            </a:r>
            <a:endParaRPr lang="zh-TW" altLang="en-US" sz="5000" dirty="0">
              <a:solidFill>
                <a:srgbClr val="FFFF00"/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24889" r="3111" b="6666"/>
          <a:stretch/>
        </p:blipFill>
        <p:spPr bwMode="auto">
          <a:xfrm>
            <a:off x="465860" y="1268760"/>
            <a:ext cx="6851512" cy="437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3AE314D-D392-4669-AA4A-4A52524398EA}"/>
              </a:ext>
            </a:extLst>
          </p:cNvPr>
          <p:cNvSpPr txBox="1"/>
          <p:nvPr/>
        </p:nvSpPr>
        <p:spPr>
          <a:xfrm>
            <a:off x="465860" y="5786849"/>
            <a:ext cx="685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>
                <a:solidFill>
                  <a:srgbClr val="FF000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詳情請參閱各校網站或由資源班收到公文後協助參觀</a:t>
            </a:r>
            <a:endParaRPr lang="zh-TW" altLang="en-US" dirty="0">
              <a:solidFill>
                <a:srgbClr val="FF0000"/>
              </a:solidFill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13AE314D-D392-4669-AA4A-4A52524398EA}"/>
              </a:ext>
            </a:extLst>
          </p:cNvPr>
          <p:cNvSpPr txBox="1"/>
          <p:nvPr/>
        </p:nvSpPr>
        <p:spPr>
          <a:xfrm>
            <a:off x="2987824" y="119675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連結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：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  <a:hlinkClick r:id="rId3"/>
              </a:rPr>
              <a:t>高雄市國民中學一覽表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365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640960" cy="2016224"/>
          </a:xfrm>
        </p:spPr>
        <p:txBody>
          <a:bodyPr>
            <a:normAutofit fontScale="90000"/>
          </a:bodyPr>
          <a:lstStyle/>
          <a:p>
            <a:pPr marL="182880" indent="0" algn="l">
              <a:buNone/>
            </a:pPr>
            <a:r>
              <a:rPr lang="zh-TW" altLang="en-US" sz="6400" dirty="0">
                <a:solidFill>
                  <a:schemeClr val="bg1"/>
                </a:solidFill>
                <a:latin typeface="華康兒風體W3" pitchFamily="34" charset="-120"/>
                <a:ea typeface="華康兒風體W3" pitchFamily="34" charset="-120"/>
              </a:rPr>
              <a:t>以下為岡山區國中之簡介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r>
              <a:rPr lang="zh-TW" altLang="en-US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>            </a:t>
            </a:r>
            <a:r>
              <a:rPr lang="zh-TW" altLang="en-US" sz="5000" dirty="0" smtClean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>       </a:t>
            </a:r>
            <a:r>
              <a:rPr lang="en-US" altLang="zh-TW" sz="3000" dirty="0">
                <a:solidFill>
                  <a:schemeClr val="accent5">
                    <a:lumMod val="40000"/>
                    <a:lumOff val="6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>(</a:t>
            </a:r>
            <a:r>
              <a:rPr lang="zh-TW" altLang="en-US" sz="3000" dirty="0">
                <a:solidFill>
                  <a:schemeClr val="accent5">
                    <a:lumMod val="40000"/>
                    <a:lumOff val="6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>摘錄自各校網站</a:t>
            </a:r>
            <a:r>
              <a:rPr lang="en-US" altLang="zh-TW" sz="3000" dirty="0">
                <a:solidFill>
                  <a:schemeClr val="accent5">
                    <a:lumMod val="40000"/>
                    <a:lumOff val="6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>)</a:t>
            </a:r>
            <a:endParaRPr lang="zh-TW" altLang="en-US" sz="3000" dirty="0">
              <a:solidFill>
                <a:schemeClr val="accent5">
                  <a:lumMod val="40000"/>
                  <a:lumOff val="60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</p:spTree>
    <p:extLst>
      <p:ext uri="{BB962C8B-B14F-4D97-AF65-F5344CB8AC3E}">
        <p14:creationId xmlns:p14="http://schemas.microsoft.com/office/powerpoint/2010/main" val="218772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2911" y="404664"/>
            <a:ext cx="5256584" cy="15121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10000" b="1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前峯國中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3333A700-3F32-487A-BA73-FDB57CF5A487}"/>
              </a:ext>
            </a:extLst>
          </p:cNvPr>
          <p:cNvSpPr txBox="1"/>
          <p:nvPr/>
        </p:nvSpPr>
        <p:spPr>
          <a:xfrm>
            <a:off x="251520" y="1296816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學校沿革</a:t>
            </a:r>
            <a:r>
              <a:rPr lang="zh-TW" altLang="en-US" sz="36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>
              <a:lnSpc>
                <a:spcPts val="3000"/>
              </a:lnSpc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   </a:t>
            </a:r>
            <a:r>
              <a:rPr lang="zh-TW" altLang="en-US" sz="2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本校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於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54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8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月初創設立，前身為高雄縣立岡山初中岡山分部。於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57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月正式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成立前峰國中，曾元及先生為首任校長，現任校長林月盛先生於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100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</a:t>
            </a:r>
            <a:r>
              <a:rPr lang="en-US" altLang="zh-TW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月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1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日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到。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         </a:t>
            </a:r>
            <a:endParaRPr lang="en-US" altLang="zh-TW" dirty="0">
              <a:solidFill>
                <a:srgbClr val="002060"/>
              </a:solidFill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  <a:p>
            <a:pPr>
              <a:lnSpc>
                <a:spcPts val="3000"/>
              </a:lnSpc>
            </a:pP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    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    因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本校分部各自獨立後，且地處郊區工業區旁，學生人數急速劇減，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關心教育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發展之地方仕紳賢達，建請主管單位辦理遷校事宜。經楊秋興縣長同意後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，選定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岡山鎮都市計畫文中三為新校校址，展開相關遷校興建校舍事宜，期初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由李麗華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校長規劃全校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45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班。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92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年楊雄寶校長接任後，重新考量到學校與地方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未來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發展需求，重新修訂規畫為全校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57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班，並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92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10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月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1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日重新呈送「高雄縣前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峰國中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遷校新建工程計畫書」，經縣府相關主管單位同意定案之後，隨即積極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展開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相關發包和施工事宜。新建校舍自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93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11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月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1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日奠基動土後，陸續完成第一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、二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期校舍工程，總計投入近四億元的建設經費，建構一座富涵自然生態意象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景觀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校園之大型學校。新校舍建築完成之後陸續榮獲建築界之肯定，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2010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獲得高雄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地區優質校園景觀「校園園冶獎」，</a:t>
            </a:r>
            <a:r>
              <a:rPr lang="en-US" altLang="zh-TW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2011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年獲得內政部鑽石級綠建築九</a:t>
            </a:r>
            <a:r>
              <a:rPr lang="zh-TW" altLang="en-US" dirty="0" smtClean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項標</a:t>
            </a:r>
            <a:r>
              <a:rPr lang="zh-TW" altLang="en-US" dirty="0">
                <a:solidFill>
                  <a:srgbClr val="002060"/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章之認證榮譽。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569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9532" y="696471"/>
            <a:ext cx="525658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10000" b="1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前峯國中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2F8091B-B5B7-4669-B9B5-DABE211E0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0800" r="21651" b="6601"/>
          <a:stretch/>
        </p:blipFill>
        <p:spPr>
          <a:xfrm>
            <a:off x="1259632" y="1987154"/>
            <a:ext cx="6840760" cy="42484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7958" y="1340768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峰中</a:t>
            </a:r>
            <a:r>
              <a:rPr lang="zh-TW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特</a:t>
            </a:r>
            <a:r>
              <a:rPr lang="zh-TW" alt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教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13AE314D-D392-4669-AA4A-4A52524398EA}"/>
              </a:ext>
            </a:extLst>
          </p:cNvPr>
          <p:cNvSpPr txBox="1"/>
          <p:nvPr/>
        </p:nvSpPr>
        <p:spPr>
          <a:xfrm>
            <a:off x="251520" y="623562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連結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：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  <a:hlinkClick r:id="rId3"/>
              </a:rPr>
              <a:t>前峰國中資優及特教資訊網</a:t>
            </a:r>
            <a:endParaRPr lang="zh-TW" altLang="en-US" dirty="0"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495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1621" y="692696"/>
            <a:ext cx="525658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10000" b="1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岡山國中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6444" r="14223" b="16667"/>
          <a:stretch/>
        </p:blipFill>
        <p:spPr bwMode="auto">
          <a:xfrm>
            <a:off x="1763688" y="1412776"/>
            <a:ext cx="5832648" cy="500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49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525658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10000" b="1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岡山國中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15556" r="14334" b="18222"/>
          <a:stretch/>
        </p:blipFill>
        <p:spPr bwMode="auto">
          <a:xfrm>
            <a:off x="1876328" y="1556806"/>
            <a:ext cx="5400600" cy="45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7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9532" y="812345"/>
            <a:ext cx="5256584" cy="115212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10000" b="1" dirty="0">
                <a:solidFill>
                  <a:srgbClr val="FFFF00"/>
                </a:solidFill>
                <a:latin typeface="華康兒風體W3" pitchFamily="34" charset="-120"/>
                <a:ea typeface="華康兒風體W3" pitchFamily="34" charset="-120"/>
              </a:rPr>
              <a:t>岡山國中</a:t>
            </a:r>
            <a: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  <a:t/>
            </a:r>
            <a:br>
              <a:rPr lang="en-US" altLang="zh-TW" sz="5000" dirty="0">
                <a:solidFill>
                  <a:schemeClr val="accent6">
                    <a:lumMod val="50000"/>
                  </a:schemeClr>
                </a:solidFill>
                <a:latin typeface="華康兒風體W3" pitchFamily="34" charset="-120"/>
                <a:ea typeface="華康兒風體W3" pitchFamily="34" charset="-120"/>
              </a:rPr>
            </a:b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471592" y="6188722"/>
            <a:ext cx="367240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b="1" dirty="0">
                <a:solidFill>
                  <a:srgbClr val="00B050"/>
                </a:solidFill>
                <a:latin typeface="華康兒風體W3" pitchFamily="34" charset="-120"/>
                <a:ea typeface="華康兒風體W3" pitchFamily="34" charset="-120"/>
              </a:rPr>
              <a:t>兆湘國小  資源班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13629" r="18556" b="9482"/>
          <a:stretch/>
        </p:blipFill>
        <p:spPr bwMode="auto">
          <a:xfrm>
            <a:off x="935204" y="1987099"/>
            <a:ext cx="4105240" cy="436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34452" y="1340768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學生手冊</a:t>
            </a:r>
            <a:endParaRPr lang="zh-TW" altLang="en-US" sz="3600" b="1" dirty="0">
              <a:solidFill>
                <a:schemeClr val="accent6">
                  <a:lumMod val="20000"/>
                  <a:lumOff val="80000"/>
                </a:schemeClr>
              </a:solidFill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3AE314D-D392-4669-AA4A-4A52524398EA}"/>
              </a:ext>
            </a:extLst>
          </p:cNvPr>
          <p:cNvSpPr txBox="1"/>
          <p:nvPr/>
        </p:nvSpPr>
        <p:spPr>
          <a:xfrm>
            <a:off x="2987824" y="213285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連結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</a:rPr>
              <a:t>：</a:t>
            </a:r>
            <a:r>
              <a:rPr lang="zh-TW" altLang="en-US" dirty="0" smtClean="0">
                <a:latin typeface="文鼎中鋼筆行楷" pitchFamily="49" charset="-120"/>
                <a:ea typeface="文鼎中鋼筆行楷" pitchFamily="49" charset="-120"/>
                <a:cs typeface="文鼎中鋼筆行楷" pitchFamily="49" charset="-120"/>
                <a:hlinkClick r:id="rId3"/>
              </a:rPr>
              <a:t>學生手冊</a:t>
            </a:r>
            <a:endParaRPr lang="zh-TW" altLang="en-US" dirty="0">
              <a:latin typeface="文鼎中鋼筆行楷" pitchFamily="49" charset="-120"/>
              <a:ea typeface="文鼎中鋼筆行楷" pitchFamily="49" charset="-120"/>
              <a:cs typeface="文鼎中鋼筆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0507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390</TotalTime>
  <Words>254</Words>
  <Application>Microsoft Office PowerPoint</Application>
  <PresentationFormat>如螢幕大小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波形</vt:lpstr>
      <vt:lpstr>小大人養成計畫</vt:lpstr>
      <vt:lpstr>以距離為考量您的選擇有…</vt:lpstr>
      <vt:lpstr>您的選擇還有…</vt:lpstr>
      <vt:lpstr>以下為岡山區國中之簡介                    (摘錄自各校網站)</vt:lpstr>
      <vt:lpstr>前峯國中 </vt:lpstr>
      <vt:lpstr>前峯國中 </vt:lpstr>
      <vt:lpstr>岡山國中 </vt:lpstr>
      <vt:lpstr>岡山國中 </vt:lpstr>
      <vt:lpstr>岡山國中 </vt:lpstr>
      <vt:lpstr>岡山國中 </vt:lpstr>
      <vt:lpstr>願您有美好的未來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小大人養成計畫</dc:title>
  <dc:creator>user</dc:creator>
  <cp:lastModifiedBy>user</cp:lastModifiedBy>
  <cp:revision>12</cp:revision>
  <dcterms:created xsi:type="dcterms:W3CDTF">2017-12-05T08:28:20Z</dcterms:created>
  <dcterms:modified xsi:type="dcterms:W3CDTF">2017-12-06T05:26:34Z</dcterms:modified>
</cp:coreProperties>
</file>