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7597" r:id="rId2"/>
    <p:sldId id="7598" r:id="rId3"/>
    <p:sldId id="7649" r:id="rId4"/>
    <p:sldId id="7648" r:id="rId5"/>
    <p:sldId id="7600" r:id="rId6"/>
    <p:sldId id="7650" r:id="rId7"/>
    <p:sldId id="378" r:id="rId8"/>
    <p:sldId id="7633" r:id="rId9"/>
    <p:sldId id="7651" r:id="rId10"/>
    <p:sldId id="7663" r:id="rId11"/>
    <p:sldId id="7615" r:id="rId12"/>
    <p:sldId id="7643" r:id="rId13"/>
    <p:sldId id="7644" r:id="rId14"/>
    <p:sldId id="7664" r:id="rId15"/>
    <p:sldId id="7662" r:id="rId16"/>
    <p:sldId id="7645" r:id="rId17"/>
    <p:sldId id="7646" r:id="rId18"/>
    <p:sldId id="7653" r:id="rId19"/>
    <p:sldId id="7652" r:id="rId20"/>
    <p:sldId id="7587" r:id="rId21"/>
    <p:sldId id="7632" r:id="rId22"/>
    <p:sldId id="7654" r:id="rId23"/>
    <p:sldId id="7655" r:id="rId24"/>
    <p:sldId id="7660" r:id="rId25"/>
    <p:sldId id="7642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CFC"/>
    <a:srgbClr val="0F802E"/>
    <a:srgbClr val="A4CC41"/>
    <a:srgbClr val="F3E513"/>
    <a:srgbClr val="E22723"/>
    <a:srgbClr val="060800"/>
    <a:srgbClr val="000000"/>
    <a:srgbClr val="53A1FA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8" autoAdjust="0"/>
    <p:restoredTop sz="96314" autoAdjust="0"/>
  </p:normalViewPr>
  <p:slideViewPr>
    <p:cSldViewPr snapToGrid="0" snapToObjects="1">
      <p:cViewPr varScale="1">
        <p:scale>
          <a:sx n="119" d="100"/>
          <a:sy n="119" d="100"/>
        </p:scale>
        <p:origin x="16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2025/2/20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55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2025/2/20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903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169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1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696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83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812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15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51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071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22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483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78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62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990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6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0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198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289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68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52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49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5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46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75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539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BFB60-DF70-49C9-ACF0-1AFEF91159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71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344626" y="232814"/>
            <a:ext cx="919610" cy="787790"/>
            <a:chOff x="2650777" y="1555153"/>
            <a:chExt cx="543423" cy="465527"/>
          </a:xfrm>
        </p:grpSpPr>
        <p:sp>
          <p:nvSpPr>
            <p:cNvPr id="21" name="椭圆 20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</p:grp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708263" y="1059134"/>
            <a:ext cx="10825161" cy="5366441"/>
            <a:chOff x="708263" y="1059134"/>
            <a:chExt cx="10825161" cy="5366441"/>
          </a:xfrm>
        </p:grpSpPr>
        <p:sp>
          <p:nvSpPr>
            <p:cNvPr id="9" name="圆角矩形 8"/>
            <p:cNvSpPr/>
            <p:nvPr/>
          </p:nvSpPr>
          <p:spPr>
            <a:xfrm>
              <a:off x="708263" y="1059134"/>
              <a:ext cx="10728993" cy="5237220"/>
            </a:xfrm>
            <a:custGeom>
              <a:avLst/>
              <a:gdLst>
                <a:gd name="connsiteX0" fmla="*/ 0 w 8407400"/>
                <a:gd name="connsiteY0" fmla="*/ 172628 h 4616965"/>
                <a:gd name="connsiteX1" fmla="*/ 172628 w 8407400"/>
                <a:gd name="connsiteY1" fmla="*/ 0 h 4616965"/>
                <a:gd name="connsiteX2" fmla="*/ 8234772 w 8407400"/>
                <a:gd name="connsiteY2" fmla="*/ 0 h 4616965"/>
                <a:gd name="connsiteX3" fmla="*/ 8407400 w 8407400"/>
                <a:gd name="connsiteY3" fmla="*/ 172628 h 4616965"/>
                <a:gd name="connsiteX4" fmla="*/ 8407400 w 8407400"/>
                <a:gd name="connsiteY4" fmla="*/ 4444337 h 4616965"/>
                <a:gd name="connsiteX5" fmla="*/ 8234772 w 8407400"/>
                <a:gd name="connsiteY5" fmla="*/ 4616965 h 4616965"/>
                <a:gd name="connsiteX6" fmla="*/ 172628 w 8407400"/>
                <a:gd name="connsiteY6" fmla="*/ 4616965 h 4616965"/>
                <a:gd name="connsiteX7" fmla="*/ 0 w 8407400"/>
                <a:gd name="connsiteY7" fmla="*/ 4444337 h 4616965"/>
                <a:gd name="connsiteX8" fmla="*/ 0 w 8407400"/>
                <a:gd name="connsiteY8" fmla="*/ 172628 h 4616965"/>
                <a:gd name="connsiteX0" fmla="*/ 0 w 8407400"/>
                <a:gd name="connsiteY0" fmla="*/ 172628 h 4616965"/>
                <a:gd name="connsiteX1" fmla="*/ 172628 w 8407400"/>
                <a:gd name="connsiteY1" fmla="*/ 0 h 4616965"/>
                <a:gd name="connsiteX2" fmla="*/ 4419600 w 8407400"/>
                <a:gd name="connsiteY2" fmla="*/ 102118 h 4616965"/>
                <a:gd name="connsiteX3" fmla="*/ 8234772 w 8407400"/>
                <a:gd name="connsiteY3" fmla="*/ 0 h 4616965"/>
                <a:gd name="connsiteX4" fmla="*/ 8407400 w 8407400"/>
                <a:gd name="connsiteY4" fmla="*/ 172628 h 4616965"/>
                <a:gd name="connsiteX5" fmla="*/ 8407400 w 8407400"/>
                <a:gd name="connsiteY5" fmla="*/ 4444337 h 4616965"/>
                <a:gd name="connsiteX6" fmla="*/ 8234772 w 8407400"/>
                <a:gd name="connsiteY6" fmla="*/ 4616965 h 4616965"/>
                <a:gd name="connsiteX7" fmla="*/ 172628 w 8407400"/>
                <a:gd name="connsiteY7" fmla="*/ 4616965 h 4616965"/>
                <a:gd name="connsiteX8" fmla="*/ 0 w 8407400"/>
                <a:gd name="connsiteY8" fmla="*/ 4444337 h 4616965"/>
                <a:gd name="connsiteX9" fmla="*/ 0 w 8407400"/>
                <a:gd name="connsiteY9" fmla="*/ 172628 h 4616965"/>
                <a:gd name="connsiteX0" fmla="*/ 0 w 8407400"/>
                <a:gd name="connsiteY0" fmla="*/ 172628 h 4616965"/>
                <a:gd name="connsiteX1" fmla="*/ 172628 w 8407400"/>
                <a:gd name="connsiteY1" fmla="*/ 0 h 4616965"/>
                <a:gd name="connsiteX2" fmla="*/ 4419600 w 8407400"/>
                <a:gd name="connsiteY2" fmla="*/ 102118 h 4616965"/>
                <a:gd name="connsiteX3" fmla="*/ 8234772 w 8407400"/>
                <a:gd name="connsiteY3" fmla="*/ 0 h 4616965"/>
                <a:gd name="connsiteX4" fmla="*/ 8407400 w 8407400"/>
                <a:gd name="connsiteY4" fmla="*/ 172628 h 4616965"/>
                <a:gd name="connsiteX5" fmla="*/ 8407400 w 8407400"/>
                <a:gd name="connsiteY5" fmla="*/ 4444337 h 4616965"/>
                <a:gd name="connsiteX6" fmla="*/ 8234772 w 8407400"/>
                <a:gd name="connsiteY6" fmla="*/ 4616965 h 4616965"/>
                <a:gd name="connsiteX7" fmla="*/ 6438900 w 8407400"/>
                <a:gd name="connsiteY7" fmla="*/ 4547118 h 4616965"/>
                <a:gd name="connsiteX8" fmla="*/ 172628 w 8407400"/>
                <a:gd name="connsiteY8" fmla="*/ 4616965 h 4616965"/>
                <a:gd name="connsiteX9" fmla="*/ 0 w 8407400"/>
                <a:gd name="connsiteY9" fmla="*/ 4444337 h 4616965"/>
                <a:gd name="connsiteX10" fmla="*/ 0 w 8407400"/>
                <a:gd name="connsiteY10" fmla="*/ 172628 h 4616965"/>
                <a:gd name="connsiteX0" fmla="*/ 0 w 8407400"/>
                <a:gd name="connsiteY0" fmla="*/ 210210 h 4654547"/>
                <a:gd name="connsiteX1" fmla="*/ 172628 w 8407400"/>
                <a:gd name="connsiteY1" fmla="*/ 37582 h 4654547"/>
                <a:gd name="connsiteX2" fmla="*/ 2438400 w 8407400"/>
                <a:gd name="connsiteY2" fmla="*/ 0 h 4654547"/>
                <a:gd name="connsiteX3" fmla="*/ 8234772 w 8407400"/>
                <a:gd name="connsiteY3" fmla="*/ 37582 h 4654547"/>
                <a:gd name="connsiteX4" fmla="*/ 8407400 w 8407400"/>
                <a:gd name="connsiteY4" fmla="*/ 210210 h 4654547"/>
                <a:gd name="connsiteX5" fmla="*/ 8407400 w 8407400"/>
                <a:gd name="connsiteY5" fmla="*/ 4481919 h 4654547"/>
                <a:gd name="connsiteX6" fmla="*/ 8234772 w 8407400"/>
                <a:gd name="connsiteY6" fmla="*/ 4654547 h 4654547"/>
                <a:gd name="connsiteX7" fmla="*/ 6438900 w 8407400"/>
                <a:gd name="connsiteY7" fmla="*/ 4584700 h 4654547"/>
                <a:gd name="connsiteX8" fmla="*/ 172628 w 8407400"/>
                <a:gd name="connsiteY8" fmla="*/ 4654547 h 4654547"/>
                <a:gd name="connsiteX9" fmla="*/ 0 w 8407400"/>
                <a:gd name="connsiteY9" fmla="*/ 4481919 h 4654547"/>
                <a:gd name="connsiteX10" fmla="*/ 0 w 8407400"/>
                <a:gd name="connsiteY10" fmla="*/ 210210 h 465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7400" h="4654547">
                  <a:moveTo>
                    <a:pt x="0" y="210210"/>
                  </a:moveTo>
                  <a:cubicBezTo>
                    <a:pt x="0" y="114870"/>
                    <a:pt x="77288" y="37582"/>
                    <a:pt x="172628" y="37582"/>
                  </a:cubicBezTo>
                  <a:cubicBezTo>
                    <a:pt x="1579819" y="37755"/>
                    <a:pt x="1031209" y="-173"/>
                    <a:pt x="2438400" y="0"/>
                  </a:cubicBezTo>
                  <a:lnTo>
                    <a:pt x="8234772" y="37582"/>
                  </a:lnTo>
                  <a:cubicBezTo>
                    <a:pt x="8330112" y="37582"/>
                    <a:pt x="8407400" y="114870"/>
                    <a:pt x="8407400" y="210210"/>
                  </a:cubicBezTo>
                  <a:lnTo>
                    <a:pt x="8407400" y="4481919"/>
                  </a:lnTo>
                  <a:cubicBezTo>
                    <a:pt x="8407400" y="4577259"/>
                    <a:pt x="8330112" y="4654547"/>
                    <a:pt x="8234772" y="4654547"/>
                  </a:cubicBezTo>
                  <a:cubicBezTo>
                    <a:pt x="7737748" y="4652431"/>
                    <a:pt x="6935924" y="4586816"/>
                    <a:pt x="6438900" y="4584700"/>
                  </a:cubicBezTo>
                  <a:lnTo>
                    <a:pt x="172628" y="4654547"/>
                  </a:lnTo>
                  <a:cubicBezTo>
                    <a:pt x="77288" y="4654547"/>
                    <a:pt x="0" y="4577259"/>
                    <a:pt x="0" y="4481919"/>
                  </a:cubicBezTo>
                  <a:lnTo>
                    <a:pt x="0" y="210210"/>
                  </a:lnTo>
                  <a:close/>
                </a:path>
              </a:pathLst>
            </a:custGeom>
            <a:solidFill>
              <a:schemeClr val="bg1">
                <a:alpha val="81000"/>
              </a:schemeClr>
            </a:solidFill>
            <a:ln w="25400">
              <a:solidFill>
                <a:srgbClr val="060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8"/>
            <p:cNvSpPr/>
            <p:nvPr/>
          </p:nvSpPr>
          <p:spPr>
            <a:xfrm>
              <a:off x="804431" y="1188355"/>
              <a:ext cx="10728993" cy="5237220"/>
            </a:xfrm>
            <a:custGeom>
              <a:avLst/>
              <a:gdLst>
                <a:gd name="connsiteX0" fmla="*/ 0 w 8407400"/>
                <a:gd name="connsiteY0" fmla="*/ 172628 h 4616965"/>
                <a:gd name="connsiteX1" fmla="*/ 172628 w 8407400"/>
                <a:gd name="connsiteY1" fmla="*/ 0 h 4616965"/>
                <a:gd name="connsiteX2" fmla="*/ 8234772 w 8407400"/>
                <a:gd name="connsiteY2" fmla="*/ 0 h 4616965"/>
                <a:gd name="connsiteX3" fmla="*/ 8407400 w 8407400"/>
                <a:gd name="connsiteY3" fmla="*/ 172628 h 4616965"/>
                <a:gd name="connsiteX4" fmla="*/ 8407400 w 8407400"/>
                <a:gd name="connsiteY4" fmla="*/ 4444337 h 4616965"/>
                <a:gd name="connsiteX5" fmla="*/ 8234772 w 8407400"/>
                <a:gd name="connsiteY5" fmla="*/ 4616965 h 4616965"/>
                <a:gd name="connsiteX6" fmla="*/ 172628 w 8407400"/>
                <a:gd name="connsiteY6" fmla="*/ 4616965 h 4616965"/>
                <a:gd name="connsiteX7" fmla="*/ 0 w 8407400"/>
                <a:gd name="connsiteY7" fmla="*/ 4444337 h 4616965"/>
                <a:gd name="connsiteX8" fmla="*/ 0 w 8407400"/>
                <a:gd name="connsiteY8" fmla="*/ 172628 h 4616965"/>
                <a:gd name="connsiteX0" fmla="*/ 0 w 8407400"/>
                <a:gd name="connsiteY0" fmla="*/ 172628 h 4616965"/>
                <a:gd name="connsiteX1" fmla="*/ 172628 w 8407400"/>
                <a:gd name="connsiteY1" fmla="*/ 0 h 4616965"/>
                <a:gd name="connsiteX2" fmla="*/ 4419600 w 8407400"/>
                <a:gd name="connsiteY2" fmla="*/ 102118 h 4616965"/>
                <a:gd name="connsiteX3" fmla="*/ 8234772 w 8407400"/>
                <a:gd name="connsiteY3" fmla="*/ 0 h 4616965"/>
                <a:gd name="connsiteX4" fmla="*/ 8407400 w 8407400"/>
                <a:gd name="connsiteY4" fmla="*/ 172628 h 4616965"/>
                <a:gd name="connsiteX5" fmla="*/ 8407400 w 8407400"/>
                <a:gd name="connsiteY5" fmla="*/ 4444337 h 4616965"/>
                <a:gd name="connsiteX6" fmla="*/ 8234772 w 8407400"/>
                <a:gd name="connsiteY6" fmla="*/ 4616965 h 4616965"/>
                <a:gd name="connsiteX7" fmla="*/ 172628 w 8407400"/>
                <a:gd name="connsiteY7" fmla="*/ 4616965 h 4616965"/>
                <a:gd name="connsiteX8" fmla="*/ 0 w 8407400"/>
                <a:gd name="connsiteY8" fmla="*/ 4444337 h 4616965"/>
                <a:gd name="connsiteX9" fmla="*/ 0 w 8407400"/>
                <a:gd name="connsiteY9" fmla="*/ 172628 h 4616965"/>
                <a:gd name="connsiteX0" fmla="*/ 0 w 8407400"/>
                <a:gd name="connsiteY0" fmla="*/ 172628 h 4616965"/>
                <a:gd name="connsiteX1" fmla="*/ 172628 w 8407400"/>
                <a:gd name="connsiteY1" fmla="*/ 0 h 4616965"/>
                <a:gd name="connsiteX2" fmla="*/ 4419600 w 8407400"/>
                <a:gd name="connsiteY2" fmla="*/ 102118 h 4616965"/>
                <a:gd name="connsiteX3" fmla="*/ 8234772 w 8407400"/>
                <a:gd name="connsiteY3" fmla="*/ 0 h 4616965"/>
                <a:gd name="connsiteX4" fmla="*/ 8407400 w 8407400"/>
                <a:gd name="connsiteY4" fmla="*/ 172628 h 4616965"/>
                <a:gd name="connsiteX5" fmla="*/ 8407400 w 8407400"/>
                <a:gd name="connsiteY5" fmla="*/ 4444337 h 4616965"/>
                <a:gd name="connsiteX6" fmla="*/ 8234772 w 8407400"/>
                <a:gd name="connsiteY6" fmla="*/ 4616965 h 4616965"/>
                <a:gd name="connsiteX7" fmla="*/ 6438900 w 8407400"/>
                <a:gd name="connsiteY7" fmla="*/ 4547118 h 4616965"/>
                <a:gd name="connsiteX8" fmla="*/ 172628 w 8407400"/>
                <a:gd name="connsiteY8" fmla="*/ 4616965 h 4616965"/>
                <a:gd name="connsiteX9" fmla="*/ 0 w 8407400"/>
                <a:gd name="connsiteY9" fmla="*/ 4444337 h 4616965"/>
                <a:gd name="connsiteX10" fmla="*/ 0 w 8407400"/>
                <a:gd name="connsiteY10" fmla="*/ 172628 h 4616965"/>
                <a:gd name="connsiteX0" fmla="*/ 0 w 8407400"/>
                <a:gd name="connsiteY0" fmla="*/ 210210 h 4654547"/>
                <a:gd name="connsiteX1" fmla="*/ 172628 w 8407400"/>
                <a:gd name="connsiteY1" fmla="*/ 37582 h 4654547"/>
                <a:gd name="connsiteX2" fmla="*/ 2438400 w 8407400"/>
                <a:gd name="connsiteY2" fmla="*/ 0 h 4654547"/>
                <a:gd name="connsiteX3" fmla="*/ 8234772 w 8407400"/>
                <a:gd name="connsiteY3" fmla="*/ 37582 h 4654547"/>
                <a:gd name="connsiteX4" fmla="*/ 8407400 w 8407400"/>
                <a:gd name="connsiteY4" fmla="*/ 210210 h 4654547"/>
                <a:gd name="connsiteX5" fmla="*/ 8407400 w 8407400"/>
                <a:gd name="connsiteY5" fmla="*/ 4481919 h 4654547"/>
                <a:gd name="connsiteX6" fmla="*/ 8234772 w 8407400"/>
                <a:gd name="connsiteY6" fmla="*/ 4654547 h 4654547"/>
                <a:gd name="connsiteX7" fmla="*/ 6438900 w 8407400"/>
                <a:gd name="connsiteY7" fmla="*/ 4584700 h 4654547"/>
                <a:gd name="connsiteX8" fmla="*/ 172628 w 8407400"/>
                <a:gd name="connsiteY8" fmla="*/ 4654547 h 4654547"/>
                <a:gd name="connsiteX9" fmla="*/ 0 w 8407400"/>
                <a:gd name="connsiteY9" fmla="*/ 4481919 h 4654547"/>
                <a:gd name="connsiteX10" fmla="*/ 0 w 8407400"/>
                <a:gd name="connsiteY10" fmla="*/ 210210 h 465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7400" h="4654547">
                  <a:moveTo>
                    <a:pt x="0" y="210210"/>
                  </a:moveTo>
                  <a:cubicBezTo>
                    <a:pt x="0" y="114870"/>
                    <a:pt x="77288" y="37582"/>
                    <a:pt x="172628" y="37582"/>
                  </a:cubicBezTo>
                  <a:cubicBezTo>
                    <a:pt x="1579819" y="37755"/>
                    <a:pt x="1031209" y="-173"/>
                    <a:pt x="2438400" y="0"/>
                  </a:cubicBezTo>
                  <a:lnTo>
                    <a:pt x="8234772" y="37582"/>
                  </a:lnTo>
                  <a:cubicBezTo>
                    <a:pt x="8330112" y="37582"/>
                    <a:pt x="8407400" y="114870"/>
                    <a:pt x="8407400" y="210210"/>
                  </a:cubicBezTo>
                  <a:lnTo>
                    <a:pt x="8407400" y="4481919"/>
                  </a:lnTo>
                  <a:cubicBezTo>
                    <a:pt x="8407400" y="4577259"/>
                    <a:pt x="8330112" y="4654547"/>
                    <a:pt x="8234772" y="4654547"/>
                  </a:cubicBezTo>
                  <a:cubicBezTo>
                    <a:pt x="7737748" y="4652431"/>
                    <a:pt x="6935924" y="4586816"/>
                    <a:pt x="6438900" y="4584700"/>
                  </a:cubicBezTo>
                  <a:lnTo>
                    <a:pt x="172628" y="4654547"/>
                  </a:lnTo>
                  <a:cubicBezTo>
                    <a:pt x="77288" y="4654547"/>
                    <a:pt x="0" y="4577259"/>
                    <a:pt x="0" y="4481919"/>
                  </a:cubicBezTo>
                  <a:lnTo>
                    <a:pt x="0" y="210210"/>
                  </a:lnTo>
                  <a:close/>
                </a:path>
              </a:pathLst>
            </a:custGeom>
            <a:noFill/>
            <a:ln w="12700">
              <a:solidFill>
                <a:srgbClr val="060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986896" y="5625002"/>
            <a:ext cx="4306173" cy="790349"/>
            <a:chOff x="986896" y="5625002"/>
            <a:chExt cx="4306173" cy="79034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52" b="51281"/>
            <a:stretch/>
          </p:blipFill>
          <p:spPr>
            <a:xfrm>
              <a:off x="986896" y="5657499"/>
              <a:ext cx="1117676" cy="68157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2" t="3113" r="-1102" b="48168"/>
            <a:stretch/>
          </p:blipFill>
          <p:spPr>
            <a:xfrm>
              <a:off x="2343972" y="5733775"/>
              <a:ext cx="1282279" cy="68157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6" t="50500" r="49766" b="781"/>
            <a:stretch/>
          </p:blipFill>
          <p:spPr>
            <a:xfrm>
              <a:off x="4010790" y="5625002"/>
              <a:ext cx="1282279" cy="68157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 userDrawn="1"/>
        </p:nvGrpSpPr>
        <p:grpSpPr>
          <a:xfrm>
            <a:off x="8510909" y="103214"/>
            <a:ext cx="3113563" cy="1134764"/>
            <a:chOff x="8510909" y="103214"/>
            <a:chExt cx="3113563" cy="113476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799"/>
            <a:stretch/>
          </p:blipFill>
          <p:spPr>
            <a:xfrm>
              <a:off x="9674742" y="103214"/>
              <a:ext cx="1949730" cy="113476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27"/>
            <a:stretch/>
          </p:blipFill>
          <p:spPr>
            <a:xfrm>
              <a:off x="8510909" y="154668"/>
              <a:ext cx="1938879" cy="10833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17" name="云形标注 16"/>
          <p:cNvSpPr/>
          <p:nvPr/>
        </p:nvSpPr>
        <p:spPr>
          <a:xfrm>
            <a:off x="972457" y="1259111"/>
            <a:ext cx="7257143" cy="4368800"/>
          </a:xfrm>
          <a:prstGeom prst="cloudCallout">
            <a:avLst>
              <a:gd name="adj1" fmla="val 61167"/>
              <a:gd name="adj2" fmla="val 395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972457" y="1001486"/>
            <a:ext cx="7257143" cy="4368800"/>
          </a:xfrm>
          <a:prstGeom prst="cloudCallout">
            <a:avLst>
              <a:gd name="adj1" fmla="val 61167"/>
              <a:gd name="adj2" fmla="val 39576"/>
            </a:avLst>
          </a:prstGeom>
          <a:solidFill>
            <a:schemeClr val="bg1"/>
          </a:solidFill>
          <a:ln w="25400">
            <a:gradFill>
              <a:gsLst>
                <a:gs pos="0">
                  <a:srgbClr val="A4CC41"/>
                </a:gs>
                <a:gs pos="100000">
                  <a:srgbClr val="0F802E"/>
                </a:gs>
              </a:gsLst>
              <a:lin ang="5400000" scaled="1"/>
            </a:gradFill>
          </a:ln>
          <a:effectLst>
            <a:innerShdw blurRad="393700" dist="50800" dir="13500000">
              <a:srgbClr val="A4CC41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548329" y="1823264"/>
            <a:ext cx="61053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8800" b="1" dirty="0">
                <a:solidFill>
                  <a:srgbClr val="060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4</a:t>
            </a:r>
            <a:r>
              <a:rPr lang="en-US" altLang="zh-CN" sz="8800" b="1" dirty="0">
                <a:solidFill>
                  <a:srgbClr val="060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04</a:t>
            </a:r>
            <a:r>
              <a:rPr lang="zh-TW" altLang="en-US" sz="8800" b="1" dirty="0">
                <a:solidFill>
                  <a:srgbClr val="060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家長日</a:t>
            </a:r>
            <a:endParaRPr lang="zh-CN" altLang="en-US" sz="8800" b="1" dirty="0">
              <a:solidFill>
                <a:srgbClr val="060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1270242" y="3450374"/>
            <a:ext cx="610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2</a:t>
            </a:r>
            <a:r>
              <a:rPr lang="en-US" altLang="zh-CN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/</a:t>
            </a:r>
            <a:r>
              <a:rPr lang="en-US" altLang="zh-TW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21</a:t>
            </a:r>
            <a:r>
              <a:rPr lang="en-US" altLang="zh-CN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  </a:t>
            </a:r>
            <a:r>
              <a:rPr lang="en-US" altLang="zh-TW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18</a:t>
            </a:r>
            <a:r>
              <a:rPr lang="zh-TW" altLang="en-US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：</a:t>
            </a:r>
            <a:r>
              <a:rPr lang="en-US" altLang="zh-TW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30~20</a:t>
            </a:r>
            <a:r>
              <a:rPr lang="zh-TW" altLang="en-US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：</a:t>
            </a:r>
            <a:r>
              <a:rPr lang="en-US" altLang="zh-TW" sz="2800" dirty="0">
                <a:solidFill>
                  <a:srgbClr val="060800"/>
                </a:solidFill>
                <a:latin typeface="杨任东竹石体-Semibold" panose="02000000000000000000" pitchFamily="2" charset="-122"/>
                <a:ea typeface="杨任东竹石体-Semibold" panose="02000000000000000000" pitchFamily="2" charset="-122"/>
                <a:cs typeface="+mn-ea"/>
                <a:sym typeface="+mn-lt"/>
              </a:rPr>
              <a:t>00</a:t>
            </a:r>
            <a:endParaRPr lang="zh-CN" altLang="en-US" sz="2800" dirty="0">
              <a:solidFill>
                <a:srgbClr val="060800"/>
              </a:solidFill>
              <a:latin typeface="杨任东竹石体-Semibold" panose="02000000000000000000" pitchFamily="2" charset="-122"/>
              <a:ea typeface="杨任东竹石体-Semibold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729582" y="3207162"/>
            <a:ext cx="5646057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1944914" y="3887756"/>
            <a:ext cx="4905829" cy="137349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4"/>
          <p:cNvSpPr txBox="1"/>
          <p:nvPr/>
        </p:nvSpPr>
        <p:spPr>
          <a:xfrm>
            <a:off x="2628002" y="5390671"/>
            <a:ext cx="610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3200" b="1" dirty="0">
                <a:solidFill>
                  <a:srgbClr val="060800"/>
                </a:solidFill>
                <a:latin typeface="演示秋鸿楷"/>
                <a:ea typeface="書法家秀仿宋體" panose="02010600000101010101" pitchFamily="2" charset="-120"/>
                <a:cs typeface="+mn-ea"/>
                <a:sym typeface="+mn-lt"/>
              </a:rPr>
              <a:t>導師：邱孟勛</a:t>
            </a:r>
            <a:endParaRPr lang="zh-CN" altLang="en-US" sz="3200" b="1" dirty="0">
              <a:solidFill>
                <a:srgbClr val="060800"/>
              </a:solidFill>
              <a:latin typeface="演示秋鸿楷"/>
              <a:ea typeface="杨任东竹石体-Semibold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1270241" y="4166658"/>
            <a:ext cx="610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60800"/>
                </a:solidFill>
                <a:latin typeface="演示秋鸿楷"/>
                <a:ea typeface="文鼎古印體" panose="02010609010101010101" pitchFamily="49" charset="-120"/>
                <a:cs typeface="+mn-ea"/>
                <a:sym typeface="+mn-lt"/>
              </a:rPr>
              <a:t>歡迎各位家長蒞臨</a:t>
            </a:r>
            <a:endParaRPr lang="zh-CN" altLang="en-US" sz="2800" dirty="0">
              <a:solidFill>
                <a:srgbClr val="060800"/>
              </a:solidFill>
              <a:latin typeface="演示秋鸿楷"/>
              <a:ea typeface="杨任东竹石体-Semibold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26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29" y="1392755"/>
            <a:ext cx="10136713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科任老師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自然 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陳怡君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   閩南語    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陳亞芃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英語 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黃瀅芬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   電腦      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黃祐彬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美勞 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林崇青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   健康、音樂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顏禾雅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體育   </a:t>
            </a:r>
            <a:r>
              <a:rPr lang="zh-TW" altLang="en-US" sz="3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陳建佑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老師 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</p:spTree>
    <p:extLst>
      <p:ext uri="{BB962C8B-B14F-4D97-AF65-F5344CB8AC3E}">
        <p14:creationId xmlns:p14="http://schemas.microsoft.com/office/powerpoint/2010/main" val="8059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國語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預習單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字詞句單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造句練習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成語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28C4FA-F9F7-4987-A96A-5074EF9C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23" y="1216909"/>
            <a:ext cx="3260388" cy="460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數學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CN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</p:spTree>
    <p:extLst>
      <p:ext uri="{BB962C8B-B14F-4D97-AF65-F5344CB8AC3E}">
        <p14:creationId xmlns:p14="http://schemas.microsoft.com/office/powerpoint/2010/main" val="35755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社會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</p:spTree>
    <p:extLst>
      <p:ext uri="{BB962C8B-B14F-4D97-AF65-F5344CB8AC3E}">
        <p14:creationId xmlns:p14="http://schemas.microsoft.com/office/powerpoint/2010/main" val="36984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3783620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校本課程 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松山背包客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5358C043-CC3F-43A6-A27B-0095D2676806}"/>
              </a:ext>
            </a:extLst>
          </p:cNvPr>
          <p:cNvSpPr txBox="1"/>
          <p:nvPr/>
        </p:nvSpPr>
        <p:spPr>
          <a:xfrm>
            <a:off x="1400630" y="3294442"/>
            <a:ext cx="3783620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大稻埕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096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閱讀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行天宮書箱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D5E705-6D2D-4951-AA5F-775B052F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3" b="13700"/>
          <a:stretch/>
        </p:blipFill>
        <p:spPr>
          <a:xfrm>
            <a:off x="4057601" y="1854214"/>
            <a:ext cx="7122893" cy="37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60E063F-A2AF-4E88-B35C-1137BEBCA2B9}"/>
              </a:ext>
            </a:extLst>
          </p:cNvPr>
          <p:cNvSpPr txBox="1"/>
          <p:nvPr/>
        </p:nvSpPr>
        <p:spPr>
          <a:xfrm>
            <a:off x="1232775" y="1335819"/>
            <a:ext cx="3630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生命教育</a:t>
            </a:r>
            <a:endParaRPr kumimoji="0" lang="en-US" altLang="zh-TW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2C225B5-9D53-42E9-A9B0-A1D991289975}"/>
              </a:ext>
            </a:extLst>
          </p:cNvPr>
          <p:cNvSpPr txBox="1"/>
          <p:nvPr/>
        </p:nvSpPr>
        <p:spPr>
          <a:xfrm>
            <a:off x="1400630" y="2674488"/>
            <a:ext cx="73299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3/4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開始上課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5/27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最後一次上課</a:t>
            </a:r>
            <a:endParaRPr lang="en-US" altLang="zh-TW" sz="3600" b="1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6/10(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生命教育結業式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班上獎章前六名於兒童朝會頒獎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1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讀報教育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目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18EF443-BE5F-4684-9218-83AF62179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769" y="1313242"/>
            <a:ext cx="3842368" cy="2661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F2E70E-54E3-4B27-93E1-0211A0A4B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263" y="1534237"/>
            <a:ext cx="3331650" cy="2061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3C3DC66-9447-4F4F-B718-54D1AFA95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72" y="4275340"/>
            <a:ext cx="3092361" cy="20225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F5DE66-DD7F-453A-B434-4369B83BA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256" y="4275340"/>
            <a:ext cx="3681663" cy="2087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C0A7E17-5E2D-4FEA-9FED-8F8D50806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942098"/>
            <a:ext cx="3938495" cy="1772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64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班級幹部</a:t>
            </a:r>
            <a:endParaRPr lang="en-US" altLang="zh-TW" sz="5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各科教學重點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AEB4A1-24CD-4418-B63C-BDCB42EE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000" y="1577801"/>
            <a:ext cx="5802033" cy="3887444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F36F70EF-3EC1-4298-95BC-B68069A52A5A}"/>
              </a:ext>
            </a:extLst>
          </p:cNvPr>
          <p:cNvCxnSpPr>
            <a:stCxn id="4" idx="0"/>
          </p:cNvCxnSpPr>
          <p:nvPr/>
        </p:nvCxnSpPr>
        <p:spPr>
          <a:xfrm>
            <a:off x="7851017" y="1577801"/>
            <a:ext cx="12823" cy="35905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8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216409" y="3886085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3" y="1388251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2680" y="1598058"/>
              <a:ext cx="469429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2-3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871003" y="3122684"/>
            <a:ext cx="6358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超世紀粗圓藝" panose="02000000000000000000" pitchFamily="2" charset="-120"/>
                <a:ea typeface="超世紀粗圓藝" panose="02000000000000000000" pitchFamily="2" charset="-120"/>
              </a:rPr>
              <a:t>成績計算</a:t>
            </a:r>
            <a:endParaRPr lang="zh-CN" altLang="en-US" sz="5400" dirty="0">
              <a:latin typeface="超世紀粗圓藝" panose="02000000000000000000" pitchFamily="2" charset="-120"/>
              <a:ea typeface="超世紀粗圓藝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30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8AB06BA-1A76-4A07-ADA9-6CE7CD82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957" y="1884340"/>
            <a:ext cx="2571750" cy="381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20" y="159"/>
            <a:ext cx="3854053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053774" y="1205635"/>
            <a:ext cx="7073900" cy="4654547"/>
          </a:xfrm>
          <a:custGeom>
            <a:avLst/>
            <a:gdLst>
              <a:gd name="connsiteX0" fmla="*/ 0 w 8407400"/>
              <a:gd name="connsiteY0" fmla="*/ 172628 h 4616965"/>
              <a:gd name="connsiteX1" fmla="*/ 172628 w 8407400"/>
              <a:gd name="connsiteY1" fmla="*/ 0 h 4616965"/>
              <a:gd name="connsiteX2" fmla="*/ 8234772 w 8407400"/>
              <a:gd name="connsiteY2" fmla="*/ 0 h 4616965"/>
              <a:gd name="connsiteX3" fmla="*/ 8407400 w 8407400"/>
              <a:gd name="connsiteY3" fmla="*/ 172628 h 4616965"/>
              <a:gd name="connsiteX4" fmla="*/ 8407400 w 8407400"/>
              <a:gd name="connsiteY4" fmla="*/ 4444337 h 4616965"/>
              <a:gd name="connsiteX5" fmla="*/ 8234772 w 8407400"/>
              <a:gd name="connsiteY5" fmla="*/ 4616965 h 4616965"/>
              <a:gd name="connsiteX6" fmla="*/ 172628 w 8407400"/>
              <a:gd name="connsiteY6" fmla="*/ 4616965 h 4616965"/>
              <a:gd name="connsiteX7" fmla="*/ 0 w 8407400"/>
              <a:gd name="connsiteY7" fmla="*/ 4444337 h 4616965"/>
              <a:gd name="connsiteX8" fmla="*/ 0 w 8407400"/>
              <a:gd name="connsiteY8" fmla="*/ 172628 h 4616965"/>
              <a:gd name="connsiteX0" fmla="*/ 0 w 8407400"/>
              <a:gd name="connsiteY0" fmla="*/ 172628 h 4616965"/>
              <a:gd name="connsiteX1" fmla="*/ 172628 w 8407400"/>
              <a:gd name="connsiteY1" fmla="*/ 0 h 4616965"/>
              <a:gd name="connsiteX2" fmla="*/ 4419600 w 8407400"/>
              <a:gd name="connsiteY2" fmla="*/ 102118 h 4616965"/>
              <a:gd name="connsiteX3" fmla="*/ 8234772 w 8407400"/>
              <a:gd name="connsiteY3" fmla="*/ 0 h 4616965"/>
              <a:gd name="connsiteX4" fmla="*/ 8407400 w 8407400"/>
              <a:gd name="connsiteY4" fmla="*/ 172628 h 4616965"/>
              <a:gd name="connsiteX5" fmla="*/ 8407400 w 8407400"/>
              <a:gd name="connsiteY5" fmla="*/ 4444337 h 4616965"/>
              <a:gd name="connsiteX6" fmla="*/ 8234772 w 8407400"/>
              <a:gd name="connsiteY6" fmla="*/ 4616965 h 4616965"/>
              <a:gd name="connsiteX7" fmla="*/ 172628 w 8407400"/>
              <a:gd name="connsiteY7" fmla="*/ 4616965 h 4616965"/>
              <a:gd name="connsiteX8" fmla="*/ 0 w 8407400"/>
              <a:gd name="connsiteY8" fmla="*/ 4444337 h 4616965"/>
              <a:gd name="connsiteX9" fmla="*/ 0 w 8407400"/>
              <a:gd name="connsiteY9" fmla="*/ 172628 h 4616965"/>
              <a:gd name="connsiteX0" fmla="*/ 0 w 8407400"/>
              <a:gd name="connsiteY0" fmla="*/ 172628 h 4616965"/>
              <a:gd name="connsiteX1" fmla="*/ 172628 w 8407400"/>
              <a:gd name="connsiteY1" fmla="*/ 0 h 4616965"/>
              <a:gd name="connsiteX2" fmla="*/ 4419600 w 8407400"/>
              <a:gd name="connsiteY2" fmla="*/ 102118 h 4616965"/>
              <a:gd name="connsiteX3" fmla="*/ 8234772 w 8407400"/>
              <a:gd name="connsiteY3" fmla="*/ 0 h 4616965"/>
              <a:gd name="connsiteX4" fmla="*/ 8407400 w 8407400"/>
              <a:gd name="connsiteY4" fmla="*/ 172628 h 4616965"/>
              <a:gd name="connsiteX5" fmla="*/ 8407400 w 8407400"/>
              <a:gd name="connsiteY5" fmla="*/ 4444337 h 4616965"/>
              <a:gd name="connsiteX6" fmla="*/ 8234772 w 8407400"/>
              <a:gd name="connsiteY6" fmla="*/ 4616965 h 4616965"/>
              <a:gd name="connsiteX7" fmla="*/ 6438900 w 8407400"/>
              <a:gd name="connsiteY7" fmla="*/ 4547118 h 4616965"/>
              <a:gd name="connsiteX8" fmla="*/ 172628 w 8407400"/>
              <a:gd name="connsiteY8" fmla="*/ 4616965 h 4616965"/>
              <a:gd name="connsiteX9" fmla="*/ 0 w 8407400"/>
              <a:gd name="connsiteY9" fmla="*/ 4444337 h 4616965"/>
              <a:gd name="connsiteX10" fmla="*/ 0 w 8407400"/>
              <a:gd name="connsiteY10" fmla="*/ 172628 h 4616965"/>
              <a:gd name="connsiteX0" fmla="*/ 0 w 8407400"/>
              <a:gd name="connsiteY0" fmla="*/ 210210 h 4654547"/>
              <a:gd name="connsiteX1" fmla="*/ 172628 w 8407400"/>
              <a:gd name="connsiteY1" fmla="*/ 37582 h 4654547"/>
              <a:gd name="connsiteX2" fmla="*/ 2438400 w 8407400"/>
              <a:gd name="connsiteY2" fmla="*/ 0 h 4654547"/>
              <a:gd name="connsiteX3" fmla="*/ 8234772 w 8407400"/>
              <a:gd name="connsiteY3" fmla="*/ 37582 h 4654547"/>
              <a:gd name="connsiteX4" fmla="*/ 8407400 w 8407400"/>
              <a:gd name="connsiteY4" fmla="*/ 210210 h 4654547"/>
              <a:gd name="connsiteX5" fmla="*/ 8407400 w 8407400"/>
              <a:gd name="connsiteY5" fmla="*/ 4481919 h 4654547"/>
              <a:gd name="connsiteX6" fmla="*/ 8234772 w 8407400"/>
              <a:gd name="connsiteY6" fmla="*/ 4654547 h 4654547"/>
              <a:gd name="connsiteX7" fmla="*/ 6438900 w 8407400"/>
              <a:gd name="connsiteY7" fmla="*/ 4584700 h 4654547"/>
              <a:gd name="connsiteX8" fmla="*/ 172628 w 8407400"/>
              <a:gd name="connsiteY8" fmla="*/ 4654547 h 4654547"/>
              <a:gd name="connsiteX9" fmla="*/ 0 w 8407400"/>
              <a:gd name="connsiteY9" fmla="*/ 4481919 h 4654547"/>
              <a:gd name="connsiteX10" fmla="*/ 0 w 8407400"/>
              <a:gd name="connsiteY10" fmla="*/ 210210 h 465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07400" h="4654547">
                <a:moveTo>
                  <a:pt x="0" y="210210"/>
                </a:moveTo>
                <a:cubicBezTo>
                  <a:pt x="0" y="114870"/>
                  <a:pt x="77288" y="37582"/>
                  <a:pt x="172628" y="37582"/>
                </a:cubicBezTo>
                <a:cubicBezTo>
                  <a:pt x="1579819" y="37755"/>
                  <a:pt x="1031209" y="-173"/>
                  <a:pt x="2438400" y="0"/>
                </a:cubicBezTo>
                <a:lnTo>
                  <a:pt x="8234772" y="37582"/>
                </a:lnTo>
                <a:cubicBezTo>
                  <a:pt x="8330112" y="37582"/>
                  <a:pt x="8407400" y="114870"/>
                  <a:pt x="8407400" y="210210"/>
                </a:cubicBezTo>
                <a:lnTo>
                  <a:pt x="8407400" y="4481919"/>
                </a:lnTo>
                <a:cubicBezTo>
                  <a:pt x="8407400" y="4577259"/>
                  <a:pt x="8330112" y="4654547"/>
                  <a:pt x="8234772" y="4654547"/>
                </a:cubicBezTo>
                <a:cubicBezTo>
                  <a:pt x="7737748" y="4652431"/>
                  <a:pt x="6935924" y="4586816"/>
                  <a:pt x="6438900" y="4584700"/>
                </a:cubicBezTo>
                <a:lnTo>
                  <a:pt x="172628" y="4654547"/>
                </a:lnTo>
                <a:cubicBezTo>
                  <a:pt x="77288" y="4654547"/>
                  <a:pt x="0" y="4577259"/>
                  <a:pt x="0" y="4481919"/>
                </a:cubicBezTo>
                <a:lnTo>
                  <a:pt x="0" y="210210"/>
                </a:lnTo>
                <a:close/>
              </a:path>
            </a:pathLst>
          </a:custGeom>
          <a:noFill/>
          <a:ln w="25400">
            <a:solidFill>
              <a:srgbClr val="060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云形标注 3"/>
          <p:cNvSpPr/>
          <p:nvPr/>
        </p:nvSpPr>
        <p:spPr>
          <a:xfrm>
            <a:off x="9140163" y="451550"/>
            <a:ext cx="2843192" cy="153919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883799 w 2555671"/>
              <a:gd name="connsiteY0" fmla="*/ 1378139 h 1538514"/>
              <a:gd name="connsiteX1" fmla="*/ 2841062 w 2555671"/>
              <a:gd name="connsiteY1" fmla="*/ 1420876 h 1538514"/>
              <a:gd name="connsiteX2" fmla="*/ 2798325 w 2555671"/>
              <a:gd name="connsiteY2" fmla="*/ 1378139 h 1538514"/>
              <a:gd name="connsiteX3" fmla="*/ 2841062 w 2555671"/>
              <a:gd name="connsiteY3" fmla="*/ 1335402 h 1538514"/>
              <a:gd name="connsiteX4" fmla="*/ 2883799 w 2555671"/>
              <a:gd name="connsiteY4" fmla="*/ 1378139 h 1538514"/>
              <a:gd name="connsiteX0" fmla="*/ 2789626 w 2555671"/>
              <a:gd name="connsiteY0" fmla="*/ 1324813 h 1538514"/>
              <a:gd name="connsiteX1" fmla="*/ 2704153 w 2555671"/>
              <a:gd name="connsiteY1" fmla="*/ 1410286 h 1538514"/>
              <a:gd name="connsiteX2" fmla="*/ 2618680 w 2555671"/>
              <a:gd name="connsiteY2" fmla="*/ 1324813 h 1538514"/>
              <a:gd name="connsiteX3" fmla="*/ 2704153 w 2555671"/>
              <a:gd name="connsiteY3" fmla="*/ 1239340 h 1538514"/>
              <a:gd name="connsiteX4" fmla="*/ 2789626 w 2555671"/>
              <a:gd name="connsiteY4" fmla="*/ 1324813 h 1538514"/>
              <a:gd name="connsiteX0" fmla="*/ 2615808 w 2555671"/>
              <a:gd name="connsiteY0" fmla="*/ 1240464 h 1538514"/>
              <a:gd name="connsiteX1" fmla="*/ 2487598 w 2555671"/>
              <a:gd name="connsiteY1" fmla="*/ 1368674 h 1538514"/>
              <a:gd name="connsiteX2" fmla="*/ 2359388 w 2555671"/>
              <a:gd name="connsiteY2" fmla="*/ 1240464 h 1538514"/>
              <a:gd name="connsiteX3" fmla="*/ 2487598 w 2555671"/>
              <a:gd name="connsiteY3" fmla="*/ 1112254 h 1538514"/>
              <a:gd name="connsiteX4" fmla="*/ 2615808 w 2555671"/>
              <a:gd name="connsiteY4" fmla="*/ 1240464 h 153851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8150"/>
              <a:gd name="connsiteY0" fmla="*/ 14229 h 43219"/>
              <a:gd name="connsiteX1" fmla="*/ 5659 w 48150"/>
              <a:gd name="connsiteY1" fmla="*/ 6766 h 43219"/>
              <a:gd name="connsiteX2" fmla="*/ 14041 w 48150"/>
              <a:gd name="connsiteY2" fmla="*/ 5061 h 43219"/>
              <a:gd name="connsiteX3" fmla="*/ 22492 w 48150"/>
              <a:gd name="connsiteY3" fmla="*/ 3291 h 43219"/>
              <a:gd name="connsiteX4" fmla="*/ 25785 w 48150"/>
              <a:gd name="connsiteY4" fmla="*/ 59 h 43219"/>
              <a:gd name="connsiteX5" fmla="*/ 29869 w 48150"/>
              <a:gd name="connsiteY5" fmla="*/ 2340 h 43219"/>
              <a:gd name="connsiteX6" fmla="*/ 35499 w 48150"/>
              <a:gd name="connsiteY6" fmla="*/ 549 h 43219"/>
              <a:gd name="connsiteX7" fmla="*/ 38354 w 48150"/>
              <a:gd name="connsiteY7" fmla="*/ 5435 h 43219"/>
              <a:gd name="connsiteX8" fmla="*/ 42018 w 48150"/>
              <a:gd name="connsiteY8" fmla="*/ 10177 h 43219"/>
              <a:gd name="connsiteX9" fmla="*/ 41854 w 48150"/>
              <a:gd name="connsiteY9" fmla="*/ 15319 h 43219"/>
              <a:gd name="connsiteX10" fmla="*/ 43052 w 48150"/>
              <a:gd name="connsiteY10" fmla="*/ 23181 h 43219"/>
              <a:gd name="connsiteX11" fmla="*/ 37440 w 48150"/>
              <a:gd name="connsiteY11" fmla="*/ 30063 h 43219"/>
              <a:gd name="connsiteX12" fmla="*/ 35431 w 48150"/>
              <a:gd name="connsiteY12" fmla="*/ 35960 h 43219"/>
              <a:gd name="connsiteX13" fmla="*/ 28591 w 48150"/>
              <a:gd name="connsiteY13" fmla="*/ 36674 h 43219"/>
              <a:gd name="connsiteX14" fmla="*/ 23703 w 48150"/>
              <a:gd name="connsiteY14" fmla="*/ 42965 h 43219"/>
              <a:gd name="connsiteX15" fmla="*/ 16516 w 48150"/>
              <a:gd name="connsiteY15" fmla="*/ 39125 h 43219"/>
              <a:gd name="connsiteX16" fmla="*/ 5840 w 48150"/>
              <a:gd name="connsiteY16" fmla="*/ 35331 h 43219"/>
              <a:gd name="connsiteX17" fmla="*/ 1146 w 48150"/>
              <a:gd name="connsiteY17" fmla="*/ 31109 h 43219"/>
              <a:gd name="connsiteX18" fmla="*/ 2149 w 48150"/>
              <a:gd name="connsiteY18" fmla="*/ 25410 h 43219"/>
              <a:gd name="connsiteX19" fmla="*/ 31 w 48150"/>
              <a:gd name="connsiteY19" fmla="*/ 19563 h 43219"/>
              <a:gd name="connsiteX20" fmla="*/ 3899 w 48150"/>
              <a:gd name="connsiteY20" fmla="*/ 14366 h 43219"/>
              <a:gd name="connsiteX21" fmla="*/ 3936 w 48150"/>
              <a:gd name="connsiteY21" fmla="*/ 14229 h 43219"/>
              <a:gd name="connsiteX0" fmla="*/ 2843192 w 2848534"/>
              <a:gd name="connsiteY0" fmla="*/ 1330380 h 1539190"/>
              <a:gd name="connsiteX1" fmla="*/ 2843192 w 2848534"/>
              <a:gd name="connsiteY1" fmla="*/ 1415854 h 1539190"/>
              <a:gd name="connsiteX2" fmla="*/ 2800455 w 2848534"/>
              <a:gd name="connsiteY2" fmla="*/ 1373117 h 1539190"/>
              <a:gd name="connsiteX3" fmla="*/ 2843192 w 2848534"/>
              <a:gd name="connsiteY3" fmla="*/ 1330380 h 1539190"/>
              <a:gd name="connsiteX0" fmla="*/ 2791756 w 2848534"/>
              <a:gd name="connsiteY0" fmla="*/ 1319791 h 1539190"/>
              <a:gd name="connsiteX1" fmla="*/ 2706283 w 2848534"/>
              <a:gd name="connsiteY1" fmla="*/ 1405264 h 1539190"/>
              <a:gd name="connsiteX2" fmla="*/ 2620810 w 2848534"/>
              <a:gd name="connsiteY2" fmla="*/ 1319791 h 1539190"/>
              <a:gd name="connsiteX3" fmla="*/ 2706283 w 2848534"/>
              <a:gd name="connsiteY3" fmla="*/ 1234318 h 1539190"/>
              <a:gd name="connsiteX4" fmla="*/ 2791756 w 2848534"/>
              <a:gd name="connsiteY4" fmla="*/ 1319791 h 1539190"/>
              <a:gd name="connsiteX0" fmla="*/ 2617938 w 2848534"/>
              <a:gd name="connsiteY0" fmla="*/ 1235442 h 1539190"/>
              <a:gd name="connsiteX1" fmla="*/ 2489728 w 2848534"/>
              <a:gd name="connsiteY1" fmla="*/ 1363652 h 1539190"/>
              <a:gd name="connsiteX2" fmla="*/ 2361518 w 2848534"/>
              <a:gd name="connsiteY2" fmla="*/ 1235442 h 1539190"/>
              <a:gd name="connsiteX3" fmla="*/ 2489728 w 2848534"/>
              <a:gd name="connsiteY3" fmla="*/ 1107232 h 1539190"/>
              <a:gd name="connsiteX4" fmla="*/ 2617938 w 2848534"/>
              <a:gd name="connsiteY4" fmla="*/ 1235442 h 1539190"/>
              <a:gd name="connsiteX0" fmla="*/ 4729 w 48150"/>
              <a:gd name="connsiteY0" fmla="*/ 26036 h 43219"/>
              <a:gd name="connsiteX1" fmla="*/ 2196 w 48150"/>
              <a:gd name="connsiteY1" fmla="*/ 25239 h 43219"/>
              <a:gd name="connsiteX2" fmla="*/ 6964 w 48150"/>
              <a:gd name="connsiteY2" fmla="*/ 34758 h 43219"/>
              <a:gd name="connsiteX3" fmla="*/ 5856 w 48150"/>
              <a:gd name="connsiteY3" fmla="*/ 35139 h 43219"/>
              <a:gd name="connsiteX4" fmla="*/ 16514 w 48150"/>
              <a:gd name="connsiteY4" fmla="*/ 38949 h 43219"/>
              <a:gd name="connsiteX5" fmla="*/ 15846 w 48150"/>
              <a:gd name="connsiteY5" fmla="*/ 37209 h 43219"/>
              <a:gd name="connsiteX6" fmla="*/ 28863 w 48150"/>
              <a:gd name="connsiteY6" fmla="*/ 34610 h 43219"/>
              <a:gd name="connsiteX7" fmla="*/ 28596 w 48150"/>
              <a:gd name="connsiteY7" fmla="*/ 36519 h 43219"/>
              <a:gd name="connsiteX8" fmla="*/ 34165 w 48150"/>
              <a:gd name="connsiteY8" fmla="*/ 22813 h 43219"/>
              <a:gd name="connsiteX9" fmla="*/ 37416 w 48150"/>
              <a:gd name="connsiteY9" fmla="*/ 29949 h 43219"/>
              <a:gd name="connsiteX10" fmla="*/ 41834 w 48150"/>
              <a:gd name="connsiteY10" fmla="*/ 15213 h 43219"/>
              <a:gd name="connsiteX11" fmla="*/ 40386 w 48150"/>
              <a:gd name="connsiteY11" fmla="*/ 17889 h 43219"/>
              <a:gd name="connsiteX12" fmla="*/ 38360 w 48150"/>
              <a:gd name="connsiteY12" fmla="*/ 5285 h 43219"/>
              <a:gd name="connsiteX13" fmla="*/ 38436 w 48150"/>
              <a:gd name="connsiteY13" fmla="*/ 6549 h 43219"/>
              <a:gd name="connsiteX14" fmla="*/ 29114 w 48150"/>
              <a:gd name="connsiteY14" fmla="*/ 3811 h 43219"/>
              <a:gd name="connsiteX15" fmla="*/ 29856 w 48150"/>
              <a:gd name="connsiteY15" fmla="*/ 2199 h 43219"/>
              <a:gd name="connsiteX16" fmla="*/ 22177 w 48150"/>
              <a:gd name="connsiteY16" fmla="*/ 4579 h 43219"/>
              <a:gd name="connsiteX17" fmla="*/ 22536 w 48150"/>
              <a:gd name="connsiteY17" fmla="*/ 3189 h 43219"/>
              <a:gd name="connsiteX18" fmla="*/ 14036 w 48150"/>
              <a:gd name="connsiteY18" fmla="*/ 5051 h 43219"/>
              <a:gd name="connsiteX19" fmla="*/ 15336 w 48150"/>
              <a:gd name="connsiteY19" fmla="*/ 6399 h 43219"/>
              <a:gd name="connsiteX20" fmla="*/ 4163 w 48150"/>
              <a:gd name="connsiteY20" fmla="*/ 15648 h 43219"/>
              <a:gd name="connsiteX21" fmla="*/ 3936 w 4815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791756 w 2843192"/>
              <a:gd name="connsiteY0" fmla="*/ 1319791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3" fmla="*/ 2706283 w 2843192"/>
              <a:gd name="connsiteY3" fmla="*/ 1234318 h 1539190"/>
              <a:gd name="connsiteX4" fmla="*/ 2791756 w 2843192"/>
              <a:gd name="connsiteY4" fmla="*/ 1319791 h 1539190"/>
              <a:gd name="connsiteX0" fmla="*/ 261793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3" fmla="*/ 2489728 w 2843192"/>
              <a:gd name="connsiteY3" fmla="*/ 1107232 h 1539190"/>
              <a:gd name="connsiteX4" fmla="*/ 2617938 w 2843192"/>
              <a:gd name="connsiteY4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791756 w 2843192"/>
              <a:gd name="connsiteY0" fmla="*/ 1319791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3" fmla="*/ 2706283 w 2843192"/>
              <a:gd name="connsiteY3" fmla="*/ 1234318 h 1539190"/>
              <a:gd name="connsiteX4" fmla="*/ 2791756 w 2843192"/>
              <a:gd name="connsiteY4" fmla="*/ 1319791 h 1539190"/>
              <a:gd name="connsiteX0" fmla="*/ 261793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3" fmla="*/ 2489728 w 2843192"/>
              <a:gd name="connsiteY3" fmla="*/ 1107232 h 1539190"/>
              <a:gd name="connsiteX4" fmla="*/ 2617938 w 2843192"/>
              <a:gd name="connsiteY4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791756 w 2843192"/>
              <a:gd name="connsiteY0" fmla="*/ 1319791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3" fmla="*/ 2706283 w 2843192"/>
              <a:gd name="connsiteY3" fmla="*/ 1234318 h 1539190"/>
              <a:gd name="connsiteX4" fmla="*/ 2791756 w 2843192"/>
              <a:gd name="connsiteY4" fmla="*/ 1319791 h 1539190"/>
              <a:gd name="connsiteX0" fmla="*/ 261793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3" fmla="*/ 2489728 w 2843192"/>
              <a:gd name="connsiteY3" fmla="*/ 1107232 h 1539190"/>
              <a:gd name="connsiteX4" fmla="*/ 2617938 w 2843192"/>
              <a:gd name="connsiteY4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706283 w 2843192"/>
              <a:gd name="connsiteY0" fmla="*/ 1234318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3" fmla="*/ 2706283 w 2843192"/>
              <a:gd name="connsiteY3" fmla="*/ 1234318 h 1539190"/>
              <a:gd name="connsiteX0" fmla="*/ 261793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3" fmla="*/ 2489728 w 2843192"/>
              <a:gd name="connsiteY3" fmla="*/ 1107232 h 1539190"/>
              <a:gd name="connsiteX4" fmla="*/ 2617938 w 2843192"/>
              <a:gd name="connsiteY4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620810 w 2843192"/>
              <a:gd name="connsiteY0" fmla="*/ 1319791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0" fmla="*/ 261793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3" fmla="*/ 2489728 w 2843192"/>
              <a:gd name="connsiteY3" fmla="*/ 1107232 h 1539190"/>
              <a:gd name="connsiteX4" fmla="*/ 2617938 w 2843192"/>
              <a:gd name="connsiteY4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620810 w 2843192"/>
              <a:gd name="connsiteY0" fmla="*/ 1319791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0" fmla="*/ 261793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3" fmla="*/ 2617938 w 2843192"/>
              <a:gd name="connsiteY3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  <a:gd name="connsiteX0" fmla="*/ 3936 w 48060"/>
              <a:gd name="connsiteY0" fmla="*/ 14229 h 43219"/>
              <a:gd name="connsiteX1" fmla="*/ 5659 w 48060"/>
              <a:gd name="connsiteY1" fmla="*/ 6766 h 43219"/>
              <a:gd name="connsiteX2" fmla="*/ 14041 w 48060"/>
              <a:gd name="connsiteY2" fmla="*/ 5061 h 43219"/>
              <a:gd name="connsiteX3" fmla="*/ 22492 w 48060"/>
              <a:gd name="connsiteY3" fmla="*/ 3291 h 43219"/>
              <a:gd name="connsiteX4" fmla="*/ 25785 w 48060"/>
              <a:gd name="connsiteY4" fmla="*/ 59 h 43219"/>
              <a:gd name="connsiteX5" fmla="*/ 29869 w 48060"/>
              <a:gd name="connsiteY5" fmla="*/ 2340 h 43219"/>
              <a:gd name="connsiteX6" fmla="*/ 35499 w 48060"/>
              <a:gd name="connsiteY6" fmla="*/ 549 h 43219"/>
              <a:gd name="connsiteX7" fmla="*/ 38354 w 48060"/>
              <a:gd name="connsiteY7" fmla="*/ 5435 h 43219"/>
              <a:gd name="connsiteX8" fmla="*/ 42018 w 48060"/>
              <a:gd name="connsiteY8" fmla="*/ 10177 h 43219"/>
              <a:gd name="connsiteX9" fmla="*/ 41854 w 48060"/>
              <a:gd name="connsiteY9" fmla="*/ 15319 h 43219"/>
              <a:gd name="connsiteX10" fmla="*/ 43052 w 48060"/>
              <a:gd name="connsiteY10" fmla="*/ 23181 h 43219"/>
              <a:gd name="connsiteX11" fmla="*/ 37440 w 48060"/>
              <a:gd name="connsiteY11" fmla="*/ 30063 h 43219"/>
              <a:gd name="connsiteX12" fmla="*/ 35431 w 48060"/>
              <a:gd name="connsiteY12" fmla="*/ 35960 h 43219"/>
              <a:gd name="connsiteX13" fmla="*/ 28591 w 48060"/>
              <a:gd name="connsiteY13" fmla="*/ 36674 h 43219"/>
              <a:gd name="connsiteX14" fmla="*/ 23703 w 48060"/>
              <a:gd name="connsiteY14" fmla="*/ 42965 h 43219"/>
              <a:gd name="connsiteX15" fmla="*/ 16516 w 48060"/>
              <a:gd name="connsiteY15" fmla="*/ 39125 h 43219"/>
              <a:gd name="connsiteX16" fmla="*/ 5840 w 48060"/>
              <a:gd name="connsiteY16" fmla="*/ 35331 h 43219"/>
              <a:gd name="connsiteX17" fmla="*/ 1146 w 48060"/>
              <a:gd name="connsiteY17" fmla="*/ 31109 h 43219"/>
              <a:gd name="connsiteX18" fmla="*/ 2149 w 48060"/>
              <a:gd name="connsiteY18" fmla="*/ 25410 h 43219"/>
              <a:gd name="connsiteX19" fmla="*/ 31 w 48060"/>
              <a:gd name="connsiteY19" fmla="*/ 19563 h 43219"/>
              <a:gd name="connsiteX20" fmla="*/ 3899 w 48060"/>
              <a:gd name="connsiteY20" fmla="*/ 14366 h 43219"/>
              <a:gd name="connsiteX21" fmla="*/ 3936 w 48060"/>
              <a:gd name="connsiteY21" fmla="*/ 14229 h 43219"/>
              <a:gd name="connsiteX0" fmla="*/ 2800455 w 2843192"/>
              <a:gd name="connsiteY0" fmla="*/ 1373117 h 1539190"/>
              <a:gd name="connsiteX1" fmla="*/ 2843192 w 2843192"/>
              <a:gd name="connsiteY1" fmla="*/ 1415854 h 1539190"/>
              <a:gd name="connsiteX2" fmla="*/ 2800455 w 2843192"/>
              <a:gd name="connsiteY2" fmla="*/ 1373117 h 1539190"/>
              <a:gd name="connsiteX0" fmla="*/ 2620810 w 2843192"/>
              <a:gd name="connsiteY0" fmla="*/ 1319791 h 1539190"/>
              <a:gd name="connsiteX1" fmla="*/ 2706283 w 2843192"/>
              <a:gd name="connsiteY1" fmla="*/ 1405264 h 1539190"/>
              <a:gd name="connsiteX2" fmla="*/ 2620810 w 2843192"/>
              <a:gd name="connsiteY2" fmla="*/ 1319791 h 1539190"/>
              <a:gd name="connsiteX0" fmla="*/ 2361518 w 2843192"/>
              <a:gd name="connsiteY0" fmla="*/ 1235442 h 1539190"/>
              <a:gd name="connsiteX1" fmla="*/ 2489728 w 2843192"/>
              <a:gd name="connsiteY1" fmla="*/ 1363652 h 1539190"/>
              <a:gd name="connsiteX2" fmla="*/ 2361518 w 2843192"/>
              <a:gd name="connsiteY2" fmla="*/ 1235442 h 1539190"/>
              <a:gd name="connsiteX0" fmla="*/ 4729 w 48060"/>
              <a:gd name="connsiteY0" fmla="*/ 26036 h 43219"/>
              <a:gd name="connsiteX1" fmla="*/ 2196 w 48060"/>
              <a:gd name="connsiteY1" fmla="*/ 25239 h 43219"/>
              <a:gd name="connsiteX2" fmla="*/ 6964 w 48060"/>
              <a:gd name="connsiteY2" fmla="*/ 34758 h 43219"/>
              <a:gd name="connsiteX3" fmla="*/ 5856 w 48060"/>
              <a:gd name="connsiteY3" fmla="*/ 35139 h 43219"/>
              <a:gd name="connsiteX4" fmla="*/ 16514 w 48060"/>
              <a:gd name="connsiteY4" fmla="*/ 38949 h 43219"/>
              <a:gd name="connsiteX5" fmla="*/ 15846 w 48060"/>
              <a:gd name="connsiteY5" fmla="*/ 37209 h 43219"/>
              <a:gd name="connsiteX6" fmla="*/ 28863 w 48060"/>
              <a:gd name="connsiteY6" fmla="*/ 34610 h 43219"/>
              <a:gd name="connsiteX7" fmla="*/ 28596 w 48060"/>
              <a:gd name="connsiteY7" fmla="*/ 36519 h 43219"/>
              <a:gd name="connsiteX8" fmla="*/ 34165 w 48060"/>
              <a:gd name="connsiteY8" fmla="*/ 22813 h 43219"/>
              <a:gd name="connsiteX9" fmla="*/ 37416 w 48060"/>
              <a:gd name="connsiteY9" fmla="*/ 29949 h 43219"/>
              <a:gd name="connsiteX10" fmla="*/ 41834 w 48060"/>
              <a:gd name="connsiteY10" fmla="*/ 15213 h 43219"/>
              <a:gd name="connsiteX11" fmla="*/ 40386 w 48060"/>
              <a:gd name="connsiteY11" fmla="*/ 17889 h 43219"/>
              <a:gd name="connsiteX12" fmla="*/ 38360 w 48060"/>
              <a:gd name="connsiteY12" fmla="*/ 5285 h 43219"/>
              <a:gd name="connsiteX13" fmla="*/ 38436 w 48060"/>
              <a:gd name="connsiteY13" fmla="*/ 6549 h 43219"/>
              <a:gd name="connsiteX14" fmla="*/ 29114 w 48060"/>
              <a:gd name="connsiteY14" fmla="*/ 3811 h 43219"/>
              <a:gd name="connsiteX15" fmla="*/ 29856 w 48060"/>
              <a:gd name="connsiteY15" fmla="*/ 2199 h 43219"/>
              <a:gd name="connsiteX16" fmla="*/ 22177 w 48060"/>
              <a:gd name="connsiteY16" fmla="*/ 4579 h 43219"/>
              <a:gd name="connsiteX17" fmla="*/ 22536 w 48060"/>
              <a:gd name="connsiteY17" fmla="*/ 3189 h 43219"/>
              <a:gd name="connsiteX18" fmla="*/ 14036 w 48060"/>
              <a:gd name="connsiteY18" fmla="*/ 5051 h 43219"/>
              <a:gd name="connsiteX19" fmla="*/ 15336 w 48060"/>
              <a:gd name="connsiteY19" fmla="*/ 6399 h 43219"/>
              <a:gd name="connsiteX20" fmla="*/ 4163 w 48060"/>
              <a:gd name="connsiteY20" fmla="*/ 15648 h 43219"/>
              <a:gd name="connsiteX21" fmla="*/ 3936 w 48060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060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843192" h="1539190">
                <a:moveTo>
                  <a:pt x="2800455" y="1373117"/>
                </a:moveTo>
                <a:lnTo>
                  <a:pt x="2843192" y="1415854"/>
                </a:lnTo>
                <a:lnTo>
                  <a:pt x="2800455" y="1373117"/>
                </a:lnTo>
                <a:close/>
              </a:path>
              <a:path w="2843192" h="1539190">
                <a:moveTo>
                  <a:pt x="2620810" y="1319791"/>
                </a:moveTo>
                <a:lnTo>
                  <a:pt x="2706283" y="1405264"/>
                </a:lnTo>
                <a:lnTo>
                  <a:pt x="2620810" y="1319791"/>
                </a:lnTo>
                <a:close/>
              </a:path>
              <a:path w="2843192" h="1539190">
                <a:moveTo>
                  <a:pt x="2361518" y="1235442"/>
                </a:moveTo>
                <a:lnTo>
                  <a:pt x="2489728" y="1363652"/>
                </a:lnTo>
                <a:cubicBezTo>
                  <a:pt x="2418920" y="1363652"/>
                  <a:pt x="2361518" y="1306250"/>
                  <a:pt x="2361518" y="1235442"/>
                </a:cubicBezTo>
                <a:close/>
              </a:path>
              <a:path w="48060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000000"/>
            </a:solidFill>
          </a:ln>
          <a:effectLst>
            <a:innerShdw blurRad="393700" dist="50800" dir="13500000">
              <a:srgbClr val="A4CC41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09320" y="1408646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Process</a:t>
            </a:r>
          </a:p>
        </p:txBody>
      </p:sp>
      <p:sp>
        <p:nvSpPr>
          <p:cNvPr id="2" name="矩形 1"/>
          <p:cNvSpPr/>
          <p:nvPr/>
        </p:nvSpPr>
        <p:spPr>
          <a:xfrm>
            <a:off x="9785255" y="759783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latin typeface="演示秋鸿楷" panose="00000500000000000000" pitchFamily="2" charset="-122"/>
                <a:ea typeface="演示秋鸿楷" panose="00000500000000000000" pitchFamily="2" charset="-122"/>
              </a:rPr>
              <a:t>流程</a:t>
            </a:r>
            <a:endParaRPr lang="zh-CN" altLang="en-US" sz="4000" dirty="0">
              <a:latin typeface="演示秋鸿楷" panose="00000500000000000000" pitchFamily="2" charset="-122"/>
              <a:ea typeface="演示秋鸿楷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68" y="4952134"/>
            <a:ext cx="1501417" cy="844547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3999410" y="2146837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169700" y="2362531"/>
            <a:ext cx="549574" cy="465527"/>
            <a:chOff x="2650777" y="1555153"/>
            <a:chExt cx="549574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12700" cmpd="sng">
              <a:gradFill flip="none" rotWithShape="1">
                <a:gsLst>
                  <a:gs pos="0">
                    <a:srgbClr val="F3E513">
                      <a:alpha val="0"/>
                    </a:srgbClr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46381" y="159809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2</a:t>
              </a:r>
              <a:endParaRPr lang="zh-CN" altLang="en-US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61" name="任意多边形 60"/>
          <p:cNvSpPr/>
          <p:nvPr/>
        </p:nvSpPr>
        <p:spPr>
          <a:xfrm>
            <a:off x="3999409" y="2801524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任意多边形 67"/>
          <p:cNvSpPr/>
          <p:nvPr/>
        </p:nvSpPr>
        <p:spPr>
          <a:xfrm>
            <a:off x="3943702" y="3490702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>
            <a:off x="3943704" y="4174016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1" name="组合 80"/>
          <p:cNvGrpSpPr/>
          <p:nvPr/>
        </p:nvGrpSpPr>
        <p:grpSpPr>
          <a:xfrm>
            <a:off x="4169700" y="3040529"/>
            <a:ext cx="549574" cy="465527"/>
            <a:chOff x="2650777" y="1555153"/>
            <a:chExt cx="549574" cy="465527"/>
          </a:xfrm>
        </p:grpSpPr>
        <p:sp>
          <p:nvSpPr>
            <p:cNvPr id="82" name="椭圆 81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12700" cmpd="sng">
              <a:gradFill flip="none" rotWithShape="1">
                <a:gsLst>
                  <a:gs pos="0">
                    <a:srgbClr val="F3E513">
                      <a:alpha val="0"/>
                    </a:srgbClr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2746381" y="159809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3</a:t>
              </a:r>
              <a:endParaRPr lang="zh-CN" altLang="en-US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169700" y="3688072"/>
            <a:ext cx="549574" cy="465527"/>
            <a:chOff x="2650777" y="1555153"/>
            <a:chExt cx="549574" cy="465527"/>
          </a:xfrm>
        </p:grpSpPr>
        <p:sp>
          <p:nvSpPr>
            <p:cNvPr id="86" name="椭圆 85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 86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12700" cmpd="sng">
              <a:gradFill flip="none" rotWithShape="1">
                <a:gsLst>
                  <a:gs pos="0">
                    <a:srgbClr val="F3E513">
                      <a:alpha val="0"/>
                    </a:srgbClr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2746381" y="159809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4</a:t>
              </a:r>
              <a:endParaRPr lang="zh-CN" altLang="en-US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174940" y="4380432"/>
            <a:ext cx="549574" cy="465527"/>
            <a:chOff x="2650777" y="1555153"/>
            <a:chExt cx="549574" cy="465527"/>
          </a:xfrm>
        </p:grpSpPr>
        <p:sp>
          <p:nvSpPr>
            <p:cNvPr id="90" name="椭圆 89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12700" cmpd="sng">
              <a:gradFill flip="none" rotWithShape="1">
                <a:gsLst>
                  <a:gs pos="0">
                    <a:srgbClr val="F3E513">
                      <a:alpha val="0"/>
                    </a:srgbClr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2746381" y="159809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5</a:t>
              </a:r>
              <a:endParaRPr lang="zh-CN" altLang="en-US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-512670" y="-5427718"/>
            <a:ext cx="4163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CFCFC"/>
                </a:solidFill>
              </a:rPr>
              <a:t>51PPT</a:t>
            </a:r>
            <a:r>
              <a:rPr lang="zh-CN" altLang="en-US" dirty="0">
                <a:solidFill>
                  <a:srgbClr val="FCFCFC"/>
                </a:solidFill>
              </a:rPr>
              <a:t>模板网   </a:t>
            </a:r>
            <a:r>
              <a:rPr lang="en-US" altLang="zh-CN" dirty="0">
                <a:solidFill>
                  <a:srgbClr val="FCFCFC"/>
                </a:solidFill>
              </a:rPr>
              <a:t>www.51pp tmoban.com</a:t>
            </a:r>
            <a:endParaRPr lang="zh-CN" altLang="en-US" dirty="0">
              <a:solidFill>
                <a:srgbClr val="FCFCFC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50714" y="310718"/>
            <a:ext cx="215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971A45C-3A89-4719-8F2F-D95BBF66AE15}"/>
              </a:ext>
            </a:extLst>
          </p:cNvPr>
          <p:cNvSpPr/>
          <p:nvPr/>
        </p:nvSpPr>
        <p:spPr>
          <a:xfrm>
            <a:off x="4910370" y="3692903"/>
            <a:ext cx="354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華康儷特圓" panose="020F0809000000000000" pitchFamily="49" charset="-120"/>
                <a:ea typeface="華康儷特圓" panose="020F0809000000000000" pitchFamily="49" charset="-120"/>
              </a:rPr>
              <a:t>家長代表</a:t>
            </a:r>
            <a:endParaRPr lang="en-US" altLang="zh-TW" sz="3200" dirty="0">
              <a:latin typeface="華康儷特圓" panose="020F0809000000000000" pitchFamily="49" charset="-120"/>
              <a:ea typeface="華康儷特圓" panose="020F0809000000000000" pitchFamily="49" charset="-120"/>
            </a:endParaRPr>
          </a:p>
        </p:txBody>
      </p:sp>
      <p:sp>
        <p:nvSpPr>
          <p:cNvPr id="36" name="任意多边形 74">
            <a:extLst>
              <a:ext uri="{FF2B5EF4-FFF2-40B4-BE49-F238E27FC236}">
                <a16:creationId xmlns:a16="http://schemas.microsoft.com/office/drawing/2014/main" id="{B0E6323B-81DD-4445-A28F-3A5228396499}"/>
              </a:ext>
            </a:extLst>
          </p:cNvPr>
          <p:cNvSpPr/>
          <p:nvPr/>
        </p:nvSpPr>
        <p:spPr>
          <a:xfrm>
            <a:off x="3943701" y="5021134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DDB3282-6021-4744-9928-F57A77EC0B6A}"/>
              </a:ext>
            </a:extLst>
          </p:cNvPr>
          <p:cNvSpPr/>
          <p:nvPr/>
        </p:nvSpPr>
        <p:spPr>
          <a:xfrm>
            <a:off x="3294574" y="951545"/>
            <a:ext cx="8308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科任教師巡迴</a:t>
            </a:r>
            <a:endParaRPr lang="en-US" altLang="zh-TW" sz="5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984D123-4D1E-4AB9-B599-36AD43D158E5}"/>
              </a:ext>
            </a:extLst>
          </p:cNvPr>
          <p:cNvSpPr/>
          <p:nvPr/>
        </p:nvSpPr>
        <p:spPr>
          <a:xfrm>
            <a:off x="4921974" y="4314257"/>
            <a:ext cx="354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華康儷特圓" panose="020F0809000000000000" pitchFamily="49" charset="-120"/>
                <a:ea typeface="華康儷特圓" panose="020F0809000000000000" pitchFamily="49" charset="-120"/>
              </a:rPr>
              <a:t>散會</a:t>
            </a:r>
            <a:endParaRPr lang="en-US" altLang="zh-TW" sz="3200" dirty="0">
              <a:latin typeface="華康儷特圓" panose="020F0809000000000000" pitchFamily="49" charset="-120"/>
              <a:ea typeface="華康儷特圓" panose="020F0809000000000000" pitchFamily="49" charset="-120"/>
            </a:endParaRPr>
          </a:p>
        </p:txBody>
      </p:sp>
      <p:grpSp>
        <p:nvGrpSpPr>
          <p:cNvPr id="37" name="组合 17">
            <a:extLst>
              <a:ext uri="{FF2B5EF4-FFF2-40B4-BE49-F238E27FC236}">
                <a16:creationId xmlns:a16="http://schemas.microsoft.com/office/drawing/2014/main" id="{9F00345F-8680-4F06-B02E-8A66318440B7}"/>
              </a:ext>
            </a:extLst>
          </p:cNvPr>
          <p:cNvGrpSpPr/>
          <p:nvPr/>
        </p:nvGrpSpPr>
        <p:grpSpPr>
          <a:xfrm>
            <a:off x="4154394" y="1552096"/>
            <a:ext cx="543423" cy="465527"/>
            <a:chOff x="2650777" y="1555153"/>
            <a:chExt cx="543423" cy="465527"/>
          </a:xfrm>
        </p:grpSpPr>
        <p:sp>
          <p:nvSpPr>
            <p:cNvPr id="38" name="椭圆 14">
              <a:extLst>
                <a:ext uri="{FF2B5EF4-FFF2-40B4-BE49-F238E27FC236}">
                  <a16:creationId xmlns:a16="http://schemas.microsoft.com/office/drawing/2014/main" id="{2893C09E-85B8-460A-91F7-DE99842C688B}"/>
                </a:ext>
              </a:extLst>
            </p:cNvPr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13">
              <a:extLst>
                <a:ext uri="{FF2B5EF4-FFF2-40B4-BE49-F238E27FC236}">
                  <a16:creationId xmlns:a16="http://schemas.microsoft.com/office/drawing/2014/main" id="{8A178454-75F9-4E79-95E6-DAC335DBFA91}"/>
                </a:ext>
              </a:extLst>
            </p:cNvPr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12700" cmpd="sng">
              <a:gradFill flip="none" rotWithShape="1">
                <a:gsLst>
                  <a:gs pos="0">
                    <a:srgbClr val="F3E513">
                      <a:alpha val="0"/>
                    </a:srgbClr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15">
              <a:extLst>
                <a:ext uri="{FF2B5EF4-FFF2-40B4-BE49-F238E27FC236}">
                  <a16:creationId xmlns:a16="http://schemas.microsoft.com/office/drawing/2014/main" id="{AC463E2E-B512-45B9-B15B-27B86D5C7B4A}"/>
                </a:ext>
              </a:extLst>
            </p:cNvPr>
            <p:cNvSpPr txBox="1"/>
            <p:nvPr/>
          </p:nvSpPr>
          <p:spPr>
            <a:xfrm>
              <a:off x="2746381" y="159809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01</a:t>
              </a:r>
              <a:endParaRPr lang="zh-CN" altLang="en-US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795FC688-7CFF-41F0-9FFA-F924ECC30720}"/>
              </a:ext>
            </a:extLst>
          </p:cNvPr>
          <p:cNvSpPr/>
          <p:nvPr/>
        </p:nvSpPr>
        <p:spPr>
          <a:xfrm>
            <a:off x="4921974" y="1557713"/>
            <a:ext cx="354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華康儷特圓" panose="020F0809000000000000" pitchFamily="49" charset="-120"/>
                <a:ea typeface="華康儷特圓" panose="020F0809000000000000" pitchFamily="49" charset="-120"/>
              </a:rPr>
              <a:t>聯絡方式</a:t>
            </a:r>
            <a:endParaRPr lang="en-US" altLang="zh-TW" sz="3200" dirty="0">
              <a:latin typeface="華康儷特圓" panose="020F0809000000000000" pitchFamily="49" charset="-120"/>
              <a:ea typeface="華康儷特圓" panose="020F0809000000000000" pitchFamily="49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AC79452-CC9E-4B41-BEAF-A1C81235E071}"/>
              </a:ext>
            </a:extLst>
          </p:cNvPr>
          <p:cNvSpPr/>
          <p:nvPr/>
        </p:nvSpPr>
        <p:spPr>
          <a:xfrm>
            <a:off x="4921974" y="2231471"/>
            <a:ext cx="354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華康儷特圓" panose="020F0809000000000000" pitchFamily="49" charset="-120"/>
                <a:ea typeface="華康儷特圓" panose="020F0809000000000000" pitchFamily="49" charset="-120"/>
              </a:rPr>
              <a:t>班級報告事項</a:t>
            </a:r>
            <a:endParaRPr lang="en-US" altLang="zh-TW" sz="3200" dirty="0">
              <a:latin typeface="華康儷特圓" panose="020F0809000000000000" pitchFamily="49" charset="-120"/>
              <a:ea typeface="華康儷特圓" panose="020F0809000000000000" pitchFamily="49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5BDED0F-9AC1-432C-A45B-26DDD3AEDD0E}"/>
              </a:ext>
            </a:extLst>
          </p:cNvPr>
          <p:cNvSpPr/>
          <p:nvPr/>
        </p:nvSpPr>
        <p:spPr>
          <a:xfrm>
            <a:off x="4917739" y="2931094"/>
            <a:ext cx="354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華康儷特圓" panose="020F0809000000000000" pitchFamily="49" charset="-120"/>
                <a:ea typeface="華康儷特圓" panose="020F0809000000000000" pitchFamily="49" charset="-120"/>
              </a:rPr>
              <a:t>各處室宣導事項</a:t>
            </a:r>
            <a:endParaRPr lang="en-US" altLang="zh-TW" sz="3200" dirty="0">
              <a:latin typeface="華康儷特圓" panose="020F0809000000000000" pitchFamily="49" charset="-120"/>
              <a:ea typeface="華康儷特圓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75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空心弧 17"/>
          <p:cNvSpPr/>
          <p:nvPr/>
        </p:nvSpPr>
        <p:spPr>
          <a:xfrm>
            <a:off x="4781441" y="3094332"/>
            <a:ext cx="2629116" cy="2629116"/>
          </a:xfrm>
          <a:prstGeom prst="blockArc">
            <a:avLst>
              <a:gd name="adj1" fmla="val 9000000"/>
              <a:gd name="adj2" fmla="val 16200000"/>
              <a:gd name="adj3" fmla="val 4636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空心弧 18"/>
          <p:cNvSpPr/>
          <p:nvPr/>
        </p:nvSpPr>
        <p:spPr>
          <a:xfrm>
            <a:off x="4781441" y="3094332"/>
            <a:ext cx="2629116" cy="2629116"/>
          </a:xfrm>
          <a:prstGeom prst="blockArc">
            <a:avLst>
              <a:gd name="adj1" fmla="val 1800000"/>
              <a:gd name="adj2" fmla="val 9000000"/>
              <a:gd name="adj3" fmla="val 4636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空心弧 19"/>
          <p:cNvSpPr/>
          <p:nvPr/>
        </p:nvSpPr>
        <p:spPr>
          <a:xfrm>
            <a:off x="4781441" y="3094332"/>
            <a:ext cx="2629116" cy="2629116"/>
          </a:xfrm>
          <a:prstGeom prst="blockArc">
            <a:avLst>
              <a:gd name="adj1" fmla="val 16200000"/>
              <a:gd name="adj2" fmla="val 1800000"/>
              <a:gd name="adj3" fmla="val 4636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任意多边形: 形状 12"/>
          <p:cNvSpPr/>
          <p:nvPr/>
        </p:nvSpPr>
        <p:spPr>
          <a:xfrm>
            <a:off x="5450009" y="2478813"/>
            <a:ext cx="1291982" cy="1291978"/>
          </a:xfrm>
          <a:custGeom>
            <a:avLst/>
            <a:gdLst>
              <a:gd name="connsiteX0" fmla="*/ 0 w 846385"/>
              <a:gd name="connsiteY0" fmla="*/ 423193 h 846385"/>
              <a:gd name="connsiteX1" fmla="*/ 423193 w 846385"/>
              <a:gd name="connsiteY1" fmla="*/ 0 h 846385"/>
              <a:gd name="connsiteX2" fmla="*/ 846386 w 846385"/>
              <a:gd name="connsiteY2" fmla="*/ 423193 h 846385"/>
              <a:gd name="connsiteX3" fmla="*/ 423193 w 846385"/>
              <a:gd name="connsiteY3" fmla="*/ 846386 h 846385"/>
              <a:gd name="connsiteX4" fmla="*/ 0 w 846385"/>
              <a:gd name="connsiteY4" fmla="*/ 423193 h 84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85" h="846385">
                <a:moveTo>
                  <a:pt x="0" y="423193"/>
                </a:moveTo>
                <a:cubicBezTo>
                  <a:pt x="0" y="189470"/>
                  <a:pt x="189470" y="0"/>
                  <a:pt x="423193" y="0"/>
                </a:cubicBezTo>
                <a:cubicBezTo>
                  <a:pt x="656916" y="0"/>
                  <a:pt x="846386" y="189470"/>
                  <a:pt x="846386" y="423193"/>
                </a:cubicBezTo>
                <a:cubicBezTo>
                  <a:pt x="846386" y="656916"/>
                  <a:pt x="656916" y="846386"/>
                  <a:pt x="423193" y="846386"/>
                </a:cubicBezTo>
                <a:cubicBezTo>
                  <a:pt x="189470" y="846386"/>
                  <a:pt x="0" y="656916"/>
                  <a:pt x="0" y="423193"/>
                </a:cubicBezTo>
                <a:close/>
              </a:path>
            </a:pathLst>
          </a:custGeom>
          <a:solidFill>
            <a:srgbClr val="A4CC4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080" tIns="148080" rIns="148080" bIns="1480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900" kern="12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任意多边形: 形状 13"/>
          <p:cNvSpPr/>
          <p:nvPr/>
        </p:nvSpPr>
        <p:spPr>
          <a:xfrm>
            <a:off x="6562062" y="4404946"/>
            <a:ext cx="1291982" cy="1291978"/>
          </a:xfrm>
          <a:custGeom>
            <a:avLst/>
            <a:gdLst>
              <a:gd name="connsiteX0" fmla="*/ 0 w 846385"/>
              <a:gd name="connsiteY0" fmla="*/ 423193 h 846385"/>
              <a:gd name="connsiteX1" fmla="*/ 423193 w 846385"/>
              <a:gd name="connsiteY1" fmla="*/ 0 h 846385"/>
              <a:gd name="connsiteX2" fmla="*/ 846386 w 846385"/>
              <a:gd name="connsiteY2" fmla="*/ 423193 h 846385"/>
              <a:gd name="connsiteX3" fmla="*/ 423193 w 846385"/>
              <a:gd name="connsiteY3" fmla="*/ 846386 h 846385"/>
              <a:gd name="connsiteX4" fmla="*/ 0 w 846385"/>
              <a:gd name="connsiteY4" fmla="*/ 423193 h 84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85" h="846385">
                <a:moveTo>
                  <a:pt x="0" y="423193"/>
                </a:moveTo>
                <a:cubicBezTo>
                  <a:pt x="0" y="189470"/>
                  <a:pt x="189470" y="0"/>
                  <a:pt x="423193" y="0"/>
                </a:cubicBezTo>
                <a:cubicBezTo>
                  <a:pt x="656916" y="0"/>
                  <a:pt x="846386" y="189470"/>
                  <a:pt x="846386" y="423193"/>
                </a:cubicBezTo>
                <a:cubicBezTo>
                  <a:pt x="846386" y="656916"/>
                  <a:pt x="656916" y="846386"/>
                  <a:pt x="423193" y="846386"/>
                </a:cubicBezTo>
                <a:cubicBezTo>
                  <a:pt x="189470" y="846386"/>
                  <a:pt x="0" y="656916"/>
                  <a:pt x="0" y="423193"/>
                </a:cubicBezTo>
                <a:close/>
              </a:path>
            </a:pathLst>
          </a:custGeom>
          <a:solidFill>
            <a:srgbClr val="0F802E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080" tIns="148080" rIns="148080" bIns="1480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900" kern="12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任意多边形: 形状 14"/>
          <p:cNvSpPr/>
          <p:nvPr/>
        </p:nvSpPr>
        <p:spPr>
          <a:xfrm>
            <a:off x="4337956" y="4404946"/>
            <a:ext cx="1291982" cy="1291978"/>
          </a:xfrm>
          <a:custGeom>
            <a:avLst/>
            <a:gdLst>
              <a:gd name="connsiteX0" fmla="*/ 0 w 846385"/>
              <a:gd name="connsiteY0" fmla="*/ 423193 h 846385"/>
              <a:gd name="connsiteX1" fmla="*/ 423193 w 846385"/>
              <a:gd name="connsiteY1" fmla="*/ 0 h 846385"/>
              <a:gd name="connsiteX2" fmla="*/ 846386 w 846385"/>
              <a:gd name="connsiteY2" fmla="*/ 423193 h 846385"/>
              <a:gd name="connsiteX3" fmla="*/ 423193 w 846385"/>
              <a:gd name="connsiteY3" fmla="*/ 846386 h 846385"/>
              <a:gd name="connsiteX4" fmla="*/ 0 w 846385"/>
              <a:gd name="connsiteY4" fmla="*/ 423193 h 84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85" h="846385">
                <a:moveTo>
                  <a:pt x="0" y="423193"/>
                </a:moveTo>
                <a:cubicBezTo>
                  <a:pt x="0" y="189470"/>
                  <a:pt x="189470" y="0"/>
                  <a:pt x="423193" y="0"/>
                </a:cubicBezTo>
                <a:cubicBezTo>
                  <a:pt x="656916" y="0"/>
                  <a:pt x="846386" y="189470"/>
                  <a:pt x="846386" y="423193"/>
                </a:cubicBezTo>
                <a:cubicBezTo>
                  <a:pt x="846386" y="656916"/>
                  <a:pt x="656916" y="846386"/>
                  <a:pt x="423193" y="846386"/>
                </a:cubicBezTo>
                <a:cubicBezTo>
                  <a:pt x="189470" y="846386"/>
                  <a:pt x="0" y="656916"/>
                  <a:pt x="0" y="423193"/>
                </a:cubicBezTo>
                <a:close/>
              </a:path>
            </a:pathLst>
          </a:custGeom>
          <a:solidFill>
            <a:srgbClr val="0F802E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080" tIns="148080" rIns="148080" bIns="1480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900" kern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椭圆 15"/>
          <p:cNvSpPr/>
          <p:nvPr/>
        </p:nvSpPr>
        <p:spPr>
          <a:xfrm>
            <a:off x="5823857" y="2876860"/>
            <a:ext cx="544286" cy="495884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椭圆 16"/>
          <p:cNvSpPr/>
          <p:nvPr/>
        </p:nvSpPr>
        <p:spPr>
          <a:xfrm>
            <a:off x="4747610" y="4778792"/>
            <a:ext cx="472674" cy="544286"/>
          </a:xfrm>
          <a:custGeom>
            <a:avLst/>
            <a:gdLst>
              <a:gd name="connsiteX0" fmla="*/ 184010 w 292270"/>
              <a:gd name="connsiteY0" fmla="*/ 131763 h 336550"/>
              <a:gd name="connsiteX1" fmla="*/ 178567 w 292270"/>
              <a:gd name="connsiteY1" fmla="*/ 141923 h 336550"/>
              <a:gd name="connsiteX2" fmla="*/ 184010 w 292270"/>
              <a:gd name="connsiteY2" fmla="*/ 150813 h 336550"/>
              <a:gd name="connsiteX3" fmla="*/ 188092 w 292270"/>
              <a:gd name="connsiteY3" fmla="*/ 141923 h 336550"/>
              <a:gd name="connsiteX4" fmla="*/ 184010 w 292270"/>
              <a:gd name="connsiteY4" fmla="*/ 131763 h 336550"/>
              <a:gd name="connsiteX5" fmla="*/ 141147 w 292270"/>
              <a:gd name="connsiteY5" fmla="*/ 131763 h 336550"/>
              <a:gd name="connsiteX6" fmla="*/ 135704 w 292270"/>
              <a:gd name="connsiteY6" fmla="*/ 141923 h 336550"/>
              <a:gd name="connsiteX7" fmla="*/ 141147 w 292270"/>
              <a:gd name="connsiteY7" fmla="*/ 150813 h 336550"/>
              <a:gd name="connsiteX8" fmla="*/ 145229 w 292270"/>
              <a:gd name="connsiteY8" fmla="*/ 141923 h 336550"/>
              <a:gd name="connsiteX9" fmla="*/ 141147 w 292270"/>
              <a:gd name="connsiteY9" fmla="*/ 131763 h 336550"/>
              <a:gd name="connsiteX10" fmla="*/ 96811 w 292270"/>
              <a:gd name="connsiteY10" fmla="*/ 131763 h 336550"/>
              <a:gd name="connsiteX11" fmla="*/ 92842 w 292270"/>
              <a:gd name="connsiteY11" fmla="*/ 134938 h 336550"/>
              <a:gd name="connsiteX12" fmla="*/ 100780 w 292270"/>
              <a:gd name="connsiteY12" fmla="*/ 134938 h 336550"/>
              <a:gd name="connsiteX13" fmla="*/ 96811 w 292270"/>
              <a:gd name="connsiteY13" fmla="*/ 131763 h 336550"/>
              <a:gd name="connsiteX14" fmla="*/ 225310 w 292270"/>
              <a:gd name="connsiteY14" fmla="*/ 127000 h 336550"/>
              <a:gd name="connsiteX15" fmla="*/ 226721 w 292270"/>
              <a:gd name="connsiteY15" fmla="*/ 127000 h 336550"/>
              <a:gd name="connsiteX16" fmla="*/ 229543 w 292270"/>
              <a:gd name="connsiteY16" fmla="*/ 127000 h 336550"/>
              <a:gd name="connsiteX17" fmla="*/ 230954 w 292270"/>
              <a:gd name="connsiteY17" fmla="*/ 127000 h 336550"/>
              <a:gd name="connsiteX18" fmla="*/ 230954 w 292270"/>
              <a:gd name="connsiteY18" fmla="*/ 155792 h 336550"/>
              <a:gd name="connsiteX19" fmla="*/ 229543 w 292270"/>
              <a:gd name="connsiteY19" fmla="*/ 157163 h 336550"/>
              <a:gd name="connsiteX20" fmla="*/ 225310 w 292270"/>
              <a:gd name="connsiteY20" fmla="*/ 157163 h 336550"/>
              <a:gd name="connsiteX21" fmla="*/ 225310 w 292270"/>
              <a:gd name="connsiteY21" fmla="*/ 155792 h 336550"/>
              <a:gd name="connsiteX22" fmla="*/ 225310 w 292270"/>
              <a:gd name="connsiteY22" fmla="*/ 132484 h 336550"/>
              <a:gd name="connsiteX23" fmla="*/ 221076 w 292270"/>
              <a:gd name="connsiteY23" fmla="*/ 133855 h 336550"/>
              <a:gd name="connsiteX24" fmla="*/ 221076 w 292270"/>
              <a:gd name="connsiteY24" fmla="*/ 135227 h 336550"/>
              <a:gd name="connsiteX25" fmla="*/ 219665 w 292270"/>
              <a:gd name="connsiteY25" fmla="*/ 133855 h 336550"/>
              <a:gd name="connsiteX26" fmla="*/ 219665 w 292270"/>
              <a:gd name="connsiteY26" fmla="*/ 131113 h 336550"/>
              <a:gd name="connsiteX27" fmla="*/ 219665 w 292270"/>
              <a:gd name="connsiteY27" fmla="*/ 129742 h 336550"/>
              <a:gd name="connsiteX28" fmla="*/ 225310 w 292270"/>
              <a:gd name="connsiteY28" fmla="*/ 127000 h 336550"/>
              <a:gd name="connsiteX29" fmla="*/ 203791 w 292270"/>
              <a:gd name="connsiteY29" fmla="*/ 127000 h 336550"/>
              <a:gd name="connsiteX30" fmla="*/ 207495 w 292270"/>
              <a:gd name="connsiteY30" fmla="*/ 127000 h 336550"/>
              <a:gd name="connsiteX31" fmla="*/ 208730 w 292270"/>
              <a:gd name="connsiteY31" fmla="*/ 127000 h 336550"/>
              <a:gd name="connsiteX32" fmla="*/ 208730 w 292270"/>
              <a:gd name="connsiteY32" fmla="*/ 155792 h 336550"/>
              <a:gd name="connsiteX33" fmla="*/ 207495 w 292270"/>
              <a:gd name="connsiteY33" fmla="*/ 157163 h 336550"/>
              <a:gd name="connsiteX34" fmla="*/ 203791 w 292270"/>
              <a:gd name="connsiteY34" fmla="*/ 157163 h 336550"/>
              <a:gd name="connsiteX35" fmla="*/ 202556 w 292270"/>
              <a:gd name="connsiteY35" fmla="*/ 155792 h 336550"/>
              <a:gd name="connsiteX36" fmla="*/ 202556 w 292270"/>
              <a:gd name="connsiteY36" fmla="*/ 132484 h 336550"/>
              <a:gd name="connsiteX37" fmla="*/ 200086 w 292270"/>
              <a:gd name="connsiteY37" fmla="*/ 133855 h 336550"/>
              <a:gd name="connsiteX38" fmla="*/ 198852 w 292270"/>
              <a:gd name="connsiteY38" fmla="*/ 135227 h 336550"/>
              <a:gd name="connsiteX39" fmla="*/ 198852 w 292270"/>
              <a:gd name="connsiteY39" fmla="*/ 133855 h 336550"/>
              <a:gd name="connsiteX40" fmla="*/ 197617 w 292270"/>
              <a:gd name="connsiteY40" fmla="*/ 131113 h 336550"/>
              <a:gd name="connsiteX41" fmla="*/ 198852 w 292270"/>
              <a:gd name="connsiteY41" fmla="*/ 129742 h 336550"/>
              <a:gd name="connsiteX42" fmla="*/ 203791 w 292270"/>
              <a:gd name="connsiteY42" fmla="*/ 127000 h 336550"/>
              <a:gd name="connsiteX43" fmla="*/ 183964 w 292270"/>
              <a:gd name="connsiteY43" fmla="*/ 127000 h 336550"/>
              <a:gd name="connsiteX44" fmla="*/ 192854 w 292270"/>
              <a:gd name="connsiteY44" fmla="*/ 141426 h 336550"/>
              <a:gd name="connsiteX45" fmla="*/ 182694 w 292270"/>
              <a:gd name="connsiteY45" fmla="*/ 157163 h 336550"/>
              <a:gd name="connsiteX46" fmla="*/ 173804 w 292270"/>
              <a:gd name="connsiteY46" fmla="*/ 142737 h 336550"/>
              <a:gd name="connsiteX47" fmla="*/ 183964 w 292270"/>
              <a:gd name="connsiteY47" fmla="*/ 127000 h 336550"/>
              <a:gd name="connsiteX48" fmla="*/ 161699 w 292270"/>
              <a:gd name="connsiteY48" fmla="*/ 127000 h 336550"/>
              <a:gd name="connsiteX49" fmla="*/ 164478 w 292270"/>
              <a:gd name="connsiteY49" fmla="*/ 127000 h 336550"/>
              <a:gd name="connsiteX50" fmla="*/ 165867 w 292270"/>
              <a:gd name="connsiteY50" fmla="*/ 127000 h 336550"/>
              <a:gd name="connsiteX51" fmla="*/ 165867 w 292270"/>
              <a:gd name="connsiteY51" fmla="*/ 155792 h 336550"/>
              <a:gd name="connsiteX52" fmla="*/ 164478 w 292270"/>
              <a:gd name="connsiteY52" fmla="*/ 157163 h 336550"/>
              <a:gd name="connsiteX53" fmla="*/ 161699 w 292270"/>
              <a:gd name="connsiteY53" fmla="*/ 157163 h 336550"/>
              <a:gd name="connsiteX54" fmla="*/ 160310 w 292270"/>
              <a:gd name="connsiteY54" fmla="*/ 155792 h 336550"/>
              <a:gd name="connsiteX55" fmla="*/ 160310 w 292270"/>
              <a:gd name="connsiteY55" fmla="*/ 132484 h 336550"/>
              <a:gd name="connsiteX56" fmla="*/ 156143 w 292270"/>
              <a:gd name="connsiteY56" fmla="*/ 133855 h 336550"/>
              <a:gd name="connsiteX57" fmla="*/ 156143 w 292270"/>
              <a:gd name="connsiteY57" fmla="*/ 135227 h 336550"/>
              <a:gd name="connsiteX58" fmla="*/ 154754 w 292270"/>
              <a:gd name="connsiteY58" fmla="*/ 133855 h 336550"/>
              <a:gd name="connsiteX59" fmla="*/ 154754 w 292270"/>
              <a:gd name="connsiteY59" fmla="*/ 131113 h 336550"/>
              <a:gd name="connsiteX60" fmla="*/ 154754 w 292270"/>
              <a:gd name="connsiteY60" fmla="*/ 129742 h 336550"/>
              <a:gd name="connsiteX61" fmla="*/ 161699 w 292270"/>
              <a:gd name="connsiteY61" fmla="*/ 127000 h 336550"/>
              <a:gd name="connsiteX62" fmla="*/ 141261 w 292270"/>
              <a:gd name="connsiteY62" fmla="*/ 127000 h 336550"/>
              <a:gd name="connsiteX63" fmla="*/ 151580 w 292270"/>
              <a:gd name="connsiteY63" fmla="*/ 141426 h 336550"/>
              <a:gd name="connsiteX64" fmla="*/ 141261 w 292270"/>
              <a:gd name="connsiteY64" fmla="*/ 157163 h 336550"/>
              <a:gd name="connsiteX65" fmla="*/ 130942 w 292270"/>
              <a:gd name="connsiteY65" fmla="*/ 142737 h 336550"/>
              <a:gd name="connsiteX66" fmla="*/ 141261 w 292270"/>
              <a:gd name="connsiteY66" fmla="*/ 127000 h 336550"/>
              <a:gd name="connsiteX67" fmla="*/ 247736 w 292270"/>
              <a:gd name="connsiteY67" fmla="*/ 80963 h 336550"/>
              <a:gd name="connsiteX68" fmla="*/ 243654 w 292270"/>
              <a:gd name="connsiteY68" fmla="*/ 91970 h 336550"/>
              <a:gd name="connsiteX69" fmla="*/ 247736 w 292270"/>
              <a:gd name="connsiteY69" fmla="*/ 101601 h 336550"/>
              <a:gd name="connsiteX70" fmla="*/ 253179 w 292270"/>
              <a:gd name="connsiteY70" fmla="*/ 90594 h 336550"/>
              <a:gd name="connsiteX71" fmla="*/ 247736 w 292270"/>
              <a:gd name="connsiteY71" fmla="*/ 80963 h 336550"/>
              <a:gd name="connsiteX72" fmla="*/ 205328 w 292270"/>
              <a:gd name="connsiteY72" fmla="*/ 80963 h 336550"/>
              <a:gd name="connsiteX73" fmla="*/ 200792 w 292270"/>
              <a:gd name="connsiteY73" fmla="*/ 91970 h 336550"/>
              <a:gd name="connsiteX74" fmla="*/ 205328 w 292270"/>
              <a:gd name="connsiteY74" fmla="*/ 101601 h 336550"/>
              <a:gd name="connsiteX75" fmla="*/ 208730 w 292270"/>
              <a:gd name="connsiteY75" fmla="*/ 90594 h 336550"/>
              <a:gd name="connsiteX76" fmla="*/ 205328 w 292270"/>
              <a:gd name="connsiteY76" fmla="*/ 80963 h 336550"/>
              <a:gd name="connsiteX77" fmla="*/ 184010 w 292270"/>
              <a:gd name="connsiteY77" fmla="*/ 80963 h 336550"/>
              <a:gd name="connsiteX78" fmla="*/ 178567 w 292270"/>
              <a:gd name="connsiteY78" fmla="*/ 91970 h 336550"/>
              <a:gd name="connsiteX79" fmla="*/ 184010 w 292270"/>
              <a:gd name="connsiteY79" fmla="*/ 101601 h 336550"/>
              <a:gd name="connsiteX80" fmla="*/ 188092 w 292270"/>
              <a:gd name="connsiteY80" fmla="*/ 90594 h 336550"/>
              <a:gd name="connsiteX81" fmla="*/ 184010 w 292270"/>
              <a:gd name="connsiteY81" fmla="*/ 80963 h 336550"/>
              <a:gd name="connsiteX82" fmla="*/ 162011 w 292270"/>
              <a:gd name="connsiteY82" fmla="*/ 80963 h 336550"/>
              <a:gd name="connsiteX83" fmla="*/ 157929 w 292270"/>
              <a:gd name="connsiteY83" fmla="*/ 91970 h 336550"/>
              <a:gd name="connsiteX84" fmla="*/ 162011 w 292270"/>
              <a:gd name="connsiteY84" fmla="*/ 101601 h 336550"/>
              <a:gd name="connsiteX85" fmla="*/ 167454 w 292270"/>
              <a:gd name="connsiteY85" fmla="*/ 90594 h 336550"/>
              <a:gd name="connsiteX86" fmla="*/ 162011 w 292270"/>
              <a:gd name="connsiteY86" fmla="*/ 80963 h 336550"/>
              <a:gd name="connsiteX87" fmla="*/ 76173 w 292270"/>
              <a:gd name="connsiteY87" fmla="*/ 80963 h 336550"/>
              <a:gd name="connsiteX88" fmla="*/ 72204 w 292270"/>
              <a:gd name="connsiteY88" fmla="*/ 91970 h 336550"/>
              <a:gd name="connsiteX89" fmla="*/ 76173 w 292270"/>
              <a:gd name="connsiteY89" fmla="*/ 101601 h 336550"/>
              <a:gd name="connsiteX90" fmla="*/ 80142 w 292270"/>
              <a:gd name="connsiteY90" fmla="*/ 90594 h 336550"/>
              <a:gd name="connsiteX91" fmla="*/ 76173 w 292270"/>
              <a:gd name="connsiteY91" fmla="*/ 80963 h 336550"/>
              <a:gd name="connsiteX92" fmla="*/ 225310 w 292270"/>
              <a:gd name="connsiteY92" fmla="*/ 76200 h 336550"/>
              <a:gd name="connsiteX93" fmla="*/ 226721 w 292270"/>
              <a:gd name="connsiteY93" fmla="*/ 76200 h 336550"/>
              <a:gd name="connsiteX94" fmla="*/ 229543 w 292270"/>
              <a:gd name="connsiteY94" fmla="*/ 76200 h 336550"/>
              <a:gd name="connsiteX95" fmla="*/ 230954 w 292270"/>
              <a:gd name="connsiteY95" fmla="*/ 77511 h 336550"/>
              <a:gd name="connsiteX96" fmla="*/ 230954 w 292270"/>
              <a:gd name="connsiteY96" fmla="*/ 105052 h 336550"/>
              <a:gd name="connsiteX97" fmla="*/ 229543 w 292270"/>
              <a:gd name="connsiteY97" fmla="*/ 106363 h 336550"/>
              <a:gd name="connsiteX98" fmla="*/ 225310 w 292270"/>
              <a:gd name="connsiteY98" fmla="*/ 106363 h 336550"/>
              <a:gd name="connsiteX99" fmla="*/ 225310 w 292270"/>
              <a:gd name="connsiteY99" fmla="*/ 105052 h 336550"/>
              <a:gd name="connsiteX100" fmla="*/ 225310 w 292270"/>
              <a:gd name="connsiteY100" fmla="*/ 82757 h 336550"/>
              <a:gd name="connsiteX101" fmla="*/ 221076 w 292270"/>
              <a:gd name="connsiteY101" fmla="*/ 84069 h 336550"/>
              <a:gd name="connsiteX102" fmla="*/ 219665 w 292270"/>
              <a:gd name="connsiteY102" fmla="*/ 84069 h 336550"/>
              <a:gd name="connsiteX103" fmla="*/ 219665 w 292270"/>
              <a:gd name="connsiteY103" fmla="*/ 81446 h 336550"/>
              <a:gd name="connsiteX104" fmla="*/ 219665 w 292270"/>
              <a:gd name="connsiteY104" fmla="*/ 80134 h 336550"/>
              <a:gd name="connsiteX105" fmla="*/ 225310 w 292270"/>
              <a:gd name="connsiteY105" fmla="*/ 76200 h 336550"/>
              <a:gd name="connsiteX106" fmla="*/ 205555 w 292270"/>
              <a:gd name="connsiteY106" fmla="*/ 76200 h 336550"/>
              <a:gd name="connsiteX107" fmla="*/ 216667 w 292270"/>
              <a:gd name="connsiteY107" fmla="*/ 90626 h 336550"/>
              <a:gd name="connsiteX108" fmla="*/ 205555 w 292270"/>
              <a:gd name="connsiteY108" fmla="*/ 106363 h 336550"/>
              <a:gd name="connsiteX109" fmla="*/ 194442 w 292270"/>
              <a:gd name="connsiteY109" fmla="*/ 91937 h 336550"/>
              <a:gd name="connsiteX110" fmla="*/ 205555 w 292270"/>
              <a:gd name="connsiteY110" fmla="*/ 76200 h 336550"/>
              <a:gd name="connsiteX111" fmla="*/ 183964 w 292270"/>
              <a:gd name="connsiteY111" fmla="*/ 76200 h 336550"/>
              <a:gd name="connsiteX112" fmla="*/ 192854 w 292270"/>
              <a:gd name="connsiteY112" fmla="*/ 90626 h 336550"/>
              <a:gd name="connsiteX113" fmla="*/ 182694 w 292270"/>
              <a:gd name="connsiteY113" fmla="*/ 106363 h 336550"/>
              <a:gd name="connsiteX114" fmla="*/ 173804 w 292270"/>
              <a:gd name="connsiteY114" fmla="*/ 91937 h 336550"/>
              <a:gd name="connsiteX115" fmla="*/ 183964 w 292270"/>
              <a:gd name="connsiteY115" fmla="*/ 76200 h 336550"/>
              <a:gd name="connsiteX116" fmla="*/ 161898 w 292270"/>
              <a:gd name="connsiteY116" fmla="*/ 76200 h 336550"/>
              <a:gd name="connsiteX117" fmla="*/ 172217 w 292270"/>
              <a:gd name="connsiteY117" fmla="*/ 90626 h 336550"/>
              <a:gd name="connsiteX118" fmla="*/ 161898 w 292270"/>
              <a:gd name="connsiteY118" fmla="*/ 106363 h 336550"/>
              <a:gd name="connsiteX119" fmla="*/ 151579 w 292270"/>
              <a:gd name="connsiteY119" fmla="*/ 91937 h 336550"/>
              <a:gd name="connsiteX120" fmla="*/ 161898 w 292270"/>
              <a:gd name="connsiteY120" fmla="*/ 76200 h 336550"/>
              <a:gd name="connsiteX121" fmla="*/ 139584 w 292270"/>
              <a:gd name="connsiteY121" fmla="*/ 76200 h 336550"/>
              <a:gd name="connsiteX122" fmla="*/ 140996 w 292270"/>
              <a:gd name="connsiteY122" fmla="*/ 76200 h 336550"/>
              <a:gd name="connsiteX123" fmla="*/ 143818 w 292270"/>
              <a:gd name="connsiteY123" fmla="*/ 76200 h 336550"/>
              <a:gd name="connsiteX124" fmla="*/ 145229 w 292270"/>
              <a:gd name="connsiteY124" fmla="*/ 77511 h 336550"/>
              <a:gd name="connsiteX125" fmla="*/ 145229 w 292270"/>
              <a:gd name="connsiteY125" fmla="*/ 105052 h 336550"/>
              <a:gd name="connsiteX126" fmla="*/ 143818 w 292270"/>
              <a:gd name="connsiteY126" fmla="*/ 106363 h 336550"/>
              <a:gd name="connsiteX127" fmla="*/ 139584 w 292270"/>
              <a:gd name="connsiteY127" fmla="*/ 106363 h 336550"/>
              <a:gd name="connsiteX128" fmla="*/ 139584 w 292270"/>
              <a:gd name="connsiteY128" fmla="*/ 105052 h 336550"/>
              <a:gd name="connsiteX129" fmla="*/ 139584 w 292270"/>
              <a:gd name="connsiteY129" fmla="*/ 82757 h 336550"/>
              <a:gd name="connsiteX130" fmla="*/ 135351 w 292270"/>
              <a:gd name="connsiteY130" fmla="*/ 84069 h 336550"/>
              <a:gd name="connsiteX131" fmla="*/ 133940 w 292270"/>
              <a:gd name="connsiteY131" fmla="*/ 84069 h 336550"/>
              <a:gd name="connsiteX132" fmla="*/ 132529 w 292270"/>
              <a:gd name="connsiteY132" fmla="*/ 81446 h 336550"/>
              <a:gd name="connsiteX133" fmla="*/ 133940 w 292270"/>
              <a:gd name="connsiteY133" fmla="*/ 80134 h 336550"/>
              <a:gd name="connsiteX134" fmla="*/ 139584 w 292270"/>
              <a:gd name="connsiteY134" fmla="*/ 76200 h 336550"/>
              <a:gd name="connsiteX135" fmla="*/ 118837 w 292270"/>
              <a:gd name="connsiteY135" fmla="*/ 76200 h 336550"/>
              <a:gd name="connsiteX136" fmla="*/ 123005 w 292270"/>
              <a:gd name="connsiteY136" fmla="*/ 76200 h 336550"/>
              <a:gd name="connsiteX137" fmla="*/ 123005 w 292270"/>
              <a:gd name="connsiteY137" fmla="*/ 77511 h 336550"/>
              <a:gd name="connsiteX138" fmla="*/ 123005 w 292270"/>
              <a:gd name="connsiteY138" fmla="*/ 105052 h 336550"/>
              <a:gd name="connsiteX139" fmla="*/ 123005 w 292270"/>
              <a:gd name="connsiteY139" fmla="*/ 106363 h 336550"/>
              <a:gd name="connsiteX140" fmla="*/ 118837 w 292270"/>
              <a:gd name="connsiteY140" fmla="*/ 106363 h 336550"/>
              <a:gd name="connsiteX141" fmla="*/ 117448 w 292270"/>
              <a:gd name="connsiteY141" fmla="*/ 105052 h 336550"/>
              <a:gd name="connsiteX142" fmla="*/ 117448 w 292270"/>
              <a:gd name="connsiteY142" fmla="*/ 82757 h 336550"/>
              <a:gd name="connsiteX143" fmla="*/ 114670 w 292270"/>
              <a:gd name="connsiteY143" fmla="*/ 84069 h 336550"/>
              <a:gd name="connsiteX144" fmla="*/ 113281 w 292270"/>
              <a:gd name="connsiteY144" fmla="*/ 84069 h 336550"/>
              <a:gd name="connsiteX145" fmla="*/ 111892 w 292270"/>
              <a:gd name="connsiteY145" fmla="*/ 81446 h 336550"/>
              <a:gd name="connsiteX146" fmla="*/ 111892 w 292270"/>
              <a:gd name="connsiteY146" fmla="*/ 80134 h 336550"/>
              <a:gd name="connsiteX147" fmla="*/ 118837 w 292270"/>
              <a:gd name="connsiteY147" fmla="*/ 76200 h 336550"/>
              <a:gd name="connsiteX148" fmla="*/ 97207 w 292270"/>
              <a:gd name="connsiteY148" fmla="*/ 76200 h 336550"/>
              <a:gd name="connsiteX149" fmla="*/ 99588 w 292270"/>
              <a:gd name="connsiteY149" fmla="*/ 76200 h 336550"/>
              <a:gd name="connsiteX150" fmla="*/ 100779 w 292270"/>
              <a:gd name="connsiteY150" fmla="*/ 77511 h 336550"/>
              <a:gd name="connsiteX151" fmla="*/ 100779 w 292270"/>
              <a:gd name="connsiteY151" fmla="*/ 105052 h 336550"/>
              <a:gd name="connsiteX152" fmla="*/ 99588 w 292270"/>
              <a:gd name="connsiteY152" fmla="*/ 106363 h 336550"/>
              <a:gd name="connsiteX153" fmla="*/ 97207 w 292270"/>
              <a:gd name="connsiteY153" fmla="*/ 106363 h 336550"/>
              <a:gd name="connsiteX154" fmla="*/ 96016 w 292270"/>
              <a:gd name="connsiteY154" fmla="*/ 105052 h 336550"/>
              <a:gd name="connsiteX155" fmla="*/ 96016 w 292270"/>
              <a:gd name="connsiteY155" fmla="*/ 82757 h 336550"/>
              <a:gd name="connsiteX156" fmla="*/ 92444 w 292270"/>
              <a:gd name="connsiteY156" fmla="*/ 84069 h 336550"/>
              <a:gd name="connsiteX157" fmla="*/ 91254 w 292270"/>
              <a:gd name="connsiteY157" fmla="*/ 84069 h 336550"/>
              <a:gd name="connsiteX158" fmla="*/ 91254 w 292270"/>
              <a:gd name="connsiteY158" fmla="*/ 81446 h 336550"/>
              <a:gd name="connsiteX159" fmla="*/ 91254 w 292270"/>
              <a:gd name="connsiteY159" fmla="*/ 80134 h 336550"/>
              <a:gd name="connsiteX160" fmla="*/ 97207 w 292270"/>
              <a:gd name="connsiteY160" fmla="*/ 76200 h 336550"/>
              <a:gd name="connsiteX161" fmla="*/ 201926 w 292270"/>
              <a:gd name="connsiteY161" fmla="*/ 36513 h 336550"/>
              <a:gd name="connsiteX162" fmla="*/ 200792 w 292270"/>
              <a:gd name="connsiteY162" fmla="*/ 40409 h 336550"/>
              <a:gd name="connsiteX163" fmla="*/ 205328 w 292270"/>
              <a:gd name="connsiteY163" fmla="*/ 50801 h 336550"/>
              <a:gd name="connsiteX164" fmla="*/ 208730 w 292270"/>
              <a:gd name="connsiteY164" fmla="*/ 40409 h 336550"/>
              <a:gd name="connsiteX165" fmla="*/ 208730 w 292270"/>
              <a:gd name="connsiteY165" fmla="*/ 39111 h 336550"/>
              <a:gd name="connsiteX166" fmla="*/ 201926 w 292270"/>
              <a:gd name="connsiteY166" fmla="*/ 36513 h 336550"/>
              <a:gd name="connsiteX167" fmla="*/ 123005 w 292270"/>
              <a:gd name="connsiteY167" fmla="*/ 34925 h 336550"/>
              <a:gd name="connsiteX168" fmla="*/ 116201 w 292270"/>
              <a:gd name="connsiteY168" fmla="*/ 37571 h 336550"/>
              <a:gd name="connsiteX169" fmla="*/ 115067 w 292270"/>
              <a:gd name="connsiteY169" fmla="*/ 38894 h 336550"/>
              <a:gd name="connsiteX170" fmla="*/ 115067 w 292270"/>
              <a:gd name="connsiteY170" fmla="*/ 40216 h 336550"/>
              <a:gd name="connsiteX171" fmla="*/ 119603 w 292270"/>
              <a:gd name="connsiteY171" fmla="*/ 50800 h 336550"/>
              <a:gd name="connsiteX172" fmla="*/ 123005 w 292270"/>
              <a:gd name="connsiteY172" fmla="*/ 40216 h 336550"/>
              <a:gd name="connsiteX173" fmla="*/ 123005 w 292270"/>
              <a:gd name="connsiteY173" fmla="*/ 34925 h 336550"/>
              <a:gd name="connsiteX174" fmla="*/ 162011 w 292270"/>
              <a:gd name="connsiteY174" fmla="*/ 31750 h 336550"/>
              <a:gd name="connsiteX175" fmla="*/ 157929 w 292270"/>
              <a:gd name="connsiteY175" fmla="*/ 40640 h 336550"/>
              <a:gd name="connsiteX176" fmla="*/ 162011 w 292270"/>
              <a:gd name="connsiteY176" fmla="*/ 50800 h 336550"/>
              <a:gd name="connsiteX177" fmla="*/ 167454 w 292270"/>
              <a:gd name="connsiteY177" fmla="*/ 40640 h 336550"/>
              <a:gd name="connsiteX178" fmla="*/ 162011 w 292270"/>
              <a:gd name="connsiteY178" fmla="*/ 31750 h 336550"/>
              <a:gd name="connsiteX179" fmla="*/ 144703 w 292270"/>
              <a:gd name="connsiteY179" fmla="*/ 28575 h 336550"/>
              <a:gd name="connsiteX180" fmla="*/ 144703 w 292270"/>
              <a:gd name="connsiteY180" fmla="*/ 55075 h 336550"/>
              <a:gd name="connsiteX181" fmla="*/ 143389 w 292270"/>
              <a:gd name="connsiteY181" fmla="*/ 55075 h 336550"/>
              <a:gd name="connsiteX182" fmla="*/ 139447 w 292270"/>
              <a:gd name="connsiteY182" fmla="*/ 55075 h 336550"/>
              <a:gd name="connsiteX183" fmla="*/ 139447 w 292270"/>
              <a:gd name="connsiteY183" fmla="*/ 32550 h 336550"/>
              <a:gd name="connsiteX184" fmla="*/ 135504 w 292270"/>
              <a:gd name="connsiteY184" fmla="*/ 33875 h 336550"/>
              <a:gd name="connsiteX185" fmla="*/ 134190 w 292270"/>
              <a:gd name="connsiteY185" fmla="*/ 33875 h 336550"/>
              <a:gd name="connsiteX186" fmla="*/ 132876 w 292270"/>
              <a:gd name="connsiteY186" fmla="*/ 31225 h 336550"/>
              <a:gd name="connsiteX187" fmla="*/ 127619 w 292270"/>
              <a:gd name="connsiteY187" fmla="*/ 32550 h 336550"/>
              <a:gd name="connsiteX188" fmla="*/ 128934 w 292270"/>
              <a:gd name="connsiteY188" fmla="*/ 40500 h 336550"/>
              <a:gd name="connsiteX189" fmla="*/ 118420 w 292270"/>
              <a:gd name="connsiteY189" fmla="*/ 56400 h 336550"/>
              <a:gd name="connsiteX190" fmla="*/ 109221 w 292270"/>
              <a:gd name="connsiteY190" fmla="*/ 41825 h 336550"/>
              <a:gd name="connsiteX191" fmla="*/ 101336 w 292270"/>
              <a:gd name="connsiteY191" fmla="*/ 47125 h 336550"/>
              <a:gd name="connsiteX192" fmla="*/ 101336 w 292270"/>
              <a:gd name="connsiteY192" fmla="*/ 55075 h 336550"/>
              <a:gd name="connsiteX193" fmla="*/ 100022 w 292270"/>
              <a:gd name="connsiteY193" fmla="*/ 55075 h 336550"/>
              <a:gd name="connsiteX194" fmla="*/ 97394 w 292270"/>
              <a:gd name="connsiteY194" fmla="*/ 55075 h 336550"/>
              <a:gd name="connsiteX195" fmla="*/ 96080 w 292270"/>
              <a:gd name="connsiteY195" fmla="*/ 55075 h 336550"/>
              <a:gd name="connsiteX196" fmla="*/ 96080 w 292270"/>
              <a:gd name="connsiteY196" fmla="*/ 49775 h 336550"/>
              <a:gd name="connsiteX197" fmla="*/ 72425 w 292270"/>
              <a:gd name="connsiteY197" fmla="*/ 77600 h 336550"/>
              <a:gd name="connsiteX198" fmla="*/ 76367 w 292270"/>
              <a:gd name="connsiteY198" fmla="*/ 76275 h 336550"/>
              <a:gd name="connsiteX199" fmla="*/ 86880 w 292270"/>
              <a:gd name="connsiteY199" fmla="*/ 90850 h 336550"/>
              <a:gd name="connsiteX200" fmla="*/ 76367 w 292270"/>
              <a:gd name="connsiteY200" fmla="*/ 106750 h 336550"/>
              <a:gd name="connsiteX201" fmla="*/ 67168 w 292270"/>
              <a:gd name="connsiteY201" fmla="*/ 97475 h 336550"/>
              <a:gd name="connsiteX202" fmla="*/ 75053 w 292270"/>
              <a:gd name="connsiteY202" fmla="*/ 127950 h 336550"/>
              <a:gd name="connsiteX203" fmla="*/ 76367 w 292270"/>
              <a:gd name="connsiteY203" fmla="*/ 127950 h 336550"/>
              <a:gd name="connsiteX204" fmla="*/ 78995 w 292270"/>
              <a:gd name="connsiteY204" fmla="*/ 127950 h 336550"/>
              <a:gd name="connsiteX205" fmla="*/ 80310 w 292270"/>
              <a:gd name="connsiteY205" fmla="*/ 127950 h 336550"/>
              <a:gd name="connsiteX206" fmla="*/ 80310 w 292270"/>
              <a:gd name="connsiteY206" fmla="*/ 133250 h 336550"/>
              <a:gd name="connsiteX207" fmla="*/ 88195 w 292270"/>
              <a:gd name="connsiteY207" fmla="*/ 135900 h 336550"/>
              <a:gd name="connsiteX208" fmla="*/ 97394 w 292270"/>
              <a:gd name="connsiteY208" fmla="*/ 126625 h 336550"/>
              <a:gd name="connsiteX209" fmla="*/ 107907 w 292270"/>
              <a:gd name="connsiteY209" fmla="*/ 135900 h 336550"/>
              <a:gd name="connsiteX210" fmla="*/ 114478 w 292270"/>
              <a:gd name="connsiteY210" fmla="*/ 145175 h 336550"/>
              <a:gd name="connsiteX211" fmla="*/ 117106 w 292270"/>
              <a:gd name="connsiteY211" fmla="*/ 151800 h 336550"/>
              <a:gd name="connsiteX212" fmla="*/ 117106 w 292270"/>
              <a:gd name="connsiteY212" fmla="*/ 133250 h 336550"/>
              <a:gd name="connsiteX213" fmla="*/ 114478 w 292270"/>
              <a:gd name="connsiteY213" fmla="*/ 134575 h 336550"/>
              <a:gd name="connsiteX214" fmla="*/ 113164 w 292270"/>
              <a:gd name="connsiteY214" fmla="*/ 135900 h 336550"/>
              <a:gd name="connsiteX215" fmla="*/ 113164 w 292270"/>
              <a:gd name="connsiteY215" fmla="*/ 134575 h 336550"/>
              <a:gd name="connsiteX216" fmla="*/ 111849 w 292270"/>
              <a:gd name="connsiteY216" fmla="*/ 131925 h 336550"/>
              <a:gd name="connsiteX217" fmla="*/ 111849 w 292270"/>
              <a:gd name="connsiteY217" fmla="*/ 130600 h 336550"/>
              <a:gd name="connsiteX218" fmla="*/ 118420 w 292270"/>
              <a:gd name="connsiteY218" fmla="*/ 127950 h 336550"/>
              <a:gd name="connsiteX219" fmla="*/ 122363 w 292270"/>
              <a:gd name="connsiteY219" fmla="*/ 127950 h 336550"/>
              <a:gd name="connsiteX220" fmla="*/ 122363 w 292270"/>
              <a:gd name="connsiteY220" fmla="*/ 155775 h 336550"/>
              <a:gd name="connsiteX221" fmla="*/ 122363 w 292270"/>
              <a:gd name="connsiteY221" fmla="*/ 157100 h 336550"/>
              <a:gd name="connsiteX222" fmla="*/ 121049 w 292270"/>
              <a:gd name="connsiteY222" fmla="*/ 157100 h 336550"/>
              <a:gd name="connsiteX223" fmla="*/ 135504 w 292270"/>
              <a:gd name="connsiteY223" fmla="*/ 162400 h 336550"/>
              <a:gd name="connsiteX224" fmla="*/ 161787 w 292270"/>
              <a:gd name="connsiteY224" fmla="*/ 159750 h 336550"/>
              <a:gd name="connsiteX225" fmla="*/ 181500 w 292270"/>
              <a:gd name="connsiteY225" fmla="*/ 191550 h 336550"/>
              <a:gd name="connsiteX226" fmla="*/ 181500 w 292270"/>
              <a:gd name="connsiteY226" fmla="*/ 183600 h 336550"/>
              <a:gd name="connsiteX227" fmla="*/ 178872 w 292270"/>
              <a:gd name="connsiteY227" fmla="*/ 186250 h 336550"/>
              <a:gd name="connsiteX228" fmla="*/ 177557 w 292270"/>
              <a:gd name="connsiteY228" fmla="*/ 186250 h 336550"/>
              <a:gd name="connsiteX229" fmla="*/ 176243 w 292270"/>
              <a:gd name="connsiteY229" fmla="*/ 184925 h 336550"/>
              <a:gd name="connsiteX230" fmla="*/ 176243 w 292270"/>
              <a:gd name="connsiteY230" fmla="*/ 182275 h 336550"/>
              <a:gd name="connsiteX231" fmla="*/ 176243 w 292270"/>
              <a:gd name="connsiteY231" fmla="*/ 180950 h 336550"/>
              <a:gd name="connsiteX232" fmla="*/ 182814 w 292270"/>
              <a:gd name="connsiteY232" fmla="*/ 178300 h 336550"/>
              <a:gd name="connsiteX233" fmla="*/ 186756 w 292270"/>
              <a:gd name="connsiteY233" fmla="*/ 178300 h 336550"/>
              <a:gd name="connsiteX234" fmla="*/ 186756 w 292270"/>
              <a:gd name="connsiteY234" fmla="*/ 194200 h 336550"/>
              <a:gd name="connsiteX235" fmla="*/ 199898 w 292270"/>
              <a:gd name="connsiteY235" fmla="*/ 186250 h 336550"/>
              <a:gd name="connsiteX236" fmla="*/ 198584 w 292270"/>
              <a:gd name="connsiteY236" fmla="*/ 186250 h 336550"/>
              <a:gd name="connsiteX237" fmla="*/ 198584 w 292270"/>
              <a:gd name="connsiteY237" fmla="*/ 184925 h 336550"/>
              <a:gd name="connsiteX238" fmla="*/ 197270 w 292270"/>
              <a:gd name="connsiteY238" fmla="*/ 182275 h 336550"/>
              <a:gd name="connsiteX239" fmla="*/ 198584 w 292270"/>
              <a:gd name="connsiteY239" fmla="*/ 180950 h 336550"/>
              <a:gd name="connsiteX240" fmla="*/ 199898 w 292270"/>
              <a:gd name="connsiteY240" fmla="*/ 180950 h 336550"/>
              <a:gd name="connsiteX241" fmla="*/ 199898 w 292270"/>
              <a:gd name="connsiteY241" fmla="*/ 166375 h 336550"/>
              <a:gd name="connsiteX242" fmla="*/ 234066 w 292270"/>
              <a:gd name="connsiteY242" fmla="*/ 161075 h 336550"/>
              <a:gd name="connsiteX243" fmla="*/ 241951 w 292270"/>
              <a:gd name="connsiteY243" fmla="*/ 146500 h 336550"/>
              <a:gd name="connsiteX244" fmla="*/ 245894 w 292270"/>
              <a:gd name="connsiteY244" fmla="*/ 143850 h 336550"/>
              <a:gd name="connsiteX245" fmla="*/ 245894 w 292270"/>
              <a:gd name="connsiteY245" fmla="*/ 133250 h 336550"/>
              <a:gd name="connsiteX246" fmla="*/ 241951 w 292270"/>
              <a:gd name="connsiteY246" fmla="*/ 134575 h 336550"/>
              <a:gd name="connsiteX247" fmla="*/ 241951 w 292270"/>
              <a:gd name="connsiteY247" fmla="*/ 135900 h 336550"/>
              <a:gd name="connsiteX248" fmla="*/ 240637 w 292270"/>
              <a:gd name="connsiteY248" fmla="*/ 134575 h 336550"/>
              <a:gd name="connsiteX249" fmla="*/ 240637 w 292270"/>
              <a:gd name="connsiteY249" fmla="*/ 131925 h 336550"/>
              <a:gd name="connsiteX250" fmla="*/ 240637 w 292270"/>
              <a:gd name="connsiteY250" fmla="*/ 130600 h 336550"/>
              <a:gd name="connsiteX251" fmla="*/ 247208 w 292270"/>
              <a:gd name="connsiteY251" fmla="*/ 127950 h 336550"/>
              <a:gd name="connsiteX252" fmla="*/ 249836 w 292270"/>
              <a:gd name="connsiteY252" fmla="*/ 127950 h 336550"/>
              <a:gd name="connsiteX253" fmla="*/ 251151 w 292270"/>
              <a:gd name="connsiteY253" fmla="*/ 127950 h 336550"/>
              <a:gd name="connsiteX254" fmla="*/ 251151 w 292270"/>
              <a:gd name="connsiteY254" fmla="*/ 143850 h 336550"/>
              <a:gd name="connsiteX255" fmla="*/ 252465 w 292270"/>
              <a:gd name="connsiteY255" fmla="*/ 143850 h 336550"/>
              <a:gd name="connsiteX256" fmla="*/ 257721 w 292270"/>
              <a:gd name="connsiteY256" fmla="*/ 94825 h 336550"/>
              <a:gd name="connsiteX257" fmla="*/ 247208 w 292270"/>
              <a:gd name="connsiteY257" fmla="*/ 106750 h 336550"/>
              <a:gd name="connsiteX258" fmla="*/ 238009 w 292270"/>
              <a:gd name="connsiteY258" fmla="*/ 92175 h 336550"/>
              <a:gd name="connsiteX259" fmla="*/ 248522 w 292270"/>
              <a:gd name="connsiteY259" fmla="*/ 76275 h 336550"/>
              <a:gd name="connsiteX260" fmla="*/ 249836 w 292270"/>
              <a:gd name="connsiteY260" fmla="*/ 76275 h 336550"/>
              <a:gd name="connsiteX261" fmla="*/ 230124 w 292270"/>
              <a:gd name="connsiteY261" fmla="*/ 52425 h 336550"/>
              <a:gd name="connsiteX262" fmla="*/ 230124 w 292270"/>
              <a:gd name="connsiteY262" fmla="*/ 55075 h 336550"/>
              <a:gd name="connsiteX263" fmla="*/ 228810 w 292270"/>
              <a:gd name="connsiteY263" fmla="*/ 55075 h 336550"/>
              <a:gd name="connsiteX264" fmla="*/ 224867 w 292270"/>
              <a:gd name="connsiteY264" fmla="*/ 55075 h 336550"/>
              <a:gd name="connsiteX265" fmla="*/ 224867 w 292270"/>
              <a:gd name="connsiteY265" fmla="*/ 48450 h 336550"/>
              <a:gd name="connsiteX266" fmla="*/ 215668 w 292270"/>
              <a:gd name="connsiteY266" fmla="*/ 43150 h 336550"/>
              <a:gd name="connsiteX267" fmla="*/ 205155 w 292270"/>
              <a:gd name="connsiteY267" fmla="*/ 56400 h 336550"/>
              <a:gd name="connsiteX268" fmla="*/ 194641 w 292270"/>
              <a:gd name="connsiteY268" fmla="*/ 40500 h 336550"/>
              <a:gd name="connsiteX269" fmla="*/ 195956 w 292270"/>
              <a:gd name="connsiteY269" fmla="*/ 33875 h 336550"/>
              <a:gd name="connsiteX270" fmla="*/ 186756 w 292270"/>
              <a:gd name="connsiteY270" fmla="*/ 31225 h 336550"/>
              <a:gd name="connsiteX271" fmla="*/ 186756 w 292270"/>
              <a:gd name="connsiteY271" fmla="*/ 55075 h 336550"/>
              <a:gd name="connsiteX272" fmla="*/ 182814 w 292270"/>
              <a:gd name="connsiteY272" fmla="*/ 55075 h 336550"/>
              <a:gd name="connsiteX273" fmla="*/ 181500 w 292270"/>
              <a:gd name="connsiteY273" fmla="*/ 55075 h 336550"/>
              <a:gd name="connsiteX274" fmla="*/ 181500 w 292270"/>
              <a:gd name="connsiteY274" fmla="*/ 32550 h 336550"/>
              <a:gd name="connsiteX275" fmla="*/ 178872 w 292270"/>
              <a:gd name="connsiteY275" fmla="*/ 33875 h 336550"/>
              <a:gd name="connsiteX276" fmla="*/ 177557 w 292270"/>
              <a:gd name="connsiteY276" fmla="*/ 33875 h 336550"/>
              <a:gd name="connsiteX277" fmla="*/ 176243 w 292270"/>
              <a:gd name="connsiteY277" fmla="*/ 33875 h 336550"/>
              <a:gd name="connsiteX278" fmla="*/ 176243 w 292270"/>
              <a:gd name="connsiteY278" fmla="*/ 31225 h 336550"/>
              <a:gd name="connsiteX279" fmla="*/ 176243 w 292270"/>
              <a:gd name="connsiteY279" fmla="*/ 29900 h 336550"/>
              <a:gd name="connsiteX280" fmla="*/ 177557 w 292270"/>
              <a:gd name="connsiteY280" fmla="*/ 29900 h 336550"/>
              <a:gd name="connsiteX281" fmla="*/ 168358 w 292270"/>
              <a:gd name="connsiteY281" fmla="*/ 28575 h 336550"/>
              <a:gd name="connsiteX282" fmla="*/ 172301 w 292270"/>
              <a:gd name="connsiteY282" fmla="*/ 40500 h 336550"/>
              <a:gd name="connsiteX283" fmla="*/ 161787 w 292270"/>
              <a:gd name="connsiteY283" fmla="*/ 56400 h 336550"/>
              <a:gd name="connsiteX284" fmla="*/ 151274 w 292270"/>
              <a:gd name="connsiteY284" fmla="*/ 40500 h 336550"/>
              <a:gd name="connsiteX285" fmla="*/ 156531 w 292270"/>
              <a:gd name="connsiteY285" fmla="*/ 28575 h 336550"/>
              <a:gd name="connsiteX286" fmla="*/ 144703 w 292270"/>
              <a:gd name="connsiteY286" fmla="*/ 28575 h 336550"/>
              <a:gd name="connsiteX287" fmla="*/ 164533 w 292270"/>
              <a:gd name="connsiteY287" fmla="*/ 0 h 336550"/>
              <a:gd name="connsiteX288" fmla="*/ 266895 w 292270"/>
              <a:gd name="connsiteY288" fmla="*/ 48642 h 336550"/>
              <a:gd name="connsiteX289" fmla="*/ 291829 w 292270"/>
              <a:gd name="connsiteY289" fmla="*/ 130150 h 336550"/>
              <a:gd name="connsiteX290" fmla="*/ 269520 w 292270"/>
              <a:gd name="connsiteY290" fmla="*/ 206400 h 336550"/>
              <a:gd name="connsiteX291" fmla="*/ 257709 w 292270"/>
              <a:gd name="connsiteY291" fmla="*/ 324718 h 336550"/>
              <a:gd name="connsiteX292" fmla="*/ 256396 w 292270"/>
              <a:gd name="connsiteY292" fmla="*/ 332606 h 336550"/>
              <a:gd name="connsiteX293" fmla="*/ 249835 w 292270"/>
              <a:gd name="connsiteY293" fmla="*/ 336550 h 336550"/>
              <a:gd name="connsiteX294" fmla="*/ 105478 w 292270"/>
              <a:gd name="connsiteY294" fmla="*/ 336550 h 336550"/>
              <a:gd name="connsiteX295" fmla="*/ 97604 w 292270"/>
              <a:gd name="connsiteY295" fmla="*/ 331292 h 336550"/>
              <a:gd name="connsiteX296" fmla="*/ 96292 w 292270"/>
              <a:gd name="connsiteY296" fmla="*/ 315516 h 336550"/>
              <a:gd name="connsiteX297" fmla="*/ 96292 w 292270"/>
              <a:gd name="connsiteY297" fmla="*/ 312887 h 336550"/>
              <a:gd name="connsiteX298" fmla="*/ 71357 w 292270"/>
              <a:gd name="connsiteY298" fmla="*/ 294481 h 336550"/>
              <a:gd name="connsiteX299" fmla="*/ 31987 w 292270"/>
              <a:gd name="connsiteY299" fmla="*/ 278706 h 336550"/>
              <a:gd name="connsiteX300" fmla="*/ 25426 w 292270"/>
              <a:gd name="connsiteY300" fmla="*/ 236637 h 336550"/>
              <a:gd name="connsiteX301" fmla="*/ 21489 w 292270"/>
              <a:gd name="connsiteY301" fmla="*/ 209029 h 336550"/>
              <a:gd name="connsiteX302" fmla="*/ 16239 w 292270"/>
              <a:gd name="connsiteY302" fmla="*/ 205085 h 336550"/>
              <a:gd name="connsiteX303" fmla="*/ 491 w 292270"/>
              <a:gd name="connsiteY303" fmla="*/ 191939 h 336550"/>
              <a:gd name="connsiteX304" fmla="*/ 4428 w 292270"/>
              <a:gd name="connsiteY304" fmla="*/ 177478 h 336550"/>
              <a:gd name="connsiteX305" fmla="*/ 24113 w 292270"/>
              <a:gd name="connsiteY305" fmla="*/ 126206 h 336550"/>
              <a:gd name="connsiteX306" fmla="*/ 29363 w 292270"/>
              <a:gd name="connsiteY306" fmla="*/ 97284 h 336550"/>
              <a:gd name="connsiteX307" fmla="*/ 81856 w 292270"/>
              <a:gd name="connsiteY307" fmla="*/ 26293 h 336550"/>
              <a:gd name="connsiteX308" fmla="*/ 164533 w 292270"/>
              <a:gd name="connsiteY30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292270" h="336550">
                <a:moveTo>
                  <a:pt x="184010" y="131763"/>
                </a:moveTo>
                <a:cubicBezTo>
                  <a:pt x="179928" y="131763"/>
                  <a:pt x="178567" y="135573"/>
                  <a:pt x="178567" y="141923"/>
                </a:cubicBezTo>
                <a:cubicBezTo>
                  <a:pt x="178567" y="147003"/>
                  <a:pt x="179928" y="150813"/>
                  <a:pt x="184010" y="150813"/>
                </a:cubicBezTo>
                <a:cubicBezTo>
                  <a:pt x="188092" y="150813"/>
                  <a:pt x="188092" y="144463"/>
                  <a:pt x="188092" y="141923"/>
                </a:cubicBezTo>
                <a:cubicBezTo>
                  <a:pt x="188092" y="138113"/>
                  <a:pt x="188092" y="131763"/>
                  <a:pt x="184010" y="131763"/>
                </a:cubicBezTo>
                <a:close/>
                <a:moveTo>
                  <a:pt x="141147" y="131763"/>
                </a:moveTo>
                <a:cubicBezTo>
                  <a:pt x="138425" y="131763"/>
                  <a:pt x="135704" y="135573"/>
                  <a:pt x="135704" y="141923"/>
                </a:cubicBezTo>
                <a:cubicBezTo>
                  <a:pt x="135704" y="147003"/>
                  <a:pt x="138425" y="150813"/>
                  <a:pt x="141147" y="150813"/>
                </a:cubicBezTo>
                <a:cubicBezTo>
                  <a:pt x="145229" y="150813"/>
                  <a:pt x="145229" y="144463"/>
                  <a:pt x="145229" y="141923"/>
                </a:cubicBezTo>
                <a:cubicBezTo>
                  <a:pt x="145229" y="138113"/>
                  <a:pt x="145229" y="131763"/>
                  <a:pt x="141147" y="131763"/>
                </a:cubicBezTo>
                <a:close/>
                <a:moveTo>
                  <a:pt x="96811" y="131763"/>
                </a:moveTo>
                <a:cubicBezTo>
                  <a:pt x="95488" y="131763"/>
                  <a:pt x="94165" y="132822"/>
                  <a:pt x="92842" y="134938"/>
                </a:cubicBezTo>
                <a:cubicBezTo>
                  <a:pt x="95488" y="134938"/>
                  <a:pt x="98134" y="134938"/>
                  <a:pt x="100780" y="134938"/>
                </a:cubicBezTo>
                <a:cubicBezTo>
                  <a:pt x="100780" y="132822"/>
                  <a:pt x="99457" y="131763"/>
                  <a:pt x="96811" y="131763"/>
                </a:cubicBezTo>
                <a:close/>
                <a:moveTo>
                  <a:pt x="225310" y="127000"/>
                </a:moveTo>
                <a:cubicBezTo>
                  <a:pt x="226721" y="127000"/>
                  <a:pt x="226721" y="127000"/>
                  <a:pt x="226721" y="127000"/>
                </a:cubicBezTo>
                <a:cubicBezTo>
                  <a:pt x="226721" y="127000"/>
                  <a:pt x="226721" y="127000"/>
                  <a:pt x="229543" y="127000"/>
                </a:cubicBezTo>
                <a:cubicBezTo>
                  <a:pt x="230954" y="127000"/>
                  <a:pt x="230954" y="127000"/>
                  <a:pt x="230954" y="127000"/>
                </a:cubicBezTo>
                <a:cubicBezTo>
                  <a:pt x="230954" y="127000"/>
                  <a:pt x="230954" y="127000"/>
                  <a:pt x="230954" y="155792"/>
                </a:cubicBezTo>
                <a:cubicBezTo>
                  <a:pt x="230954" y="155792"/>
                  <a:pt x="230954" y="157163"/>
                  <a:pt x="229543" y="157163"/>
                </a:cubicBezTo>
                <a:cubicBezTo>
                  <a:pt x="229543" y="157163"/>
                  <a:pt x="229543" y="157163"/>
                  <a:pt x="225310" y="157163"/>
                </a:cubicBezTo>
                <a:cubicBezTo>
                  <a:pt x="225310" y="157163"/>
                  <a:pt x="225310" y="155792"/>
                  <a:pt x="225310" y="155792"/>
                </a:cubicBezTo>
                <a:cubicBezTo>
                  <a:pt x="225310" y="155792"/>
                  <a:pt x="225310" y="155792"/>
                  <a:pt x="225310" y="132484"/>
                </a:cubicBezTo>
                <a:cubicBezTo>
                  <a:pt x="225310" y="132484"/>
                  <a:pt x="225310" y="132484"/>
                  <a:pt x="221076" y="133855"/>
                </a:cubicBezTo>
                <a:cubicBezTo>
                  <a:pt x="221076" y="135227"/>
                  <a:pt x="221076" y="135227"/>
                  <a:pt x="221076" y="135227"/>
                </a:cubicBezTo>
                <a:cubicBezTo>
                  <a:pt x="219665" y="133855"/>
                  <a:pt x="219665" y="133855"/>
                  <a:pt x="219665" y="133855"/>
                </a:cubicBezTo>
                <a:cubicBezTo>
                  <a:pt x="219665" y="133855"/>
                  <a:pt x="219665" y="133855"/>
                  <a:pt x="219665" y="131113"/>
                </a:cubicBezTo>
                <a:cubicBezTo>
                  <a:pt x="218254" y="131113"/>
                  <a:pt x="219665" y="129742"/>
                  <a:pt x="219665" y="129742"/>
                </a:cubicBezTo>
                <a:cubicBezTo>
                  <a:pt x="219665" y="129742"/>
                  <a:pt x="219665" y="129742"/>
                  <a:pt x="225310" y="127000"/>
                </a:cubicBezTo>
                <a:close/>
                <a:moveTo>
                  <a:pt x="203791" y="127000"/>
                </a:moveTo>
                <a:cubicBezTo>
                  <a:pt x="203791" y="127000"/>
                  <a:pt x="203791" y="127000"/>
                  <a:pt x="207495" y="127000"/>
                </a:cubicBezTo>
                <a:cubicBezTo>
                  <a:pt x="207495" y="127000"/>
                  <a:pt x="208730" y="127000"/>
                  <a:pt x="208730" y="127000"/>
                </a:cubicBezTo>
                <a:cubicBezTo>
                  <a:pt x="208730" y="127000"/>
                  <a:pt x="208730" y="127000"/>
                  <a:pt x="208730" y="155792"/>
                </a:cubicBezTo>
                <a:cubicBezTo>
                  <a:pt x="208730" y="155792"/>
                  <a:pt x="207495" y="157163"/>
                  <a:pt x="207495" y="157163"/>
                </a:cubicBezTo>
                <a:cubicBezTo>
                  <a:pt x="207495" y="157163"/>
                  <a:pt x="207495" y="157163"/>
                  <a:pt x="203791" y="157163"/>
                </a:cubicBezTo>
                <a:cubicBezTo>
                  <a:pt x="203791" y="157163"/>
                  <a:pt x="202556" y="155792"/>
                  <a:pt x="202556" y="155792"/>
                </a:cubicBezTo>
                <a:cubicBezTo>
                  <a:pt x="202556" y="155792"/>
                  <a:pt x="202556" y="155792"/>
                  <a:pt x="202556" y="132484"/>
                </a:cubicBezTo>
                <a:cubicBezTo>
                  <a:pt x="202556" y="132484"/>
                  <a:pt x="202556" y="132484"/>
                  <a:pt x="200086" y="133855"/>
                </a:cubicBezTo>
                <a:cubicBezTo>
                  <a:pt x="200086" y="135227"/>
                  <a:pt x="198852" y="135227"/>
                  <a:pt x="198852" y="135227"/>
                </a:cubicBezTo>
                <a:cubicBezTo>
                  <a:pt x="198852" y="133855"/>
                  <a:pt x="198852" y="133855"/>
                  <a:pt x="198852" y="133855"/>
                </a:cubicBezTo>
                <a:cubicBezTo>
                  <a:pt x="198852" y="133855"/>
                  <a:pt x="198852" y="133855"/>
                  <a:pt x="197617" y="131113"/>
                </a:cubicBezTo>
                <a:cubicBezTo>
                  <a:pt x="197617" y="131113"/>
                  <a:pt x="197617" y="129742"/>
                  <a:pt x="198852" y="129742"/>
                </a:cubicBezTo>
                <a:cubicBezTo>
                  <a:pt x="198852" y="129742"/>
                  <a:pt x="198852" y="129742"/>
                  <a:pt x="203791" y="127000"/>
                </a:cubicBezTo>
                <a:close/>
                <a:moveTo>
                  <a:pt x="183964" y="127000"/>
                </a:moveTo>
                <a:cubicBezTo>
                  <a:pt x="189044" y="127000"/>
                  <a:pt x="192854" y="132246"/>
                  <a:pt x="192854" y="141426"/>
                </a:cubicBezTo>
                <a:cubicBezTo>
                  <a:pt x="192854" y="151918"/>
                  <a:pt x="189044" y="157163"/>
                  <a:pt x="182694" y="157163"/>
                </a:cubicBezTo>
                <a:cubicBezTo>
                  <a:pt x="177614" y="157163"/>
                  <a:pt x="173804" y="151918"/>
                  <a:pt x="173804" y="142737"/>
                </a:cubicBezTo>
                <a:cubicBezTo>
                  <a:pt x="173804" y="133557"/>
                  <a:pt x="177614" y="127000"/>
                  <a:pt x="183964" y="127000"/>
                </a:cubicBezTo>
                <a:close/>
                <a:moveTo>
                  <a:pt x="161699" y="127000"/>
                </a:moveTo>
                <a:cubicBezTo>
                  <a:pt x="161699" y="127000"/>
                  <a:pt x="161699" y="127000"/>
                  <a:pt x="164478" y="127000"/>
                </a:cubicBezTo>
                <a:cubicBezTo>
                  <a:pt x="165867" y="127000"/>
                  <a:pt x="165867" y="127000"/>
                  <a:pt x="165867" y="127000"/>
                </a:cubicBezTo>
                <a:cubicBezTo>
                  <a:pt x="165867" y="127000"/>
                  <a:pt x="165867" y="127000"/>
                  <a:pt x="165867" y="155792"/>
                </a:cubicBezTo>
                <a:cubicBezTo>
                  <a:pt x="165867" y="155792"/>
                  <a:pt x="165867" y="157163"/>
                  <a:pt x="164478" y="157163"/>
                </a:cubicBezTo>
                <a:cubicBezTo>
                  <a:pt x="164478" y="157163"/>
                  <a:pt x="164478" y="157163"/>
                  <a:pt x="161699" y="157163"/>
                </a:cubicBezTo>
                <a:cubicBezTo>
                  <a:pt x="160310" y="157163"/>
                  <a:pt x="160310" y="155792"/>
                  <a:pt x="160310" y="155792"/>
                </a:cubicBezTo>
                <a:cubicBezTo>
                  <a:pt x="160310" y="155792"/>
                  <a:pt x="160310" y="155792"/>
                  <a:pt x="160310" y="132484"/>
                </a:cubicBezTo>
                <a:cubicBezTo>
                  <a:pt x="160310" y="132484"/>
                  <a:pt x="160310" y="132484"/>
                  <a:pt x="156143" y="133855"/>
                </a:cubicBezTo>
                <a:cubicBezTo>
                  <a:pt x="156143" y="135227"/>
                  <a:pt x="156143" y="135227"/>
                  <a:pt x="156143" y="135227"/>
                </a:cubicBezTo>
                <a:cubicBezTo>
                  <a:pt x="154754" y="133855"/>
                  <a:pt x="154754" y="133855"/>
                  <a:pt x="154754" y="133855"/>
                </a:cubicBezTo>
                <a:cubicBezTo>
                  <a:pt x="154754" y="133855"/>
                  <a:pt x="154754" y="133855"/>
                  <a:pt x="154754" y="131113"/>
                </a:cubicBezTo>
                <a:cubicBezTo>
                  <a:pt x="154754" y="131113"/>
                  <a:pt x="154754" y="129742"/>
                  <a:pt x="154754" y="129742"/>
                </a:cubicBezTo>
                <a:cubicBezTo>
                  <a:pt x="154754" y="129742"/>
                  <a:pt x="154754" y="129742"/>
                  <a:pt x="161699" y="127000"/>
                </a:cubicBezTo>
                <a:close/>
                <a:moveTo>
                  <a:pt x="141261" y="127000"/>
                </a:moveTo>
                <a:cubicBezTo>
                  <a:pt x="147710" y="127000"/>
                  <a:pt x="151580" y="132246"/>
                  <a:pt x="151580" y="141426"/>
                </a:cubicBezTo>
                <a:cubicBezTo>
                  <a:pt x="151580" y="151918"/>
                  <a:pt x="147710" y="157163"/>
                  <a:pt x="141261" y="157163"/>
                </a:cubicBezTo>
                <a:cubicBezTo>
                  <a:pt x="134811" y="157163"/>
                  <a:pt x="130942" y="151918"/>
                  <a:pt x="130942" y="142737"/>
                </a:cubicBezTo>
                <a:cubicBezTo>
                  <a:pt x="130942" y="133557"/>
                  <a:pt x="134811" y="127000"/>
                  <a:pt x="141261" y="127000"/>
                </a:cubicBezTo>
                <a:close/>
                <a:moveTo>
                  <a:pt x="247736" y="80963"/>
                </a:moveTo>
                <a:cubicBezTo>
                  <a:pt x="245015" y="80963"/>
                  <a:pt x="243654" y="85091"/>
                  <a:pt x="243654" y="91970"/>
                </a:cubicBezTo>
                <a:cubicBezTo>
                  <a:pt x="243654" y="97474"/>
                  <a:pt x="245015" y="101601"/>
                  <a:pt x="247736" y="101601"/>
                </a:cubicBezTo>
                <a:cubicBezTo>
                  <a:pt x="251818" y="101601"/>
                  <a:pt x="253179" y="94722"/>
                  <a:pt x="253179" y="90594"/>
                </a:cubicBezTo>
                <a:cubicBezTo>
                  <a:pt x="253179" y="87843"/>
                  <a:pt x="251818" y="80963"/>
                  <a:pt x="247736" y="80963"/>
                </a:cubicBezTo>
                <a:close/>
                <a:moveTo>
                  <a:pt x="205328" y="80963"/>
                </a:moveTo>
                <a:cubicBezTo>
                  <a:pt x="203060" y="80963"/>
                  <a:pt x="200792" y="85091"/>
                  <a:pt x="200792" y="91970"/>
                </a:cubicBezTo>
                <a:cubicBezTo>
                  <a:pt x="200792" y="97474"/>
                  <a:pt x="203060" y="101601"/>
                  <a:pt x="205328" y="101601"/>
                </a:cubicBezTo>
                <a:cubicBezTo>
                  <a:pt x="208730" y="101601"/>
                  <a:pt x="208730" y="94722"/>
                  <a:pt x="208730" y="90594"/>
                </a:cubicBezTo>
                <a:cubicBezTo>
                  <a:pt x="208730" y="87843"/>
                  <a:pt x="208730" y="80963"/>
                  <a:pt x="205328" y="80963"/>
                </a:cubicBezTo>
                <a:close/>
                <a:moveTo>
                  <a:pt x="184010" y="80963"/>
                </a:moveTo>
                <a:cubicBezTo>
                  <a:pt x="179928" y="80963"/>
                  <a:pt x="178567" y="85091"/>
                  <a:pt x="178567" y="91970"/>
                </a:cubicBezTo>
                <a:cubicBezTo>
                  <a:pt x="178567" y="97474"/>
                  <a:pt x="179928" y="101601"/>
                  <a:pt x="184010" y="101601"/>
                </a:cubicBezTo>
                <a:cubicBezTo>
                  <a:pt x="188092" y="101601"/>
                  <a:pt x="188092" y="94722"/>
                  <a:pt x="188092" y="90594"/>
                </a:cubicBezTo>
                <a:cubicBezTo>
                  <a:pt x="188092" y="87843"/>
                  <a:pt x="188092" y="80963"/>
                  <a:pt x="184010" y="80963"/>
                </a:cubicBezTo>
                <a:close/>
                <a:moveTo>
                  <a:pt x="162011" y="80963"/>
                </a:moveTo>
                <a:cubicBezTo>
                  <a:pt x="159290" y="80963"/>
                  <a:pt x="157929" y="85091"/>
                  <a:pt x="157929" y="91970"/>
                </a:cubicBezTo>
                <a:cubicBezTo>
                  <a:pt x="157929" y="97474"/>
                  <a:pt x="159290" y="101601"/>
                  <a:pt x="162011" y="101601"/>
                </a:cubicBezTo>
                <a:cubicBezTo>
                  <a:pt x="166093" y="101601"/>
                  <a:pt x="167454" y="94722"/>
                  <a:pt x="167454" y="90594"/>
                </a:cubicBezTo>
                <a:cubicBezTo>
                  <a:pt x="167454" y="87843"/>
                  <a:pt x="166093" y="80963"/>
                  <a:pt x="162011" y="80963"/>
                </a:cubicBezTo>
                <a:close/>
                <a:moveTo>
                  <a:pt x="76173" y="80963"/>
                </a:moveTo>
                <a:cubicBezTo>
                  <a:pt x="73527" y="80963"/>
                  <a:pt x="72204" y="85091"/>
                  <a:pt x="72204" y="91970"/>
                </a:cubicBezTo>
                <a:cubicBezTo>
                  <a:pt x="72204" y="97474"/>
                  <a:pt x="73527" y="101601"/>
                  <a:pt x="76173" y="101601"/>
                </a:cubicBezTo>
                <a:cubicBezTo>
                  <a:pt x="80142" y="101601"/>
                  <a:pt x="80142" y="94722"/>
                  <a:pt x="80142" y="90594"/>
                </a:cubicBezTo>
                <a:cubicBezTo>
                  <a:pt x="80142" y="87843"/>
                  <a:pt x="80142" y="80963"/>
                  <a:pt x="76173" y="80963"/>
                </a:cubicBezTo>
                <a:close/>
                <a:moveTo>
                  <a:pt x="225310" y="76200"/>
                </a:moveTo>
                <a:cubicBezTo>
                  <a:pt x="226721" y="76200"/>
                  <a:pt x="226721" y="76200"/>
                  <a:pt x="226721" y="76200"/>
                </a:cubicBezTo>
                <a:cubicBezTo>
                  <a:pt x="226721" y="76200"/>
                  <a:pt x="226721" y="76200"/>
                  <a:pt x="229543" y="76200"/>
                </a:cubicBezTo>
                <a:cubicBezTo>
                  <a:pt x="230954" y="76200"/>
                  <a:pt x="230954" y="77511"/>
                  <a:pt x="230954" y="77511"/>
                </a:cubicBezTo>
                <a:cubicBezTo>
                  <a:pt x="230954" y="77511"/>
                  <a:pt x="230954" y="77511"/>
                  <a:pt x="230954" y="105052"/>
                </a:cubicBezTo>
                <a:cubicBezTo>
                  <a:pt x="230954" y="105052"/>
                  <a:pt x="230954" y="106363"/>
                  <a:pt x="229543" y="106363"/>
                </a:cubicBezTo>
                <a:cubicBezTo>
                  <a:pt x="229543" y="106363"/>
                  <a:pt x="229543" y="106363"/>
                  <a:pt x="225310" y="106363"/>
                </a:cubicBezTo>
                <a:cubicBezTo>
                  <a:pt x="225310" y="106363"/>
                  <a:pt x="225310" y="105052"/>
                  <a:pt x="225310" y="105052"/>
                </a:cubicBezTo>
                <a:cubicBezTo>
                  <a:pt x="225310" y="105052"/>
                  <a:pt x="225310" y="105052"/>
                  <a:pt x="225310" y="82757"/>
                </a:cubicBezTo>
                <a:cubicBezTo>
                  <a:pt x="225310" y="82757"/>
                  <a:pt x="225310" y="82757"/>
                  <a:pt x="221076" y="84069"/>
                </a:cubicBezTo>
                <a:cubicBezTo>
                  <a:pt x="219665" y="84069"/>
                  <a:pt x="219665" y="84069"/>
                  <a:pt x="219665" y="84069"/>
                </a:cubicBezTo>
                <a:cubicBezTo>
                  <a:pt x="219665" y="84069"/>
                  <a:pt x="219665" y="84069"/>
                  <a:pt x="219665" y="81446"/>
                </a:cubicBezTo>
                <a:cubicBezTo>
                  <a:pt x="218254" y="80134"/>
                  <a:pt x="219665" y="80134"/>
                  <a:pt x="219665" y="80134"/>
                </a:cubicBezTo>
                <a:cubicBezTo>
                  <a:pt x="219665" y="80134"/>
                  <a:pt x="219665" y="80134"/>
                  <a:pt x="225310" y="76200"/>
                </a:cubicBezTo>
                <a:close/>
                <a:moveTo>
                  <a:pt x="205555" y="76200"/>
                </a:moveTo>
                <a:cubicBezTo>
                  <a:pt x="212500" y="76200"/>
                  <a:pt x="216667" y="81446"/>
                  <a:pt x="216667" y="90626"/>
                </a:cubicBezTo>
                <a:cubicBezTo>
                  <a:pt x="216667" y="101118"/>
                  <a:pt x="212500" y="106363"/>
                  <a:pt x="205555" y="106363"/>
                </a:cubicBezTo>
                <a:cubicBezTo>
                  <a:pt x="198609" y="106363"/>
                  <a:pt x="194442" y="101118"/>
                  <a:pt x="194442" y="91937"/>
                </a:cubicBezTo>
                <a:cubicBezTo>
                  <a:pt x="194442" y="81446"/>
                  <a:pt x="198609" y="76200"/>
                  <a:pt x="205555" y="76200"/>
                </a:cubicBezTo>
                <a:close/>
                <a:moveTo>
                  <a:pt x="183964" y="76200"/>
                </a:moveTo>
                <a:cubicBezTo>
                  <a:pt x="189044" y="76200"/>
                  <a:pt x="192854" y="81446"/>
                  <a:pt x="192854" y="90626"/>
                </a:cubicBezTo>
                <a:cubicBezTo>
                  <a:pt x="192854" y="101118"/>
                  <a:pt x="189044" y="106363"/>
                  <a:pt x="182694" y="106363"/>
                </a:cubicBezTo>
                <a:cubicBezTo>
                  <a:pt x="177614" y="106363"/>
                  <a:pt x="173804" y="101118"/>
                  <a:pt x="173804" y="91937"/>
                </a:cubicBezTo>
                <a:cubicBezTo>
                  <a:pt x="173804" y="81446"/>
                  <a:pt x="177614" y="76200"/>
                  <a:pt x="183964" y="76200"/>
                </a:cubicBezTo>
                <a:close/>
                <a:moveTo>
                  <a:pt x="161898" y="76200"/>
                </a:moveTo>
                <a:cubicBezTo>
                  <a:pt x="168347" y="76200"/>
                  <a:pt x="172217" y="81446"/>
                  <a:pt x="172217" y="90626"/>
                </a:cubicBezTo>
                <a:cubicBezTo>
                  <a:pt x="172217" y="101118"/>
                  <a:pt x="168347" y="106363"/>
                  <a:pt x="161898" y="106363"/>
                </a:cubicBezTo>
                <a:cubicBezTo>
                  <a:pt x="155448" y="106363"/>
                  <a:pt x="152869" y="101118"/>
                  <a:pt x="151579" y="91937"/>
                </a:cubicBezTo>
                <a:cubicBezTo>
                  <a:pt x="151579" y="81446"/>
                  <a:pt x="156738" y="76200"/>
                  <a:pt x="161898" y="76200"/>
                </a:cubicBezTo>
                <a:close/>
                <a:moveTo>
                  <a:pt x="139584" y="76200"/>
                </a:moveTo>
                <a:cubicBezTo>
                  <a:pt x="139584" y="76200"/>
                  <a:pt x="139584" y="76200"/>
                  <a:pt x="140996" y="76200"/>
                </a:cubicBezTo>
                <a:cubicBezTo>
                  <a:pt x="140996" y="76200"/>
                  <a:pt x="140996" y="76200"/>
                  <a:pt x="143818" y="76200"/>
                </a:cubicBezTo>
                <a:cubicBezTo>
                  <a:pt x="143818" y="76200"/>
                  <a:pt x="145229" y="77511"/>
                  <a:pt x="145229" y="77511"/>
                </a:cubicBezTo>
                <a:cubicBezTo>
                  <a:pt x="145229" y="77511"/>
                  <a:pt x="145229" y="77511"/>
                  <a:pt x="145229" y="105052"/>
                </a:cubicBezTo>
                <a:cubicBezTo>
                  <a:pt x="145229" y="105052"/>
                  <a:pt x="143818" y="106363"/>
                  <a:pt x="143818" y="106363"/>
                </a:cubicBezTo>
                <a:cubicBezTo>
                  <a:pt x="143818" y="106363"/>
                  <a:pt x="143818" y="106363"/>
                  <a:pt x="139584" y="106363"/>
                </a:cubicBezTo>
                <a:cubicBezTo>
                  <a:pt x="139584" y="106363"/>
                  <a:pt x="139584" y="105052"/>
                  <a:pt x="139584" y="105052"/>
                </a:cubicBezTo>
                <a:cubicBezTo>
                  <a:pt x="139584" y="105052"/>
                  <a:pt x="139584" y="105052"/>
                  <a:pt x="139584" y="82757"/>
                </a:cubicBezTo>
                <a:cubicBezTo>
                  <a:pt x="139584" y="82757"/>
                  <a:pt x="139584" y="82757"/>
                  <a:pt x="135351" y="84069"/>
                </a:cubicBezTo>
                <a:cubicBezTo>
                  <a:pt x="135351" y="84069"/>
                  <a:pt x="135351" y="84069"/>
                  <a:pt x="133940" y="84069"/>
                </a:cubicBezTo>
                <a:lnTo>
                  <a:pt x="132529" y="81446"/>
                </a:lnTo>
                <a:cubicBezTo>
                  <a:pt x="132529" y="80134"/>
                  <a:pt x="132529" y="80134"/>
                  <a:pt x="133940" y="80134"/>
                </a:cubicBezTo>
                <a:cubicBezTo>
                  <a:pt x="133940" y="80134"/>
                  <a:pt x="133940" y="80134"/>
                  <a:pt x="139584" y="76200"/>
                </a:cubicBezTo>
                <a:close/>
                <a:moveTo>
                  <a:pt x="118837" y="76200"/>
                </a:moveTo>
                <a:cubicBezTo>
                  <a:pt x="118837" y="76200"/>
                  <a:pt x="118837" y="76200"/>
                  <a:pt x="123005" y="76200"/>
                </a:cubicBezTo>
                <a:cubicBezTo>
                  <a:pt x="123005" y="76200"/>
                  <a:pt x="123005" y="77511"/>
                  <a:pt x="123005" y="77511"/>
                </a:cubicBezTo>
                <a:cubicBezTo>
                  <a:pt x="123005" y="77511"/>
                  <a:pt x="123005" y="77511"/>
                  <a:pt x="123005" y="105052"/>
                </a:cubicBezTo>
                <a:cubicBezTo>
                  <a:pt x="123005" y="105052"/>
                  <a:pt x="123005" y="106363"/>
                  <a:pt x="123005" y="106363"/>
                </a:cubicBezTo>
                <a:cubicBezTo>
                  <a:pt x="123005" y="106363"/>
                  <a:pt x="123005" y="106363"/>
                  <a:pt x="118837" y="106363"/>
                </a:cubicBezTo>
                <a:cubicBezTo>
                  <a:pt x="118837" y="106363"/>
                  <a:pt x="117448" y="105052"/>
                  <a:pt x="117448" y="105052"/>
                </a:cubicBezTo>
                <a:cubicBezTo>
                  <a:pt x="117448" y="105052"/>
                  <a:pt x="117448" y="105052"/>
                  <a:pt x="117448" y="82757"/>
                </a:cubicBezTo>
                <a:cubicBezTo>
                  <a:pt x="117448" y="82757"/>
                  <a:pt x="117448" y="82757"/>
                  <a:pt x="114670" y="84069"/>
                </a:cubicBezTo>
                <a:cubicBezTo>
                  <a:pt x="113281" y="84069"/>
                  <a:pt x="113281" y="84069"/>
                  <a:pt x="113281" y="84069"/>
                </a:cubicBezTo>
                <a:cubicBezTo>
                  <a:pt x="113281" y="84069"/>
                  <a:pt x="113281" y="84069"/>
                  <a:pt x="111892" y="81446"/>
                </a:cubicBezTo>
                <a:cubicBezTo>
                  <a:pt x="111892" y="80134"/>
                  <a:pt x="111892" y="80134"/>
                  <a:pt x="111892" y="80134"/>
                </a:cubicBezTo>
                <a:cubicBezTo>
                  <a:pt x="111892" y="80134"/>
                  <a:pt x="111892" y="80134"/>
                  <a:pt x="118837" y="76200"/>
                </a:cubicBezTo>
                <a:close/>
                <a:moveTo>
                  <a:pt x="97207" y="76200"/>
                </a:moveTo>
                <a:cubicBezTo>
                  <a:pt x="97207" y="76200"/>
                  <a:pt x="97207" y="76200"/>
                  <a:pt x="99588" y="76200"/>
                </a:cubicBezTo>
                <a:cubicBezTo>
                  <a:pt x="100779" y="76200"/>
                  <a:pt x="100779" y="77511"/>
                  <a:pt x="100779" y="77511"/>
                </a:cubicBezTo>
                <a:cubicBezTo>
                  <a:pt x="100779" y="77511"/>
                  <a:pt x="100779" y="77511"/>
                  <a:pt x="100779" y="105052"/>
                </a:cubicBezTo>
                <a:cubicBezTo>
                  <a:pt x="100779" y="105052"/>
                  <a:pt x="100779" y="106363"/>
                  <a:pt x="99588" y="106363"/>
                </a:cubicBezTo>
                <a:cubicBezTo>
                  <a:pt x="99588" y="106363"/>
                  <a:pt x="99588" y="106363"/>
                  <a:pt x="97207" y="106363"/>
                </a:cubicBezTo>
                <a:cubicBezTo>
                  <a:pt x="96016" y="106363"/>
                  <a:pt x="96016" y="105052"/>
                  <a:pt x="96016" y="105052"/>
                </a:cubicBezTo>
                <a:cubicBezTo>
                  <a:pt x="96016" y="105052"/>
                  <a:pt x="96016" y="105052"/>
                  <a:pt x="96016" y="82757"/>
                </a:cubicBezTo>
                <a:cubicBezTo>
                  <a:pt x="96016" y="82757"/>
                  <a:pt x="96016" y="82757"/>
                  <a:pt x="92444" y="84069"/>
                </a:cubicBezTo>
                <a:cubicBezTo>
                  <a:pt x="91254" y="84069"/>
                  <a:pt x="91254" y="84069"/>
                  <a:pt x="91254" y="84069"/>
                </a:cubicBezTo>
                <a:cubicBezTo>
                  <a:pt x="91254" y="84069"/>
                  <a:pt x="91254" y="84069"/>
                  <a:pt x="91254" y="81446"/>
                </a:cubicBezTo>
                <a:cubicBezTo>
                  <a:pt x="91254" y="80134"/>
                  <a:pt x="91254" y="80134"/>
                  <a:pt x="91254" y="80134"/>
                </a:cubicBezTo>
                <a:cubicBezTo>
                  <a:pt x="91254" y="80134"/>
                  <a:pt x="91254" y="80134"/>
                  <a:pt x="97207" y="76200"/>
                </a:cubicBezTo>
                <a:close/>
                <a:moveTo>
                  <a:pt x="201926" y="36513"/>
                </a:moveTo>
                <a:cubicBezTo>
                  <a:pt x="200792" y="37812"/>
                  <a:pt x="200792" y="39111"/>
                  <a:pt x="200792" y="40409"/>
                </a:cubicBezTo>
                <a:cubicBezTo>
                  <a:pt x="200792" y="46904"/>
                  <a:pt x="203060" y="50801"/>
                  <a:pt x="205328" y="50801"/>
                </a:cubicBezTo>
                <a:cubicBezTo>
                  <a:pt x="208730" y="50801"/>
                  <a:pt x="208730" y="44306"/>
                  <a:pt x="208730" y="40409"/>
                </a:cubicBezTo>
                <a:cubicBezTo>
                  <a:pt x="208730" y="40409"/>
                  <a:pt x="208730" y="40409"/>
                  <a:pt x="208730" y="39111"/>
                </a:cubicBezTo>
                <a:cubicBezTo>
                  <a:pt x="206462" y="37812"/>
                  <a:pt x="204194" y="36513"/>
                  <a:pt x="201926" y="36513"/>
                </a:cubicBezTo>
                <a:close/>
                <a:moveTo>
                  <a:pt x="123005" y="34925"/>
                </a:moveTo>
                <a:cubicBezTo>
                  <a:pt x="120737" y="34925"/>
                  <a:pt x="118469" y="36248"/>
                  <a:pt x="116201" y="37571"/>
                </a:cubicBezTo>
                <a:cubicBezTo>
                  <a:pt x="116201" y="38894"/>
                  <a:pt x="115067" y="38894"/>
                  <a:pt x="115067" y="38894"/>
                </a:cubicBezTo>
                <a:cubicBezTo>
                  <a:pt x="115067" y="38894"/>
                  <a:pt x="115067" y="40216"/>
                  <a:pt x="115067" y="40216"/>
                </a:cubicBezTo>
                <a:cubicBezTo>
                  <a:pt x="115067" y="46831"/>
                  <a:pt x="116201" y="50800"/>
                  <a:pt x="119603" y="50800"/>
                </a:cubicBezTo>
                <a:cubicBezTo>
                  <a:pt x="123005" y="50800"/>
                  <a:pt x="123005" y="44185"/>
                  <a:pt x="123005" y="40216"/>
                </a:cubicBezTo>
                <a:cubicBezTo>
                  <a:pt x="123005" y="38894"/>
                  <a:pt x="123005" y="36248"/>
                  <a:pt x="123005" y="34925"/>
                </a:cubicBezTo>
                <a:close/>
                <a:moveTo>
                  <a:pt x="162011" y="31750"/>
                </a:moveTo>
                <a:cubicBezTo>
                  <a:pt x="159290" y="31750"/>
                  <a:pt x="157929" y="35560"/>
                  <a:pt x="157929" y="40640"/>
                </a:cubicBezTo>
                <a:cubicBezTo>
                  <a:pt x="157929" y="46990"/>
                  <a:pt x="159290" y="50800"/>
                  <a:pt x="162011" y="50800"/>
                </a:cubicBezTo>
                <a:cubicBezTo>
                  <a:pt x="166093" y="50800"/>
                  <a:pt x="167454" y="44450"/>
                  <a:pt x="167454" y="40640"/>
                </a:cubicBezTo>
                <a:cubicBezTo>
                  <a:pt x="167454" y="36830"/>
                  <a:pt x="166093" y="31750"/>
                  <a:pt x="162011" y="31750"/>
                </a:cubicBezTo>
                <a:close/>
                <a:moveTo>
                  <a:pt x="144703" y="28575"/>
                </a:moveTo>
                <a:cubicBezTo>
                  <a:pt x="144703" y="28575"/>
                  <a:pt x="144703" y="28575"/>
                  <a:pt x="144703" y="55075"/>
                </a:cubicBezTo>
                <a:cubicBezTo>
                  <a:pt x="144703" y="55075"/>
                  <a:pt x="143389" y="55075"/>
                  <a:pt x="143389" y="55075"/>
                </a:cubicBezTo>
                <a:cubicBezTo>
                  <a:pt x="143389" y="55075"/>
                  <a:pt x="143389" y="55075"/>
                  <a:pt x="139447" y="55075"/>
                </a:cubicBezTo>
                <a:cubicBezTo>
                  <a:pt x="139447" y="55075"/>
                  <a:pt x="139447" y="55075"/>
                  <a:pt x="139447" y="32550"/>
                </a:cubicBezTo>
                <a:cubicBezTo>
                  <a:pt x="139447" y="32550"/>
                  <a:pt x="139447" y="32550"/>
                  <a:pt x="135504" y="33875"/>
                </a:cubicBezTo>
                <a:cubicBezTo>
                  <a:pt x="135504" y="33875"/>
                  <a:pt x="135504" y="33875"/>
                  <a:pt x="134190" y="33875"/>
                </a:cubicBezTo>
                <a:cubicBezTo>
                  <a:pt x="134190" y="33875"/>
                  <a:pt x="134190" y="33875"/>
                  <a:pt x="132876" y="31225"/>
                </a:cubicBezTo>
                <a:cubicBezTo>
                  <a:pt x="131562" y="31225"/>
                  <a:pt x="130248" y="32550"/>
                  <a:pt x="127619" y="32550"/>
                </a:cubicBezTo>
                <a:cubicBezTo>
                  <a:pt x="128934" y="35200"/>
                  <a:pt x="128934" y="37850"/>
                  <a:pt x="128934" y="40500"/>
                </a:cubicBezTo>
                <a:cubicBezTo>
                  <a:pt x="128934" y="51100"/>
                  <a:pt x="124991" y="56400"/>
                  <a:pt x="118420" y="56400"/>
                </a:cubicBezTo>
                <a:cubicBezTo>
                  <a:pt x="113164" y="56400"/>
                  <a:pt x="109221" y="51100"/>
                  <a:pt x="109221" y="41825"/>
                </a:cubicBezTo>
                <a:cubicBezTo>
                  <a:pt x="106593" y="43150"/>
                  <a:pt x="103964" y="44475"/>
                  <a:pt x="101336" y="47125"/>
                </a:cubicBezTo>
                <a:cubicBezTo>
                  <a:pt x="101336" y="47125"/>
                  <a:pt x="101336" y="47125"/>
                  <a:pt x="101336" y="55075"/>
                </a:cubicBezTo>
                <a:cubicBezTo>
                  <a:pt x="101336" y="55075"/>
                  <a:pt x="101336" y="55075"/>
                  <a:pt x="100022" y="55075"/>
                </a:cubicBezTo>
                <a:cubicBezTo>
                  <a:pt x="100022" y="55075"/>
                  <a:pt x="100022" y="55075"/>
                  <a:pt x="97394" y="55075"/>
                </a:cubicBezTo>
                <a:cubicBezTo>
                  <a:pt x="96080" y="55075"/>
                  <a:pt x="96080" y="55075"/>
                  <a:pt x="96080" y="55075"/>
                </a:cubicBezTo>
                <a:cubicBezTo>
                  <a:pt x="96080" y="55075"/>
                  <a:pt x="96080" y="55075"/>
                  <a:pt x="96080" y="49775"/>
                </a:cubicBezTo>
                <a:cubicBezTo>
                  <a:pt x="85566" y="57725"/>
                  <a:pt x="77681" y="65675"/>
                  <a:pt x="72425" y="77600"/>
                </a:cubicBezTo>
                <a:cubicBezTo>
                  <a:pt x="73739" y="76275"/>
                  <a:pt x="75053" y="76275"/>
                  <a:pt x="76367" y="76275"/>
                </a:cubicBezTo>
                <a:cubicBezTo>
                  <a:pt x="82938" y="76275"/>
                  <a:pt x="86880" y="81575"/>
                  <a:pt x="86880" y="90850"/>
                </a:cubicBezTo>
                <a:cubicBezTo>
                  <a:pt x="86880" y="101450"/>
                  <a:pt x="82938" y="106750"/>
                  <a:pt x="76367" y="106750"/>
                </a:cubicBezTo>
                <a:cubicBezTo>
                  <a:pt x="71111" y="106750"/>
                  <a:pt x="68482" y="102775"/>
                  <a:pt x="67168" y="97475"/>
                </a:cubicBezTo>
                <a:cubicBezTo>
                  <a:pt x="65854" y="106750"/>
                  <a:pt x="69796" y="120000"/>
                  <a:pt x="75053" y="127950"/>
                </a:cubicBezTo>
                <a:cubicBezTo>
                  <a:pt x="75053" y="127950"/>
                  <a:pt x="76367" y="127950"/>
                  <a:pt x="76367" y="127950"/>
                </a:cubicBezTo>
                <a:cubicBezTo>
                  <a:pt x="76367" y="127950"/>
                  <a:pt x="76367" y="127950"/>
                  <a:pt x="78995" y="127950"/>
                </a:cubicBezTo>
                <a:cubicBezTo>
                  <a:pt x="78995" y="127950"/>
                  <a:pt x="80310" y="127950"/>
                  <a:pt x="80310" y="127950"/>
                </a:cubicBezTo>
                <a:cubicBezTo>
                  <a:pt x="80310" y="127950"/>
                  <a:pt x="80310" y="127950"/>
                  <a:pt x="80310" y="133250"/>
                </a:cubicBezTo>
                <a:cubicBezTo>
                  <a:pt x="82938" y="134575"/>
                  <a:pt x="85566" y="135900"/>
                  <a:pt x="88195" y="135900"/>
                </a:cubicBezTo>
                <a:cubicBezTo>
                  <a:pt x="89509" y="130600"/>
                  <a:pt x="93451" y="126625"/>
                  <a:pt x="97394" y="126625"/>
                </a:cubicBezTo>
                <a:cubicBezTo>
                  <a:pt x="102650" y="126625"/>
                  <a:pt x="106593" y="130600"/>
                  <a:pt x="107907" y="135900"/>
                </a:cubicBezTo>
                <a:cubicBezTo>
                  <a:pt x="110535" y="137225"/>
                  <a:pt x="113164" y="138550"/>
                  <a:pt x="114478" y="145175"/>
                </a:cubicBezTo>
                <a:cubicBezTo>
                  <a:pt x="115792" y="147825"/>
                  <a:pt x="115792" y="150475"/>
                  <a:pt x="117106" y="151800"/>
                </a:cubicBezTo>
                <a:cubicBezTo>
                  <a:pt x="117106" y="151800"/>
                  <a:pt x="117106" y="151800"/>
                  <a:pt x="117106" y="133250"/>
                </a:cubicBezTo>
                <a:cubicBezTo>
                  <a:pt x="117106" y="133250"/>
                  <a:pt x="117106" y="133250"/>
                  <a:pt x="114478" y="134575"/>
                </a:cubicBezTo>
                <a:cubicBezTo>
                  <a:pt x="113164" y="135900"/>
                  <a:pt x="113164" y="135900"/>
                  <a:pt x="113164" y="135900"/>
                </a:cubicBezTo>
                <a:cubicBezTo>
                  <a:pt x="113164" y="134575"/>
                  <a:pt x="113164" y="134575"/>
                  <a:pt x="113164" y="134575"/>
                </a:cubicBezTo>
                <a:cubicBezTo>
                  <a:pt x="113164" y="134575"/>
                  <a:pt x="113164" y="134575"/>
                  <a:pt x="111849" y="131925"/>
                </a:cubicBezTo>
                <a:cubicBezTo>
                  <a:pt x="111849" y="131925"/>
                  <a:pt x="111849" y="130600"/>
                  <a:pt x="111849" y="130600"/>
                </a:cubicBezTo>
                <a:cubicBezTo>
                  <a:pt x="111849" y="130600"/>
                  <a:pt x="111849" y="130600"/>
                  <a:pt x="118420" y="127950"/>
                </a:cubicBezTo>
                <a:cubicBezTo>
                  <a:pt x="118420" y="127950"/>
                  <a:pt x="118420" y="127950"/>
                  <a:pt x="122363" y="127950"/>
                </a:cubicBezTo>
                <a:cubicBezTo>
                  <a:pt x="122363" y="127950"/>
                  <a:pt x="122363" y="127950"/>
                  <a:pt x="122363" y="155775"/>
                </a:cubicBezTo>
                <a:cubicBezTo>
                  <a:pt x="122363" y="155775"/>
                  <a:pt x="122363" y="157100"/>
                  <a:pt x="122363" y="157100"/>
                </a:cubicBezTo>
                <a:cubicBezTo>
                  <a:pt x="122363" y="157100"/>
                  <a:pt x="122363" y="157100"/>
                  <a:pt x="121049" y="157100"/>
                </a:cubicBezTo>
                <a:cubicBezTo>
                  <a:pt x="123677" y="159750"/>
                  <a:pt x="128934" y="161075"/>
                  <a:pt x="135504" y="162400"/>
                </a:cubicBezTo>
                <a:cubicBezTo>
                  <a:pt x="144703" y="165050"/>
                  <a:pt x="159159" y="151800"/>
                  <a:pt x="161787" y="159750"/>
                </a:cubicBezTo>
                <a:cubicBezTo>
                  <a:pt x="164416" y="175650"/>
                  <a:pt x="173615" y="186250"/>
                  <a:pt x="181500" y="191550"/>
                </a:cubicBezTo>
                <a:cubicBezTo>
                  <a:pt x="181500" y="191550"/>
                  <a:pt x="181500" y="191550"/>
                  <a:pt x="181500" y="183600"/>
                </a:cubicBezTo>
                <a:cubicBezTo>
                  <a:pt x="181500" y="183600"/>
                  <a:pt x="181500" y="183600"/>
                  <a:pt x="178872" y="186250"/>
                </a:cubicBezTo>
                <a:cubicBezTo>
                  <a:pt x="177557" y="186250"/>
                  <a:pt x="177557" y="186250"/>
                  <a:pt x="177557" y="186250"/>
                </a:cubicBezTo>
                <a:cubicBezTo>
                  <a:pt x="177557" y="186250"/>
                  <a:pt x="177557" y="184925"/>
                  <a:pt x="176243" y="184925"/>
                </a:cubicBezTo>
                <a:cubicBezTo>
                  <a:pt x="176243" y="184925"/>
                  <a:pt x="176243" y="184925"/>
                  <a:pt x="176243" y="182275"/>
                </a:cubicBezTo>
                <a:cubicBezTo>
                  <a:pt x="176243" y="182275"/>
                  <a:pt x="176243" y="180950"/>
                  <a:pt x="176243" y="180950"/>
                </a:cubicBezTo>
                <a:cubicBezTo>
                  <a:pt x="176243" y="180950"/>
                  <a:pt x="176243" y="180950"/>
                  <a:pt x="182814" y="178300"/>
                </a:cubicBezTo>
                <a:cubicBezTo>
                  <a:pt x="182814" y="178300"/>
                  <a:pt x="182814" y="178300"/>
                  <a:pt x="186756" y="178300"/>
                </a:cubicBezTo>
                <a:cubicBezTo>
                  <a:pt x="186756" y="178300"/>
                  <a:pt x="186756" y="178300"/>
                  <a:pt x="186756" y="194200"/>
                </a:cubicBezTo>
                <a:cubicBezTo>
                  <a:pt x="194641" y="196850"/>
                  <a:pt x="201213" y="194200"/>
                  <a:pt x="199898" y="186250"/>
                </a:cubicBezTo>
                <a:cubicBezTo>
                  <a:pt x="199898" y="186250"/>
                  <a:pt x="198584" y="186250"/>
                  <a:pt x="198584" y="186250"/>
                </a:cubicBezTo>
                <a:cubicBezTo>
                  <a:pt x="198584" y="186250"/>
                  <a:pt x="198584" y="184925"/>
                  <a:pt x="198584" y="184925"/>
                </a:cubicBezTo>
                <a:cubicBezTo>
                  <a:pt x="198584" y="184925"/>
                  <a:pt x="198584" y="184925"/>
                  <a:pt x="197270" y="182275"/>
                </a:cubicBezTo>
                <a:cubicBezTo>
                  <a:pt x="197270" y="182275"/>
                  <a:pt x="197270" y="180950"/>
                  <a:pt x="198584" y="180950"/>
                </a:cubicBezTo>
                <a:cubicBezTo>
                  <a:pt x="198584" y="180950"/>
                  <a:pt x="198584" y="180950"/>
                  <a:pt x="199898" y="180950"/>
                </a:cubicBezTo>
                <a:cubicBezTo>
                  <a:pt x="198584" y="167700"/>
                  <a:pt x="199898" y="166375"/>
                  <a:pt x="199898" y="166375"/>
                </a:cubicBezTo>
                <a:cubicBezTo>
                  <a:pt x="199898" y="166375"/>
                  <a:pt x="226182" y="169025"/>
                  <a:pt x="234066" y="161075"/>
                </a:cubicBezTo>
                <a:cubicBezTo>
                  <a:pt x="238009" y="157100"/>
                  <a:pt x="240637" y="151800"/>
                  <a:pt x="241951" y="146500"/>
                </a:cubicBezTo>
                <a:cubicBezTo>
                  <a:pt x="243266" y="145175"/>
                  <a:pt x="244580" y="143850"/>
                  <a:pt x="245894" y="143850"/>
                </a:cubicBezTo>
                <a:cubicBezTo>
                  <a:pt x="245894" y="143850"/>
                  <a:pt x="245894" y="143850"/>
                  <a:pt x="245894" y="133250"/>
                </a:cubicBezTo>
                <a:cubicBezTo>
                  <a:pt x="245894" y="133250"/>
                  <a:pt x="245894" y="133250"/>
                  <a:pt x="241951" y="134575"/>
                </a:cubicBezTo>
                <a:cubicBezTo>
                  <a:pt x="241951" y="135900"/>
                  <a:pt x="241951" y="135900"/>
                  <a:pt x="241951" y="135900"/>
                </a:cubicBezTo>
                <a:cubicBezTo>
                  <a:pt x="241951" y="134575"/>
                  <a:pt x="240637" y="134575"/>
                  <a:pt x="240637" y="134575"/>
                </a:cubicBezTo>
                <a:cubicBezTo>
                  <a:pt x="240637" y="134575"/>
                  <a:pt x="240637" y="134575"/>
                  <a:pt x="240637" y="131925"/>
                </a:cubicBezTo>
                <a:cubicBezTo>
                  <a:pt x="240637" y="131925"/>
                  <a:pt x="240637" y="130600"/>
                  <a:pt x="240637" y="130600"/>
                </a:cubicBezTo>
                <a:cubicBezTo>
                  <a:pt x="240637" y="130600"/>
                  <a:pt x="240637" y="130600"/>
                  <a:pt x="247208" y="127950"/>
                </a:cubicBezTo>
                <a:cubicBezTo>
                  <a:pt x="247208" y="127950"/>
                  <a:pt x="247208" y="127950"/>
                  <a:pt x="249836" y="127950"/>
                </a:cubicBezTo>
                <a:cubicBezTo>
                  <a:pt x="251151" y="127950"/>
                  <a:pt x="251151" y="127950"/>
                  <a:pt x="251151" y="127950"/>
                </a:cubicBezTo>
                <a:cubicBezTo>
                  <a:pt x="251151" y="127950"/>
                  <a:pt x="251151" y="127950"/>
                  <a:pt x="251151" y="143850"/>
                </a:cubicBezTo>
                <a:cubicBezTo>
                  <a:pt x="251151" y="143850"/>
                  <a:pt x="252465" y="143850"/>
                  <a:pt x="252465" y="143850"/>
                </a:cubicBezTo>
                <a:cubicBezTo>
                  <a:pt x="264292" y="137225"/>
                  <a:pt x="262978" y="113375"/>
                  <a:pt x="257721" y="94825"/>
                </a:cubicBezTo>
                <a:cubicBezTo>
                  <a:pt x="256407" y="102775"/>
                  <a:pt x="253779" y="106750"/>
                  <a:pt x="247208" y="106750"/>
                </a:cubicBezTo>
                <a:cubicBezTo>
                  <a:pt x="241951" y="106750"/>
                  <a:pt x="238009" y="101450"/>
                  <a:pt x="238009" y="92175"/>
                </a:cubicBezTo>
                <a:cubicBezTo>
                  <a:pt x="238009" y="81575"/>
                  <a:pt x="241951" y="76275"/>
                  <a:pt x="248522" y="76275"/>
                </a:cubicBezTo>
                <a:cubicBezTo>
                  <a:pt x="248522" y="76275"/>
                  <a:pt x="249836" y="76275"/>
                  <a:pt x="249836" y="76275"/>
                </a:cubicBezTo>
                <a:cubicBezTo>
                  <a:pt x="244580" y="67000"/>
                  <a:pt x="238009" y="59050"/>
                  <a:pt x="230124" y="52425"/>
                </a:cubicBezTo>
                <a:cubicBezTo>
                  <a:pt x="230124" y="52425"/>
                  <a:pt x="230124" y="52425"/>
                  <a:pt x="230124" y="55075"/>
                </a:cubicBezTo>
                <a:cubicBezTo>
                  <a:pt x="230124" y="55075"/>
                  <a:pt x="230124" y="55075"/>
                  <a:pt x="228810" y="55075"/>
                </a:cubicBezTo>
                <a:cubicBezTo>
                  <a:pt x="228810" y="55075"/>
                  <a:pt x="228810" y="55075"/>
                  <a:pt x="224867" y="55075"/>
                </a:cubicBezTo>
                <a:cubicBezTo>
                  <a:pt x="224867" y="55075"/>
                  <a:pt x="224867" y="55075"/>
                  <a:pt x="224867" y="48450"/>
                </a:cubicBezTo>
                <a:cubicBezTo>
                  <a:pt x="220925" y="47125"/>
                  <a:pt x="218297" y="44475"/>
                  <a:pt x="215668" y="43150"/>
                </a:cubicBezTo>
                <a:cubicBezTo>
                  <a:pt x="214354" y="51100"/>
                  <a:pt x="210412" y="56400"/>
                  <a:pt x="205155" y="56400"/>
                </a:cubicBezTo>
                <a:cubicBezTo>
                  <a:pt x="198584" y="56400"/>
                  <a:pt x="194641" y="49775"/>
                  <a:pt x="194641" y="40500"/>
                </a:cubicBezTo>
                <a:cubicBezTo>
                  <a:pt x="194641" y="37850"/>
                  <a:pt x="194641" y="36525"/>
                  <a:pt x="195956" y="33875"/>
                </a:cubicBezTo>
                <a:cubicBezTo>
                  <a:pt x="193327" y="32550"/>
                  <a:pt x="189385" y="32550"/>
                  <a:pt x="186756" y="31225"/>
                </a:cubicBezTo>
                <a:cubicBezTo>
                  <a:pt x="186756" y="31225"/>
                  <a:pt x="186756" y="31225"/>
                  <a:pt x="186756" y="55075"/>
                </a:cubicBezTo>
                <a:cubicBezTo>
                  <a:pt x="186756" y="55075"/>
                  <a:pt x="186756" y="55075"/>
                  <a:pt x="182814" y="55075"/>
                </a:cubicBezTo>
                <a:cubicBezTo>
                  <a:pt x="181500" y="55075"/>
                  <a:pt x="181500" y="55075"/>
                  <a:pt x="181500" y="55075"/>
                </a:cubicBezTo>
                <a:cubicBezTo>
                  <a:pt x="181500" y="55075"/>
                  <a:pt x="181500" y="55075"/>
                  <a:pt x="181500" y="32550"/>
                </a:cubicBezTo>
                <a:cubicBezTo>
                  <a:pt x="181500" y="32550"/>
                  <a:pt x="181500" y="32550"/>
                  <a:pt x="178872" y="33875"/>
                </a:cubicBezTo>
                <a:cubicBezTo>
                  <a:pt x="177557" y="33875"/>
                  <a:pt x="177557" y="33875"/>
                  <a:pt x="177557" y="33875"/>
                </a:cubicBezTo>
                <a:cubicBezTo>
                  <a:pt x="177557" y="33875"/>
                  <a:pt x="177557" y="33875"/>
                  <a:pt x="176243" y="33875"/>
                </a:cubicBezTo>
                <a:cubicBezTo>
                  <a:pt x="176243" y="33875"/>
                  <a:pt x="176243" y="33875"/>
                  <a:pt x="176243" y="31225"/>
                </a:cubicBezTo>
                <a:cubicBezTo>
                  <a:pt x="176243" y="29900"/>
                  <a:pt x="176243" y="29900"/>
                  <a:pt x="176243" y="29900"/>
                </a:cubicBezTo>
                <a:cubicBezTo>
                  <a:pt x="176243" y="29900"/>
                  <a:pt x="176243" y="29900"/>
                  <a:pt x="177557" y="29900"/>
                </a:cubicBezTo>
                <a:cubicBezTo>
                  <a:pt x="173615" y="28575"/>
                  <a:pt x="170987" y="28575"/>
                  <a:pt x="168358" y="28575"/>
                </a:cubicBezTo>
                <a:cubicBezTo>
                  <a:pt x="170987" y="31225"/>
                  <a:pt x="172301" y="35200"/>
                  <a:pt x="172301" y="40500"/>
                </a:cubicBezTo>
                <a:cubicBezTo>
                  <a:pt x="172301" y="51100"/>
                  <a:pt x="168358" y="56400"/>
                  <a:pt x="161787" y="56400"/>
                </a:cubicBezTo>
                <a:cubicBezTo>
                  <a:pt x="155217" y="56400"/>
                  <a:pt x="152588" y="49775"/>
                  <a:pt x="151274" y="40500"/>
                </a:cubicBezTo>
                <a:cubicBezTo>
                  <a:pt x="151274" y="35200"/>
                  <a:pt x="153903" y="29900"/>
                  <a:pt x="156531" y="28575"/>
                </a:cubicBezTo>
                <a:cubicBezTo>
                  <a:pt x="152588" y="28575"/>
                  <a:pt x="148646" y="28575"/>
                  <a:pt x="144703" y="28575"/>
                </a:cubicBezTo>
                <a:close/>
                <a:moveTo>
                  <a:pt x="164533" y="0"/>
                </a:moveTo>
                <a:cubicBezTo>
                  <a:pt x="205215" y="0"/>
                  <a:pt x="240648" y="17090"/>
                  <a:pt x="266895" y="48642"/>
                </a:cubicBezTo>
                <a:cubicBezTo>
                  <a:pt x="285268" y="72305"/>
                  <a:pt x="294454" y="99914"/>
                  <a:pt x="291829" y="130150"/>
                </a:cubicBezTo>
                <a:cubicBezTo>
                  <a:pt x="289205" y="155129"/>
                  <a:pt x="278706" y="181422"/>
                  <a:pt x="269520" y="206400"/>
                </a:cubicBezTo>
                <a:cubicBezTo>
                  <a:pt x="253772" y="247154"/>
                  <a:pt x="239336" y="286594"/>
                  <a:pt x="257709" y="324718"/>
                </a:cubicBezTo>
                <a:cubicBezTo>
                  <a:pt x="257709" y="327348"/>
                  <a:pt x="257709" y="329977"/>
                  <a:pt x="256396" y="332606"/>
                </a:cubicBezTo>
                <a:cubicBezTo>
                  <a:pt x="255084" y="335236"/>
                  <a:pt x="252459" y="336550"/>
                  <a:pt x="249835" y="336550"/>
                </a:cubicBezTo>
                <a:cubicBezTo>
                  <a:pt x="249835" y="336550"/>
                  <a:pt x="249835" y="336550"/>
                  <a:pt x="105478" y="336550"/>
                </a:cubicBezTo>
                <a:cubicBezTo>
                  <a:pt x="101541" y="336550"/>
                  <a:pt x="98916" y="333921"/>
                  <a:pt x="97604" y="331292"/>
                </a:cubicBezTo>
                <a:cubicBezTo>
                  <a:pt x="96292" y="328662"/>
                  <a:pt x="96292" y="327348"/>
                  <a:pt x="96292" y="315516"/>
                </a:cubicBezTo>
                <a:cubicBezTo>
                  <a:pt x="96292" y="314201"/>
                  <a:pt x="96292" y="312887"/>
                  <a:pt x="96292" y="312887"/>
                </a:cubicBezTo>
                <a:cubicBezTo>
                  <a:pt x="94979" y="294481"/>
                  <a:pt x="87105" y="294481"/>
                  <a:pt x="71357" y="294481"/>
                </a:cubicBezTo>
                <a:cubicBezTo>
                  <a:pt x="58234" y="294481"/>
                  <a:pt x="42486" y="294481"/>
                  <a:pt x="31987" y="278706"/>
                </a:cubicBezTo>
                <a:cubicBezTo>
                  <a:pt x="24113" y="266874"/>
                  <a:pt x="24113" y="251098"/>
                  <a:pt x="25426" y="236637"/>
                </a:cubicBezTo>
                <a:cubicBezTo>
                  <a:pt x="25426" y="224805"/>
                  <a:pt x="25426" y="212973"/>
                  <a:pt x="21489" y="209029"/>
                </a:cubicBezTo>
                <a:cubicBezTo>
                  <a:pt x="21489" y="207715"/>
                  <a:pt x="17552" y="206400"/>
                  <a:pt x="16239" y="205085"/>
                </a:cubicBezTo>
                <a:cubicBezTo>
                  <a:pt x="10990" y="202456"/>
                  <a:pt x="3116" y="199827"/>
                  <a:pt x="491" y="191939"/>
                </a:cubicBezTo>
                <a:cubicBezTo>
                  <a:pt x="-821" y="187995"/>
                  <a:pt x="491" y="182736"/>
                  <a:pt x="4428" y="177478"/>
                </a:cubicBezTo>
                <a:cubicBezTo>
                  <a:pt x="17552" y="156443"/>
                  <a:pt x="20176" y="144612"/>
                  <a:pt x="24113" y="126206"/>
                </a:cubicBezTo>
                <a:cubicBezTo>
                  <a:pt x="25426" y="118319"/>
                  <a:pt x="26738" y="109116"/>
                  <a:pt x="29363" y="97284"/>
                </a:cubicBezTo>
                <a:cubicBezTo>
                  <a:pt x="38549" y="68361"/>
                  <a:pt x="55609" y="43383"/>
                  <a:pt x="81856" y="26293"/>
                </a:cubicBezTo>
                <a:cubicBezTo>
                  <a:pt x="105478" y="9202"/>
                  <a:pt x="135662" y="0"/>
                  <a:pt x="1645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椭圆 17"/>
          <p:cNvSpPr/>
          <p:nvPr/>
        </p:nvSpPr>
        <p:spPr>
          <a:xfrm>
            <a:off x="6945035" y="4778792"/>
            <a:ext cx="526032" cy="544286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320103" y="3916138"/>
            <a:ext cx="2627449" cy="646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20000"/>
              </a:spcBef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超世紀粗圓體一雙空" panose="02000000000000000000" pitchFamily="2" charset="-120"/>
                <a:ea typeface="超世紀粗圓體一雙空" panose="02000000000000000000" pitchFamily="2" charset="-120"/>
                <a:cs typeface="+mn-ea"/>
                <a:sym typeface="+mn-lt"/>
              </a:rPr>
              <a:t>實作評量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超世紀粗圓體一雙空" panose="02000000000000000000" pitchFamily="2" charset="-120"/>
              <a:ea typeface="超世紀粗圓體一雙空" panose="02000000000000000000" pitchFamily="2" charset="-120"/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30416" y="4032205"/>
            <a:ext cx="3415877" cy="1228087"/>
            <a:chOff x="7007245" y="1227292"/>
            <a:chExt cx="2738308" cy="1228087"/>
          </a:xfrm>
        </p:grpSpPr>
        <p:sp>
          <p:nvSpPr>
            <p:cNvPr id="28" name="矩形 27"/>
            <p:cNvSpPr/>
            <p:nvPr/>
          </p:nvSpPr>
          <p:spPr>
            <a:xfrm>
              <a:off x="7007245" y="1722871"/>
              <a:ext cx="2738308" cy="73250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30000"/>
                </a:lnSpc>
              </a:pP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期中、期末測驗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059716" y="1227292"/>
              <a:ext cx="2633364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spcBef>
                  <a:spcPct val="20000"/>
                </a:spcBef>
              </a:pPr>
              <a:r>
                <a:rPr lang="zh-TW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超世紀粗圓體一雙空" panose="02000000000000000000" pitchFamily="2" charset="-120"/>
                  <a:ea typeface="超世紀粗圓體一雙空" panose="02000000000000000000" pitchFamily="2" charset="-120"/>
                  <a:cs typeface="+mn-ea"/>
                  <a:sym typeface="+mn-lt"/>
                </a:rPr>
                <a:t>定期評量</a:t>
              </a:r>
              <a:endPara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超世紀粗圓體一雙空" panose="02000000000000000000" pitchFamily="2" charset="-120"/>
                <a:ea typeface="超世紀粗圓體一雙空" panose="02000000000000000000" pitchFamily="2" charset="-120"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416399" y="1264597"/>
            <a:ext cx="7796746" cy="1238033"/>
            <a:chOff x="4239571" y="1284275"/>
            <a:chExt cx="7796746" cy="1238033"/>
          </a:xfrm>
        </p:grpSpPr>
        <p:sp>
          <p:nvSpPr>
            <p:cNvPr id="31" name="矩形 30"/>
            <p:cNvSpPr/>
            <p:nvPr/>
          </p:nvSpPr>
          <p:spPr>
            <a:xfrm>
              <a:off x="4239571" y="1851740"/>
              <a:ext cx="7796746" cy="67056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30000"/>
                </a:lnSpc>
              </a:pP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學用品攜帶、學習態度、回答問題、作業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088777" y="1284275"/>
              <a:ext cx="2241974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spcBef>
                  <a:spcPct val="20000"/>
                </a:spcBef>
              </a:pPr>
              <a:r>
                <a:rPr lang="zh-TW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超世紀粗圓體一雙空" panose="02000000000000000000" pitchFamily="2" charset="-120"/>
                  <a:ea typeface="超世紀粗圓體一雙空" panose="02000000000000000000" pitchFamily="2" charset="-120"/>
                  <a:cs typeface="+mn-ea"/>
                  <a:sym typeface="+mn-lt"/>
                </a:rPr>
                <a:t>平時表現</a:t>
              </a:r>
              <a:endPara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超世紀粗圓體一雙空" panose="02000000000000000000" pitchFamily="2" charset="-120"/>
                <a:ea typeface="超世紀粗圓體一雙空" panose="02000000000000000000" pitchFamily="2" charset="-120"/>
                <a:cs typeface="+mn-ea"/>
                <a:sym typeface="+mn-lt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演示秋鸿楷" panose="00000500000000000000" pitchFamily="2" charset="-122"/>
                <a:ea typeface="演示秋鸿楷" panose="00000500000000000000" pitchFamily="2" charset="-122"/>
              </a:rPr>
              <a:t>成績計算</a:t>
            </a:r>
            <a:endParaRPr lang="zh-CN" altLang="en-US" sz="4000" dirty="0">
              <a:latin typeface="演示秋鸿楷" panose="00000500000000000000" pitchFamily="2" charset="-122"/>
              <a:ea typeface="演示秋鸿楷" panose="00000500000000000000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B55461D-49D3-460F-8B67-EE4A715AA627}"/>
              </a:ext>
            </a:extLst>
          </p:cNvPr>
          <p:cNvSpPr/>
          <p:nvPr/>
        </p:nvSpPr>
        <p:spPr>
          <a:xfrm>
            <a:off x="7925888" y="4694885"/>
            <a:ext cx="3415877" cy="1310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綜合活動、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校本課程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7"/>
          <p:cNvSpPr/>
          <p:nvPr/>
        </p:nvSpPr>
        <p:spPr>
          <a:xfrm>
            <a:off x="6945035" y="4778792"/>
            <a:ext cx="526032" cy="544286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演示秋鸿楷" panose="00000500000000000000" pitchFamily="2" charset="-122"/>
                <a:ea typeface="演示秋鸿楷" panose="00000500000000000000" pitchFamily="2" charset="-122"/>
              </a:rPr>
              <a:t>成績計算</a:t>
            </a:r>
            <a:endParaRPr lang="zh-CN" altLang="en-US" sz="4000" dirty="0">
              <a:latin typeface="演示秋鸿楷" panose="00000500000000000000" pitchFamily="2" charset="-122"/>
              <a:ea typeface="演示秋鸿楷" panose="00000500000000000000" pitchFamily="2" charset="-122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5910E45F-9365-4CD3-861D-A2AC96DB6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338037"/>
              </p:ext>
            </p:extLst>
          </p:nvPr>
        </p:nvGraphicFramePr>
        <p:xfrm>
          <a:off x="1400630" y="1309059"/>
          <a:ext cx="8974293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932">
                  <a:extLst>
                    <a:ext uri="{9D8B030D-6E8A-4147-A177-3AD203B41FA5}">
                      <a16:colId xmlns:a16="http://schemas.microsoft.com/office/drawing/2014/main" val="227562826"/>
                    </a:ext>
                  </a:extLst>
                </a:gridCol>
                <a:gridCol w="3681930">
                  <a:extLst>
                    <a:ext uri="{9D8B030D-6E8A-4147-A177-3AD203B41FA5}">
                      <a16:colId xmlns:a16="http://schemas.microsoft.com/office/drawing/2014/main" val="2474010685"/>
                    </a:ext>
                  </a:extLst>
                </a:gridCol>
                <a:gridCol w="2991431">
                  <a:extLst>
                    <a:ext uri="{9D8B030D-6E8A-4147-A177-3AD203B41FA5}">
                      <a16:colId xmlns:a16="http://schemas.microsoft.com/office/drawing/2014/main" val="1856179636"/>
                    </a:ext>
                  </a:extLst>
                </a:gridCol>
              </a:tblGrid>
              <a:tr h="611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 科目</a:t>
                      </a:r>
                      <a:endParaRPr lang="en-US" altLang="zh-TW" sz="36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平時成績</a:t>
                      </a:r>
                      <a:endParaRPr lang="en-US" altLang="zh-TW" sz="32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定期評量</a:t>
                      </a:r>
                      <a:endParaRPr lang="en-US" altLang="zh-TW" sz="32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38897"/>
                  </a:ext>
                </a:extLst>
              </a:tr>
              <a:tr h="611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國語</a:t>
                      </a:r>
                      <a:endParaRPr lang="en-US" altLang="zh-TW" sz="36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學習態度 </a:t>
                      </a:r>
                      <a:endParaRPr lang="en-US" altLang="zh-TW" sz="32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2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作業成績 </a:t>
                      </a:r>
                      <a:endParaRPr lang="en-US" altLang="zh-TW" sz="32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2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實作成績</a:t>
                      </a:r>
                      <a:endParaRPr lang="en-US" altLang="zh-TW" sz="32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32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(60%)</a:t>
                      </a:r>
                      <a:endParaRPr lang="zh-TW" altLang="en-US" sz="32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期中、期末評量</a:t>
                      </a:r>
                      <a:endParaRPr lang="en-US" altLang="zh-TW" sz="28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8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(40%)</a:t>
                      </a:r>
                      <a:endParaRPr lang="zh-TW" altLang="en-US" sz="28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1470642"/>
                  </a:ext>
                </a:extLst>
              </a:tr>
              <a:tr h="622473">
                <a:tc>
                  <a:txBody>
                    <a:bodyPr/>
                    <a:lstStyle/>
                    <a:p>
                      <a:r>
                        <a:rPr lang="zh-TW" altLang="en-US" sz="36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數學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422474"/>
                  </a:ext>
                </a:extLst>
              </a:tr>
              <a:tr h="716699">
                <a:tc>
                  <a:txBody>
                    <a:bodyPr/>
                    <a:lstStyle/>
                    <a:p>
                      <a:r>
                        <a:rPr lang="zh-TW" altLang="en-US" sz="36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社會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924501"/>
                  </a:ext>
                </a:extLst>
              </a:tr>
              <a:tr h="613946">
                <a:tc>
                  <a:txBody>
                    <a:bodyPr/>
                    <a:lstStyle/>
                    <a:p>
                      <a:r>
                        <a:rPr lang="zh-TW" altLang="en-US" sz="36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綜合</a:t>
                      </a:r>
                      <a:endParaRPr lang="en-US" altLang="zh-TW" sz="36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學習態度</a:t>
                      </a:r>
                      <a:endParaRPr lang="en-US" altLang="zh-TW" sz="28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實作成績</a:t>
                      </a:r>
                      <a:endParaRPr lang="en-US" altLang="zh-TW" sz="28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(100%)</a:t>
                      </a:r>
                    </a:p>
                    <a:p>
                      <a:endParaRPr lang="zh-TW" altLang="en-US" sz="2400" dirty="0"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無定期評量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6100623"/>
                  </a:ext>
                </a:extLst>
              </a:tr>
              <a:tr h="1045463">
                <a:tc>
                  <a:txBody>
                    <a:bodyPr/>
                    <a:lstStyle/>
                    <a:p>
                      <a:r>
                        <a:rPr lang="zh-TW" altLang="en-US" sz="3600" dirty="0"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校本課程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17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3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216409" y="3886085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2" y="1388251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83155" y="1598090"/>
              <a:ext cx="357058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3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871003" y="3122684"/>
            <a:ext cx="6358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超世紀粗圓藝" panose="02000000000000000000" pitchFamily="2" charset="-120"/>
                <a:ea typeface="超世紀粗圓藝" panose="02000000000000000000" pitchFamily="2" charset="-120"/>
              </a:rPr>
              <a:t>各處室宣導事項</a:t>
            </a:r>
            <a:endParaRPr lang="zh-CN" altLang="en-US" sz="5400" dirty="0">
              <a:latin typeface="超世紀粗圓藝" panose="02000000000000000000" pitchFamily="2" charset="-120"/>
              <a:ea typeface="超世紀粗圓藝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5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1942" y="290448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</a:t>
            </a:r>
            <a:r>
              <a:rPr lang="en-US" altLang="zh-TW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3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外掃區域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63B8C1B8-F246-45FD-94C9-FE80CB4A538A}"/>
              </a:ext>
            </a:extLst>
          </p:cNvPr>
          <p:cNvSpPr txBox="1"/>
          <p:nvPr/>
        </p:nvSpPr>
        <p:spPr>
          <a:xfrm>
            <a:off x="1319337" y="2225016"/>
            <a:ext cx="6598382" cy="2407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北棟西側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1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樓男女廁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南棟一樓走廊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夢幻島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lvl="1"/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打掃時間 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7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：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40~8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：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182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1942" y="290448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</a:t>
            </a:r>
            <a:r>
              <a:rPr lang="en-US" altLang="zh-TW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3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行政宣導影片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63B8C1B8-F246-45FD-94C9-FE80CB4A538A}"/>
              </a:ext>
            </a:extLst>
          </p:cNvPr>
          <p:cNvSpPr txBox="1"/>
          <p:nvPr/>
        </p:nvSpPr>
        <p:spPr>
          <a:xfrm>
            <a:off x="1686876" y="2434376"/>
            <a:ext cx="7178827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23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359140" y="4064110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2" y="1388251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83155" y="1598090"/>
              <a:ext cx="357058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5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3759582" y="3084395"/>
            <a:ext cx="2190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演示秋鸿楷" panose="00000500000000000000" pitchFamily="2" charset="-122"/>
                <a:ea typeface="演示秋鸿楷" panose="00000500000000000000" pitchFamily="2" charset="-122"/>
              </a:rPr>
              <a:t>散會</a:t>
            </a:r>
            <a:endParaRPr lang="en-US" altLang="zh-TW" sz="5400" dirty="0">
              <a:latin typeface="演示秋鸿楷" panose="00000500000000000000" pitchFamily="2" charset="-122"/>
              <a:ea typeface="演示秋鸿楷" panose="000005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08D20F0-2DD8-4B5E-8F4A-553C7E9CC937}"/>
              </a:ext>
            </a:extLst>
          </p:cNvPr>
          <p:cNvSpPr/>
          <p:nvPr/>
        </p:nvSpPr>
        <p:spPr>
          <a:xfrm>
            <a:off x="663547" y="4546419"/>
            <a:ext cx="8974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華康魏碑體外字集" panose="03000709000000000000" pitchFamily="65" charset="-120"/>
                <a:ea typeface="華康魏碑體外字集" panose="03000709000000000000" pitchFamily="65" charset="-120"/>
              </a:rPr>
              <a:t>感謝各位家長熱情參與</a:t>
            </a:r>
            <a:endParaRPr lang="en-US" altLang="zh-TW" sz="5400" dirty="0">
              <a:latin typeface="華康魏碑體外字集" panose="03000709000000000000" pitchFamily="65" charset="-120"/>
              <a:ea typeface="華康魏碑體外字集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36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216409" y="3886085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2" y="1388251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83155" y="1598090"/>
              <a:ext cx="357058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</a:t>
              </a:r>
              <a:r>
                <a:rPr lang="en-US" altLang="zh-TW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1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871003" y="3122684"/>
            <a:ext cx="6358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超世紀粗圓藝" panose="02000000000000000000" pitchFamily="2" charset="-120"/>
                <a:ea typeface="超世紀粗圓藝" panose="02000000000000000000" pitchFamily="2" charset="-120"/>
              </a:rPr>
              <a:t>聯絡方式</a:t>
            </a:r>
            <a:endParaRPr lang="zh-CN" altLang="en-US" sz="5400" dirty="0">
              <a:latin typeface="超世紀粗圓藝" panose="02000000000000000000" pitchFamily="2" charset="-120"/>
              <a:ea typeface="超世紀粗圓藝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63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9"/>
          <p:cNvSpPr txBox="1"/>
          <p:nvPr/>
        </p:nvSpPr>
        <p:spPr>
          <a:xfrm>
            <a:off x="1400630" y="1392755"/>
            <a:ext cx="5295592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TW" altLang="en-US" sz="5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官方帳號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</a:t>
            </a:r>
            <a:r>
              <a:rPr lang="en-US" altLang="zh-TW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1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聯絡方式</a:t>
            </a:r>
            <a:endParaRPr lang="zh-CN" altLang="en-US" sz="4000" dirty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40F675-1276-43FE-8236-4D57D1F7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432" y="1077379"/>
            <a:ext cx="5142857" cy="51428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F10DC07-B0EE-4720-8BBF-C12728B36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40" y="3174744"/>
            <a:ext cx="4363171" cy="31652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34FC4CD-7714-4816-94A7-64E3C6798314}"/>
              </a:ext>
            </a:extLst>
          </p:cNvPr>
          <p:cNvSpPr/>
          <p:nvPr/>
        </p:nvSpPr>
        <p:spPr>
          <a:xfrm>
            <a:off x="1465106" y="2416017"/>
            <a:ext cx="3726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有任何問題都能隨時聯絡喔</a:t>
            </a:r>
            <a:r>
              <a:rPr lang="en-US" altLang="zh-TW" sz="4000" dirty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!</a:t>
            </a:r>
            <a:endParaRPr lang="zh-CN" altLang="en-US" sz="4000" dirty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216409" y="2887989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2" y="403513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83155" y="1598090"/>
              <a:ext cx="313735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02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2136783" y="2034770"/>
            <a:ext cx="543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華康儷粗黑" panose="020B0709000000000000" pitchFamily="49" charset="-120"/>
                <a:ea typeface="華康儷粗黑" panose="020B0709000000000000" pitchFamily="49" charset="-120"/>
              </a:rPr>
              <a:t>班級報告事項</a:t>
            </a:r>
            <a:endParaRPr lang="zh-CN" altLang="en-US" sz="5400" dirty="0">
              <a:latin typeface="華康儷粗黑" panose="020B0709000000000000" pitchFamily="49" charset="-120"/>
              <a:ea typeface="華康儷粗黑" panose="020B0709000000000000" pitchFamily="49" charset="-120"/>
            </a:endParaRPr>
          </a:p>
        </p:txBody>
      </p:sp>
      <p:cxnSp>
        <p:nvCxnSpPr>
          <p:cNvPr id="9" name="直接连接符 41">
            <a:extLst>
              <a:ext uri="{FF2B5EF4-FFF2-40B4-BE49-F238E27FC236}">
                <a16:creationId xmlns:a16="http://schemas.microsoft.com/office/drawing/2014/main" id="{F0C55D2F-2A5B-4077-8E15-873B9F57886D}"/>
              </a:ext>
            </a:extLst>
          </p:cNvPr>
          <p:cNvCxnSpPr>
            <a:cxnSpLocks/>
          </p:cNvCxnSpPr>
          <p:nvPr/>
        </p:nvCxnSpPr>
        <p:spPr>
          <a:xfrm flipH="1" flipV="1">
            <a:off x="7960973" y="3289425"/>
            <a:ext cx="3748" cy="871906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42">
            <a:extLst>
              <a:ext uri="{FF2B5EF4-FFF2-40B4-BE49-F238E27FC236}">
                <a16:creationId xmlns:a16="http://schemas.microsoft.com/office/drawing/2014/main" id="{4C84BD8B-D999-47D8-A8E3-EACFEEAB4C20}"/>
              </a:ext>
            </a:extLst>
          </p:cNvPr>
          <p:cNvCxnSpPr>
            <a:cxnSpLocks/>
          </p:cNvCxnSpPr>
          <p:nvPr/>
        </p:nvCxnSpPr>
        <p:spPr>
          <a:xfrm flipV="1">
            <a:off x="1707916" y="3342723"/>
            <a:ext cx="0" cy="858605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43">
            <a:extLst>
              <a:ext uri="{FF2B5EF4-FFF2-40B4-BE49-F238E27FC236}">
                <a16:creationId xmlns:a16="http://schemas.microsoft.com/office/drawing/2014/main" id="{F42C53BB-58B4-446A-97E8-11B4283D8132}"/>
              </a:ext>
            </a:extLst>
          </p:cNvPr>
          <p:cNvCxnSpPr>
            <a:cxnSpLocks/>
          </p:cNvCxnSpPr>
          <p:nvPr/>
        </p:nvCxnSpPr>
        <p:spPr>
          <a:xfrm>
            <a:off x="4808499" y="3343116"/>
            <a:ext cx="0" cy="858605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直接连接符 44">
            <a:extLst>
              <a:ext uri="{FF2B5EF4-FFF2-40B4-BE49-F238E27FC236}">
                <a16:creationId xmlns:a16="http://schemas.microsoft.com/office/drawing/2014/main" id="{BACF3FE2-D19C-46A7-B704-63BECBD1D745}"/>
              </a:ext>
            </a:extLst>
          </p:cNvPr>
          <p:cNvCxnSpPr>
            <a:cxnSpLocks/>
          </p:cNvCxnSpPr>
          <p:nvPr/>
        </p:nvCxnSpPr>
        <p:spPr>
          <a:xfrm flipH="1">
            <a:off x="1668697" y="3288095"/>
            <a:ext cx="6294150" cy="54628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B9AC30DD-35FF-4CA2-93F7-5B135A3BE531}"/>
              </a:ext>
            </a:extLst>
          </p:cNvPr>
          <p:cNvSpPr/>
          <p:nvPr/>
        </p:nvSpPr>
        <p:spPr>
          <a:xfrm>
            <a:off x="768921" y="4255956"/>
            <a:ext cx="1930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超世紀粗疊黑" panose="02000000000000000000" pitchFamily="2" charset="-120"/>
                <a:ea typeface="超世紀粗疊黑" panose="02000000000000000000" pitchFamily="2" charset="-120"/>
              </a:rPr>
              <a:t>重要日程</a:t>
            </a:r>
            <a:endParaRPr lang="zh-CN" altLang="en-US" sz="3200" dirty="0">
              <a:latin typeface="超世紀粗疊黑" panose="02000000000000000000" pitchFamily="2" charset="-120"/>
              <a:ea typeface="超世紀粗疊黑" panose="02000000000000000000" pitchFamily="2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F4136AF-C3EC-4044-9FBF-A07B79C7FCF0}"/>
              </a:ext>
            </a:extLst>
          </p:cNvPr>
          <p:cNvSpPr/>
          <p:nvPr/>
        </p:nvSpPr>
        <p:spPr>
          <a:xfrm>
            <a:off x="3524469" y="4249874"/>
            <a:ext cx="2661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超世紀粗疊黑" panose="02000000000000000000" pitchFamily="2" charset="-120"/>
                <a:ea typeface="超世紀粗疊黑" panose="02000000000000000000" pitchFamily="2" charset="-120"/>
              </a:rPr>
              <a:t>各科教學重點</a:t>
            </a:r>
            <a:endParaRPr lang="zh-CN" altLang="en-US" sz="3200" dirty="0">
              <a:latin typeface="超世紀粗疊黑" panose="02000000000000000000" pitchFamily="2" charset="-120"/>
              <a:ea typeface="超世紀粗疊黑" panose="02000000000000000000" pitchFamily="2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E5B6C85-A08B-49D4-A64C-6F6FE5A1003F}"/>
              </a:ext>
            </a:extLst>
          </p:cNvPr>
          <p:cNvSpPr/>
          <p:nvPr/>
        </p:nvSpPr>
        <p:spPr>
          <a:xfrm>
            <a:off x="6956163" y="4249875"/>
            <a:ext cx="20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200" dirty="0">
                <a:latin typeface="超世紀粗疊黑" panose="02000000000000000000" pitchFamily="2" charset="-120"/>
                <a:ea typeface="超世紀粗疊黑" panose="02000000000000000000" pitchFamily="2" charset="-120"/>
              </a:rPr>
              <a:t>成績計算</a:t>
            </a:r>
            <a:endParaRPr lang="zh-CN" altLang="en-US" sz="3200" dirty="0">
              <a:latin typeface="超世紀粗疊黑" panose="02000000000000000000" pitchFamily="2" charset="-120"/>
              <a:ea typeface="超世紀粗疊黑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25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216409" y="3886085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3" y="1388251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2680" y="1598058"/>
              <a:ext cx="469429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2-1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871003" y="3122684"/>
            <a:ext cx="6358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超世紀粗圓藝" panose="02000000000000000000" pitchFamily="2" charset="-120"/>
                <a:ea typeface="超世紀粗圓藝" panose="02000000000000000000" pitchFamily="2" charset="-120"/>
              </a:rPr>
              <a:t>重要日程</a:t>
            </a:r>
            <a:endParaRPr lang="zh-CN" altLang="en-US" sz="5400" dirty="0">
              <a:latin typeface="超世紀粗圓藝" panose="02000000000000000000" pitchFamily="2" charset="-120"/>
              <a:ea typeface="超世紀粗圓藝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04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1"/>
          <p:cNvCxnSpPr/>
          <p:nvPr/>
        </p:nvCxnSpPr>
        <p:spPr>
          <a:xfrm flipH="1">
            <a:off x="4101857" y="1924438"/>
            <a:ext cx="1775581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" name="直接连接符 42"/>
          <p:cNvCxnSpPr/>
          <p:nvPr/>
        </p:nvCxnSpPr>
        <p:spPr>
          <a:xfrm flipH="1">
            <a:off x="4101857" y="3665216"/>
            <a:ext cx="1775581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3"/>
          <p:cNvCxnSpPr/>
          <p:nvPr/>
        </p:nvCxnSpPr>
        <p:spPr>
          <a:xfrm flipH="1">
            <a:off x="4101857" y="5378292"/>
            <a:ext cx="1775581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直接连接符 44"/>
          <p:cNvCxnSpPr/>
          <p:nvPr/>
        </p:nvCxnSpPr>
        <p:spPr>
          <a:xfrm>
            <a:off x="4101857" y="1924437"/>
            <a:ext cx="0" cy="3434193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椭圆 6"/>
          <p:cNvSpPr/>
          <p:nvPr/>
        </p:nvSpPr>
        <p:spPr>
          <a:xfrm>
            <a:off x="5295390" y="1392755"/>
            <a:ext cx="1107747" cy="11077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95390" y="3111343"/>
            <a:ext cx="1107747" cy="11077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295390" y="4804758"/>
            <a:ext cx="1107747" cy="11077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 rot="19517813">
            <a:off x="5378003" y="3203317"/>
            <a:ext cx="923799" cy="923799"/>
          </a:xfrm>
          <a:prstGeom prst="ellipse">
            <a:avLst/>
          </a:prstGeom>
          <a:solidFill>
            <a:srgbClr val="A4C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Freeform 176"/>
          <p:cNvSpPr>
            <a:spLocks noEditPoints="1"/>
          </p:cNvSpPr>
          <p:nvPr/>
        </p:nvSpPr>
        <p:spPr bwMode="auto">
          <a:xfrm>
            <a:off x="5573039" y="3418190"/>
            <a:ext cx="605367" cy="575733"/>
          </a:xfrm>
          <a:custGeom>
            <a:avLst/>
            <a:gdLst>
              <a:gd name="T0" fmla="*/ 93 w 121"/>
              <a:gd name="T1" fmla="*/ 56 h 115"/>
              <a:gd name="T2" fmla="*/ 90 w 121"/>
              <a:gd name="T3" fmla="*/ 60 h 115"/>
              <a:gd name="T4" fmla="*/ 86 w 121"/>
              <a:gd name="T5" fmla="*/ 40 h 115"/>
              <a:gd name="T6" fmla="*/ 82 w 121"/>
              <a:gd name="T7" fmla="*/ 82 h 115"/>
              <a:gd name="T8" fmla="*/ 75 w 121"/>
              <a:gd name="T9" fmla="*/ 89 h 115"/>
              <a:gd name="T10" fmla="*/ 69 w 121"/>
              <a:gd name="T11" fmla="*/ 44 h 115"/>
              <a:gd name="T12" fmla="*/ 59 w 121"/>
              <a:gd name="T13" fmla="*/ 28 h 115"/>
              <a:gd name="T14" fmla="*/ 82 w 121"/>
              <a:gd name="T15" fmla="*/ 13 h 115"/>
              <a:gd name="T16" fmla="*/ 59 w 121"/>
              <a:gd name="T17" fmla="*/ 10 h 115"/>
              <a:gd name="T18" fmla="*/ 116 w 121"/>
              <a:gd name="T19" fmla="*/ 0 h 115"/>
              <a:gd name="T20" fmla="*/ 113 w 121"/>
              <a:gd name="T21" fmla="*/ 21 h 115"/>
              <a:gd name="T22" fmla="*/ 121 w 121"/>
              <a:gd name="T23" fmla="*/ 23 h 115"/>
              <a:gd name="T24" fmla="*/ 121 w 121"/>
              <a:gd name="T25" fmla="*/ 28 h 115"/>
              <a:gd name="T26" fmla="*/ 110 w 121"/>
              <a:gd name="T27" fmla="*/ 39 h 115"/>
              <a:gd name="T28" fmla="*/ 93 w 121"/>
              <a:gd name="T29" fmla="*/ 42 h 115"/>
              <a:gd name="T30" fmla="*/ 5 w 121"/>
              <a:gd name="T31" fmla="*/ 40 h 115"/>
              <a:gd name="T32" fmla="*/ 56 w 121"/>
              <a:gd name="T33" fmla="*/ 37 h 115"/>
              <a:gd name="T34" fmla="*/ 5 w 121"/>
              <a:gd name="T35" fmla="*/ 40 h 115"/>
              <a:gd name="T36" fmla="*/ 7 w 121"/>
              <a:gd name="T37" fmla="*/ 49 h 115"/>
              <a:gd name="T38" fmla="*/ 29 w 121"/>
              <a:gd name="T39" fmla="*/ 64 h 115"/>
              <a:gd name="T40" fmla="*/ 52 w 121"/>
              <a:gd name="T41" fmla="*/ 108 h 115"/>
              <a:gd name="T42" fmla="*/ 58 w 121"/>
              <a:gd name="T43" fmla="*/ 46 h 115"/>
              <a:gd name="T44" fmla="*/ 42 w 121"/>
              <a:gd name="T45" fmla="*/ 98 h 115"/>
              <a:gd name="T46" fmla="*/ 44 w 121"/>
              <a:gd name="T47" fmla="*/ 107 h 115"/>
              <a:gd name="T48" fmla="*/ 42 w 121"/>
              <a:gd name="T49" fmla="*/ 98 h 115"/>
              <a:gd name="T50" fmla="*/ 51 w 121"/>
              <a:gd name="T51" fmla="*/ 11 h 115"/>
              <a:gd name="T52" fmla="*/ 39 w 121"/>
              <a:gd name="T53" fmla="*/ 7 h 115"/>
              <a:gd name="T54" fmla="*/ 36 w 121"/>
              <a:gd name="T55" fmla="*/ 8 h 115"/>
              <a:gd name="T56" fmla="*/ 16 w 121"/>
              <a:gd name="T57" fmla="*/ 25 h 115"/>
              <a:gd name="T58" fmla="*/ 12 w 121"/>
              <a:gd name="T59" fmla="*/ 12 h 115"/>
              <a:gd name="T60" fmla="*/ 12 w 121"/>
              <a:gd name="T61" fmla="*/ 26 h 115"/>
              <a:gd name="T62" fmla="*/ 7 w 121"/>
              <a:gd name="T63" fmla="*/ 13 h 115"/>
              <a:gd name="T64" fmla="*/ 4 w 121"/>
              <a:gd name="T65" fmla="*/ 36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" h="115">
                <a:moveTo>
                  <a:pt x="93" y="42"/>
                </a:moveTo>
                <a:cubicBezTo>
                  <a:pt x="93" y="56"/>
                  <a:pt x="93" y="56"/>
                  <a:pt x="93" y="56"/>
                </a:cubicBezTo>
                <a:cubicBezTo>
                  <a:pt x="93" y="58"/>
                  <a:pt x="92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88" y="60"/>
                  <a:pt x="86" y="58"/>
                  <a:pt x="86" y="56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2"/>
                  <a:pt x="84" y="43"/>
                  <a:pt x="82" y="44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6"/>
                  <a:pt x="79" y="89"/>
                  <a:pt x="75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2" y="89"/>
                  <a:pt x="69" y="86"/>
                  <a:pt x="69" y="82"/>
                </a:cubicBezTo>
                <a:cubicBezTo>
                  <a:pt x="69" y="44"/>
                  <a:pt x="69" y="44"/>
                  <a:pt x="69" y="44"/>
                </a:cubicBezTo>
                <a:cubicBezTo>
                  <a:pt x="63" y="42"/>
                  <a:pt x="59" y="36"/>
                  <a:pt x="59" y="29"/>
                </a:cubicBezTo>
                <a:cubicBezTo>
                  <a:pt x="59" y="29"/>
                  <a:pt x="59" y="28"/>
                  <a:pt x="59" y="28"/>
                </a:cubicBezTo>
                <a:cubicBezTo>
                  <a:pt x="59" y="16"/>
                  <a:pt x="59" y="16"/>
                  <a:pt x="59" y="16"/>
                </a:cubicBezTo>
                <a:cubicBezTo>
                  <a:pt x="82" y="13"/>
                  <a:pt x="82" y="13"/>
                  <a:pt x="82" y="13"/>
                </a:cubicBezTo>
                <a:cubicBezTo>
                  <a:pt x="84" y="10"/>
                  <a:pt x="84" y="10"/>
                  <a:pt x="84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6"/>
                  <a:pt x="59" y="6"/>
                  <a:pt x="59" y="6"/>
                </a:cubicBezTo>
                <a:cubicBezTo>
                  <a:pt x="116" y="0"/>
                  <a:pt x="116" y="0"/>
                  <a:pt x="116" y="0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21" y="23"/>
                  <a:pt x="121" y="23"/>
                  <a:pt x="121" y="23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34"/>
                  <a:pt x="116" y="39"/>
                  <a:pt x="110" y="39"/>
                </a:cubicBezTo>
                <a:cubicBezTo>
                  <a:pt x="107" y="39"/>
                  <a:pt x="105" y="38"/>
                  <a:pt x="103" y="37"/>
                </a:cubicBezTo>
                <a:cubicBezTo>
                  <a:pt x="101" y="40"/>
                  <a:pt x="97" y="42"/>
                  <a:pt x="93" y="42"/>
                </a:cubicBezTo>
                <a:cubicBezTo>
                  <a:pt x="93" y="42"/>
                  <a:pt x="93" y="42"/>
                  <a:pt x="93" y="42"/>
                </a:cubicBezTo>
                <a:close/>
                <a:moveTo>
                  <a:pt x="5" y="40"/>
                </a:moveTo>
                <a:cubicBezTo>
                  <a:pt x="54" y="30"/>
                  <a:pt x="54" y="30"/>
                  <a:pt x="54" y="30"/>
                </a:cubicBezTo>
                <a:cubicBezTo>
                  <a:pt x="56" y="37"/>
                  <a:pt x="56" y="37"/>
                  <a:pt x="56" y="37"/>
                </a:cubicBezTo>
                <a:cubicBezTo>
                  <a:pt x="6" y="47"/>
                  <a:pt x="6" y="47"/>
                  <a:pt x="6" y="47"/>
                </a:cubicBezTo>
                <a:cubicBezTo>
                  <a:pt x="5" y="40"/>
                  <a:pt x="5" y="40"/>
                  <a:pt x="5" y="40"/>
                </a:cubicBezTo>
                <a:close/>
                <a:moveTo>
                  <a:pt x="56" y="40"/>
                </a:moveTo>
                <a:cubicBezTo>
                  <a:pt x="7" y="49"/>
                  <a:pt x="7" y="49"/>
                  <a:pt x="7" y="49"/>
                </a:cubicBezTo>
                <a:cubicBezTo>
                  <a:pt x="7" y="52"/>
                  <a:pt x="7" y="54"/>
                  <a:pt x="8" y="56"/>
                </a:cubicBezTo>
                <a:cubicBezTo>
                  <a:pt x="16" y="56"/>
                  <a:pt x="23" y="59"/>
                  <a:pt x="29" y="64"/>
                </a:cubicBezTo>
                <a:cubicBezTo>
                  <a:pt x="32" y="79"/>
                  <a:pt x="28" y="104"/>
                  <a:pt x="37" y="111"/>
                </a:cubicBezTo>
                <a:cubicBezTo>
                  <a:pt x="42" y="115"/>
                  <a:pt x="49" y="114"/>
                  <a:pt x="52" y="108"/>
                </a:cubicBezTo>
                <a:cubicBezTo>
                  <a:pt x="57" y="97"/>
                  <a:pt x="44" y="76"/>
                  <a:pt x="42" y="62"/>
                </a:cubicBezTo>
                <a:cubicBezTo>
                  <a:pt x="45" y="54"/>
                  <a:pt x="51" y="49"/>
                  <a:pt x="58" y="46"/>
                </a:cubicBezTo>
                <a:cubicBezTo>
                  <a:pt x="57" y="44"/>
                  <a:pt x="57" y="42"/>
                  <a:pt x="56" y="40"/>
                </a:cubicBezTo>
                <a:close/>
                <a:moveTo>
                  <a:pt x="42" y="98"/>
                </a:moveTo>
                <a:cubicBezTo>
                  <a:pt x="45" y="98"/>
                  <a:pt x="47" y="99"/>
                  <a:pt x="48" y="102"/>
                </a:cubicBezTo>
                <a:cubicBezTo>
                  <a:pt x="48" y="104"/>
                  <a:pt x="47" y="107"/>
                  <a:pt x="44" y="107"/>
                </a:cubicBezTo>
                <a:cubicBezTo>
                  <a:pt x="42" y="108"/>
                  <a:pt x="39" y="106"/>
                  <a:pt x="39" y="104"/>
                </a:cubicBezTo>
                <a:cubicBezTo>
                  <a:pt x="38" y="101"/>
                  <a:pt x="40" y="99"/>
                  <a:pt x="42" y="98"/>
                </a:cubicBezTo>
                <a:close/>
                <a:moveTo>
                  <a:pt x="54" y="26"/>
                </a:moveTo>
                <a:cubicBezTo>
                  <a:pt x="51" y="11"/>
                  <a:pt x="51" y="11"/>
                  <a:pt x="51" y="11"/>
                </a:cubicBezTo>
                <a:cubicBezTo>
                  <a:pt x="50" y="8"/>
                  <a:pt x="46" y="6"/>
                  <a:pt x="42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13"/>
                  <a:pt x="39" y="13"/>
                  <a:pt x="39" y="13"/>
                </a:cubicBezTo>
                <a:cubicBezTo>
                  <a:pt x="36" y="8"/>
                  <a:pt x="36" y="8"/>
                  <a:pt x="36" y="8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4"/>
                  <a:pt x="0" y="18"/>
                  <a:pt x="1" y="21"/>
                </a:cubicBezTo>
                <a:cubicBezTo>
                  <a:pt x="4" y="36"/>
                  <a:pt x="4" y="36"/>
                  <a:pt x="4" y="36"/>
                </a:cubicBezTo>
                <a:lnTo>
                  <a:pt x="54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387364" y="1484729"/>
            <a:ext cx="923799" cy="923799"/>
          </a:xfrm>
          <a:prstGeom prst="ellipse">
            <a:avLst/>
          </a:prstGeom>
          <a:solidFill>
            <a:srgbClr val="0F8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78002" y="4916393"/>
            <a:ext cx="923799" cy="923799"/>
          </a:xfrm>
          <a:prstGeom prst="ellipse">
            <a:avLst/>
          </a:prstGeom>
          <a:solidFill>
            <a:srgbClr val="0F8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Freeform 175"/>
          <p:cNvSpPr>
            <a:spLocks noEditPoints="1"/>
          </p:cNvSpPr>
          <p:nvPr/>
        </p:nvSpPr>
        <p:spPr bwMode="auto">
          <a:xfrm>
            <a:off x="5602672" y="5043248"/>
            <a:ext cx="575733" cy="630767"/>
          </a:xfrm>
          <a:custGeom>
            <a:avLst/>
            <a:gdLst>
              <a:gd name="T0" fmla="*/ 165 w 272"/>
              <a:gd name="T1" fmla="*/ 0 h 298"/>
              <a:gd name="T2" fmla="*/ 246 w 272"/>
              <a:gd name="T3" fmla="*/ 47 h 298"/>
              <a:gd name="T4" fmla="*/ 153 w 272"/>
              <a:gd name="T5" fmla="*/ 201 h 298"/>
              <a:gd name="T6" fmla="*/ 108 w 272"/>
              <a:gd name="T7" fmla="*/ 229 h 298"/>
              <a:gd name="T8" fmla="*/ 66 w 272"/>
              <a:gd name="T9" fmla="*/ 232 h 298"/>
              <a:gd name="T10" fmla="*/ 71 w 272"/>
              <a:gd name="T11" fmla="*/ 153 h 298"/>
              <a:gd name="T12" fmla="*/ 165 w 272"/>
              <a:gd name="T13" fmla="*/ 0 h 298"/>
              <a:gd name="T14" fmla="*/ 165 w 272"/>
              <a:gd name="T15" fmla="*/ 0 h 298"/>
              <a:gd name="T16" fmla="*/ 243 w 272"/>
              <a:gd name="T17" fmla="*/ 293 h 298"/>
              <a:gd name="T18" fmla="*/ 248 w 272"/>
              <a:gd name="T19" fmla="*/ 262 h 298"/>
              <a:gd name="T20" fmla="*/ 158 w 272"/>
              <a:gd name="T21" fmla="*/ 260 h 298"/>
              <a:gd name="T22" fmla="*/ 272 w 272"/>
              <a:gd name="T23" fmla="*/ 253 h 298"/>
              <a:gd name="T24" fmla="*/ 272 w 272"/>
              <a:gd name="T25" fmla="*/ 241 h 298"/>
              <a:gd name="T26" fmla="*/ 239 w 272"/>
              <a:gd name="T27" fmla="*/ 239 h 298"/>
              <a:gd name="T28" fmla="*/ 269 w 272"/>
              <a:gd name="T29" fmla="*/ 234 h 298"/>
              <a:gd name="T30" fmla="*/ 257 w 272"/>
              <a:gd name="T31" fmla="*/ 210 h 298"/>
              <a:gd name="T32" fmla="*/ 175 w 272"/>
              <a:gd name="T33" fmla="*/ 201 h 298"/>
              <a:gd name="T34" fmla="*/ 172 w 272"/>
              <a:gd name="T35" fmla="*/ 224 h 298"/>
              <a:gd name="T36" fmla="*/ 208 w 272"/>
              <a:gd name="T37" fmla="*/ 232 h 298"/>
              <a:gd name="T38" fmla="*/ 0 w 272"/>
              <a:gd name="T39" fmla="*/ 243 h 298"/>
              <a:gd name="T40" fmla="*/ 2 w 272"/>
              <a:gd name="T41" fmla="*/ 265 h 298"/>
              <a:gd name="T42" fmla="*/ 137 w 272"/>
              <a:gd name="T43" fmla="*/ 279 h 298"/>
              <a:gd name="T44" fmla="*/ 85 w 272"/>
              <a:gd name="T45" fmla="*/ 281 h 298"/>
              <a:gd name="T46" fmla="*/ 87 w 272"/>
              <a:gd name="T47" fmla="*/ 298 h 298"/>
              <a:gd name="T48" fmla="*/ 243 w 272"/>
              <a:gd name="T49" fmla="*/ 293 h 298"/>
              <a:gd name="T50" fmla="*/ 243 w 272"/>
              <a:gd name="T51" fmla="*/ 293 h 298"/>
              <a:gd name="T52" fmla="*/ 106 w 272"/>
              <a:gd name="T53" fmla="*/ 213 h 298"/>
              <a:gd name="T54" fmla="*/ 137 w 272"/>
              <a:gd name="T55" fmla="*/ 191 h 298"/>
              <a:gd name="T56" fmla="*/ 87 w 272"/>
              <a:gd name="T57" fmla="*/ 163 h 298"/>
              <a:gd name="T58" fmla="*/ 85 w 272"/>
              <a:gd name="T59" fmla="*/ 198 h 298"/>
              <a:gd name="T60" fmla="*/ 106 w 272"/>
              <a:gd name="T61" fmla="*/ 213 h 298"/>
              <a:gd name="T62" fmla="*/ 106 w 272"/>
              <a:gd name="T63" fmla="*/ 213 h 298"/>
              <a:gd name="T64" fmla="*/ 217 w 272"/>
              <a:gd name="T65" fmla="*/ 47 h 298"/>
              <a:gd name="T66" fmla="*/ 142 w 272"/>
              <a:gd name="T67" fmla="*/ 172 h 298"/>
              <a:gd name="T68" fmla="*/ 151 w 272"/>
              <a:gd name="T69" fmla="*/ 177 h 298"/>
              <a:gd name="T70" fmla="*/ 224 w 272"/>
              <a:gd name="T71" fmla="*/ 52 h 298"/>
              <a:gd name="T72" fmla="*/ 217 w 272"/>
              <a:gd name="T73" fmla="*/ 47 h 298"/>
              <a:gd name="T74" fmla="*/ 217 w 272"/>
              <a:gd name="T75" fmla="*/ 47 h 298"/>
              <a:gd name="T76" fmla="*/ 170 w 272"/>
              <a:gd name="T77" fmla="*/ 19 h 298"/>
              <a:gd name="T78" fmla="*/ 97 w 272"/>
              <a:gd name="T79" fmla="*/ 144 h 298"/>
              <a:gd name="T80" fmla="*/ 111 w 272"/>
              <a:gd name="T81" fmla="*/ 153 h 298"/>
              <a:gd name="T82" fmla="*/ 186 w 272"/>
              <a:gd name="T83" fmla="*/ 28 h 298"/>
              <a:gd name="T84" fmla="*/ 170 w 272"/>
              <a:gd name="T85" fmla="*/ 1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72" h="298">
                <a:moveTo>
                  <a:pt x="165" y="0"/>
                </a:moveTo>
                <a:lnTo>
                  <a:pt x="246" y="47"/>
                </a:lnTo>
                <a:lnTo>
                  <a:pt x="153" y="201"/>
                </a:lnTo>
                <a:lnTo>
                  <a:pt x="108" y="229"/>
                </a:lnTo>
                <a:lnTo>
                  <a:pt x="66" y="232"/>
                </a:lnTo>
                <a:lnTo>
                  <a:pt x="71" y="153"/>
                </a:lnTo>
                <a:lnTo>
                  <a:pt x="165" y="0"/>
                </a:lnTo>
                <a:lnTo>
                  <a:pt x="165" y="0"/>
                </a:lnTo>
                <a:close/>
                <a:moveTo>
                  <a:pt x="243" y="293"/>
                </a:moveTo>
                <a:lnTo>
                  <a:pt x="248" y="262"/>
                </a:lnTo>
                <a:lnTo>
                  <a:pt x="158" y="260"/>
                </a:lnTo>
                <a:lnTo>
                  <a:pt x="272" y="253"/>
                </a:lnTo>
                <a:lnTo>
                  <a:pt x="272" y="241"/>
                </a:lnTo>
                <a:lnTo>
                  <a:pt x="239" y="239"/>
                </a:lnTo>
                <a:lnTo>
                  <a:pt x="269" y="234"/>
                </a:lnTo>
                <a:lnTo>
                  <a:pt x="257" y="210"/>
                </a:lnTo>
                <a:lnTo>
                  <a:pt x="175" y="201"/>
                </a:lnTo>
                <a:lnTo>
                  <a:pt x="172" y="224"/>
                </a:lnTo>
                <a:lnTo>
                  <a:pt x="208" y="232"/>
                </a:lnTo>
                <a:lnTo>
                  <a:pt x="0" y="243"/>
                </a:lnTo>
                <a:lnTo>
                  <a:pt x="2" y="265"/>
                </a:lnTo>
                <a:lnTo>
                  <a:pt x="137" y="279"/>
                </a:lnTo>
                <a:lnTo>
                  <a:pt x="85" y="281"/>
                </a:lnTo>
                <a:lnTo>
                  <a:pt x="87" y="298"/>
                </a:lnTo>
                <a:lnTo>
                  <a:pt x="243" y="293"/>
                </a:lnTo>
                <a:lnTo>
                  <a:pt x="243" y="293"/>
                </a:lnTo>
                <a:close/>
                <a:moveTo>
                  <a:pt x="106" y="213"/>
                </a:moveTo>
                <a:lnTo>
                  <a:pt x="137" y="191"/>
                </a:lnTo>
                <a:lnTo>
                  <a:pt x="87" y="163"/>
                </a:lnTo>
                <a:lnTo>
                  <a:pt x="85" y="198"/>
                </a:lnTo>
                <a:lnTo>
                  <a:pt x="106" y="213"/>
                </a:lnTo>
                <a:lnTo>
                  <a:pt x="106" y="213"/>
                </a:lnTo>
                <a:close/>
                <a:moveTo>
                  <a:pt x="217" y="47"/>
                </a:moveTo>
                <a:lnTo>
                  <a:pt x="142" y="172"/>
                </a:lnTo>
                <a:lnTo>
                  <a:pt x="151" y="177"/>
                </a:lnTo>
                <a:lnTo>
                  <a:pt x="224" y="52"/>
                </a:lnTo>
                <a:lnTo>
                  <a:pt x="217" y="47"/>
                </a:lnTo>
                <a:lnTo>
                  <a:pt x="217" y="47"/>
                </a:lnTo>
                <a:close/>
                <a:moveTo>
                  <a:pt x="170" y="19"/>
                </a:moveTo>
                <a:lnTo>
                  <a:pt x="97" y="144"/>
                </a:lnTo>
                <a:lnTo>
                  <a:pt x="111" y="153"/>
                </a:lnTo>
                <a:lnTo>
                  <a:pt x="186" y="28"/>
                </a:lnTo>
                <a:lnTo>
                  <a:pt x="170" y="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Freeform 168"/>
          <p:cNvSpPr>
            <a:spLocks noEditPoints="1"/>
          </p:cNvSpPr>
          <p:nvPr/>
        </p:nvSpPr>
        <p:spPr bwMode="auto">
          <a:xfrm>
            <a:off x="5573038" y="1616462"/>
            <a:ext cx="552451" cy="615951"/>
          </a:xfrm>
          <a:custGeom>
            <a:avLst/>
            <a:gdLst>
              <a:gd name="T0" fmla="*/ 55 w 110"/>
              <a:gd name="T1" fmla="*/ 41 h 123"/>
              <a:gd name="T2" fmla="*/ 75 w 110"/>
              <a:gd name="T3" fmla="*/ 31 h 123"/>
              <a:gd name="T4" fmla="*/ 99 w 110"/>
              <a:gd name="T5" fmla="*/ 86 h 123"/>
              <a:gd name="T6" fmla="*/ 97 w 110"/>
              <a:gd name="T7" fmla="*/ 88 h 123"/>
              <a:gd name="T8" fmla="*/ 101 w 110"/>
              <a:gd name="T9" fmla="*/ 96 h 123"/>
              <a:gd name="T10" fmla="*/ 94 w 110"/>
              <a:gd name="T11" fmla="*/ 99 h 123"/>
              <a:gd name="T12" fmla="*/ 90 w 110"/>
              <a:gd name="T13" fmla="*/ 91 h 123"/>
              <a:gd name="T14" fmla="*/ 87 w 110"/>
              <a:gd name="T15" fmla="*/ 93 h 123"/>
              <a:gd name="T16" fmla="*/ 55 w 110"/>
              <a:gd name="T17" fmla="*/ 41 h 123"/>
              <a:gd name="T18" fmla="*/ 0 w 110"/>
              <a:gd name="T19" fmla="*/ 108 h 123"/>
              <a:gd name="T20" fmla="*/ 3 w 110"/>
              <a:gd name="T21" fmla="*/ 115 h 123"/>
              <a:gd name="T22" fmla="*/ 31 w 110"/>
              <a:gd name="T23" fmla="*/ 105 h 123"/>
              <a:gd name="T24" fmla="*/ 30 w 110"/>
              <a:gd name="T25" fmla="*/ 121 h 123"/>
              <a:gd name="T26" fmla="*/ 110 w 110"/>
              <a:gd name="T27" fmla="*/ 105 h 123"/>
              <a:gd name="T28" fmla="*/ 108 w 110"/>
              <a:gd name="T29" fmla="*/ 98 h 123"/>
              <a:gd name="T30" fmla="*/ 36 w 110"/>
              <a:gd name="T31" fmla="*/ 113 h 123"/>
              <a:gd name="T32" fmla="*/ 55 w 110"/>
              <a:gd name="T33" fmla="*/ 96 h 123"/>
              <a:gd name="T34" fmla="*/ 52 w 110"/>
              <a:gd name="T35" fmla="*/ 89 h 123"/>
              <a:gd name="T36" fmla="*/ 0 w 110"/>
              <a:gd name="T37" fmla="*/ 108 h 123"/>
              <a:gd name="T38" fmla="*/ 60 w 110"/>
              <a:gd name="T39" fmla="*/ 9 h 123"/>
              <a:gd name="T40" fmla="*/ 53 w 110"/>
              <a:gd name="T41" fmla="*/ 36 h 123"/>
              <a:gd name="T42" fmla="*/ 72 w 110"/>
              <a:gd name="T43" fmla="*/ 26 h 123"/>
              <a:gd name="T44" fmla="*/ 66 w 110"/>
              <a:gd name="T45" fmla="*/ 15 h 123"/>
              <a:gd name="T46" fmla="*/ 71 w 110"/>
              <a:gd name="T47" fmla="*/ 12 h 123"/>
              <a:gd name="T48" fmla="*/ 86 w 110"/>
              <a:gd name="T49" fmla="*/ 51 h 123"/>
              <a:gd name="T50" fmla="*/ 93 w 110"/>
              <a:gd name="T51" fmla="*/ 48 h 123"/>
              <a:gd name="T52" fmla="*/ 77 w 110"/>
              <a:gd name="T53" fmla="*/ 5 h 123"/>
              <a:gd name="T54" fmla="*/ 75 w 110"/>
              <a:gd name="T55" fmla="*/ 2 h 123"/>
              <a:gd name="T56" fmla="*/ 72 w 110"/>
              <a:gd name="T57" fmla="*/ 3 h 123"/>
              <a:gd name="T58" fmla="*/ 60 w 110"/>
              <a:gd name="T59" fmla="*/ 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23">
                <a:moveTo>
                  <a:pt x="55" y="41"/>
                </a:moveTo>
                <a:cubicBezTo>
                  <a:pt x="75" y="31"/>
                  <a:pt x="75" y="31"/>
                  <a:pt x="75" y="31"/>
                </a:cubicBezTo>
                <a:cubicBezTo>
                  <a:pt x="99" y="86"/>
                  <a:pt x="99" y="86"/>
                  <a:pt x="99" y="86"/>
                </a:cubicBezTo>
                <a:cubicBezTo>
                  <a:pt x="97" y="88"/>
                  <a:pt x="97" y="88"/>
                  <a:pt x="97" y="88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94" y="99"/>
                  <a:pt x="94" y="99"/>
                  <a:pt x="94" y="99"/>
                </a:cubicBezTo>
                <a:cubicBezTo>
                  <a:pt x="90" y="91"/>
                  <a:pt x="90" y="91"/>
                  <a:pt x="90" y="91"/>
                </a:cubicBezTo>
                <a:cubicBezTo>
                  <a:pt x="87" y="93"/>
                  <a:pt x="87" y="93"/>
                  <a:pt x="87" y="93"/>
                </a:cubicBezTo>
                <a:cubicBezTo>
                  <a:pt x="55" y="41"/>
                  <a:pt x="55" y="41"/>
                  <a:pt x="55" y="41"/>
                </a:cubicBezTo>
                <a:close/>
                <a:moveTo>
                  <a:pt x="0" y="108"/>
                </a:moveTo>
                <a:cubicBezTo>
                  <a:pt x="3" y="115"/>
                  <a:pt x="3" y="115"/>
                  <a:pt x="3" y="115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23" y="112"/>
                  <a:pt x="19" y="119"/>
                  <a:pt x="30" y="121"/>
                </a:cubicBezTo>
                <a:cubicBezTo>
                  <a:pt x="44" y="123"/>
                  <a:pt x="110" y="105"/>
                  <a:pt x="110" y="105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8" y="98"/>
                  <a:pt x="49" y="115"/>
                  <a:pt x="36" y="113"/>
                </a:cubicBezTo>
                <a:cubicBezTo>
                  <a:pt x="33" y="112"/>
                  <a:pt x="55" y="96"/>
                  <a:pt x="55" y="96"/>
                </a:cubicBezTo>
                <a:cubicBezTo>
                  <a:pt x="52" y="89"/>
                  <a:pt x="52" y="89"/>
                  <a:pt x="52" y="89"/>
                </a:cubicBezTo>
                <a:cubicBezTo>
                  <a:pt x="0" y="108"/>
                  <a:pt x="0" y="108"/>
                  <a:pt x="0" y="108"/>
                </a:cubicBezTo>
                <a:close/>
                <a:moveTo>
                  <a:pt x="60" y="9"/>
                </a:moveTo>
                <a:cubicBezTo>
                  <a:pt x="48" y="0"/>
                  <a:pt x="40" y="12"/>
                  <a:pt x="53" y="36"/>
                </a:cubicBezTo>
                <a:cubicBezTo>
                  <a:pt x="72" y="26"/>
                  <a:pt x="72" y="26"/>
                  <a:pt x="72" y="26"/>
                </a:cubicBezTo>
                <a:cubicBezTo>
                  <a:pt x="70" y="21"/>
                  <a:pt x="68" y="18"/>
                  <a:pt x="66" y="15"/>
                </a:cubicBezTo>
                <a:cubicBezTo>
                  <a:pt x="71" y="12"/>
                  <a:pt x="71" y="12"/>
                  <a:pt x="71" y="12"/>
                </a:cubicBezTo>
                <a:cubicBezTo>
                  <a:pt x="86" y="51"/>
                  <a:pt x="86" y="51"/>
                  <a:pt x="86" y="51"/>
                </a:cubicBezTo>
                <a:cubicBezTo>
                  <a:pt x="93" y="48"/>
                  <a:pt x="93" y="48"/>
                  <a:pt x="93" y="48"/>
                </a:cubicBezTo>
                <a:cubicBezTo>
                  <a:pt x="77" y="5"/>
                  <a:pt x="77" y="5"/>
                  <a:pt x="77" y="5"/>
                </a:cubicBezTo>
                <a:cubicBezTo>
                  <a:pt x="75" y="2"/>
                  <a:pt x="75" y="2"/>
                  <a:pt x="75" y="2"/>
                </a:cubicBezTo>
                <a:cubicBezTo>
                  <a:pt x="72" y="3"/>
                  <a:pt x="72" y="3"/>
                  <a:pt x="72" y="3"/>
                </a:cubicBezTo>
                <a:lnTo>
                  <a:pt x="60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文本框 9"/>
          <p:cNvSpPr txBox="1"/>
          <p:nvPr/>
        </p:nvSpPr>
        <p:spPr>
          <a:xfrm>
            <a:off x="6588810" y="1679681"/>
            <a:ext cx="4269689" cy="8208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3/3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校外教學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文山劇場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558018" y="4145681"/>
            <a:ext cx="3407263" cy="402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4/1(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二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上下課大翻轉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6588810" y="5030559"/>
            <a:ext cx="3627306" cy="8208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4/15 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二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、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4/16 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三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期中評量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1012338" y="3418190"/>
            <a:ext cx="3161077" cy="7078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年級下學期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重要日程</a:t>
            </a:r>
            <a:endParaRPr lang="zh-CN" altLang="en-US" sz="40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E89A61A3-DADC-489D-82F9-84D021022FEC}"/>
              </a:ext>
            </a:extLst>
          </p:cNvPr>
          <p:cNvSpPr txBox="1"/>
          <p:nvPr/>
        </p:nvSpPr>
        <p:spPr>
          <a:xfrm>
            <a:off x="6558018" y="2856436"/>
            <a:ext cx="3758954" cy="402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3/11(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二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松山背包客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大稻埕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1"/>
          <p:cNvCxnSpPr/>
          <p:nvPr/>
        </p:nvCxnSpPr>
        <p:spPr>
          <a:xfrm flipH="1">
            <a:off x="4101857" y="1924438"/>
            <a:ext cx="1775581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" name="直接连接符 42"/>
          <p:cNvCxnSpPr/>
          <p:nvPr/>
        </p:nvCxnSpPr>
        <p:spPr>
          <a:xfrm flipH="1">
            <a:off x="4101857" y="3665216"/>
            <a:ext cx="1775581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3"/>
          <p:cNvCxnSpPr/>
          <p:nvPr/>
        </p:nvCxnSpPr>
        <p:spPr>
          <a:xfrm flipH="1">
            <a:off x="4101857" y="5378292"/>
            <a:ext cx="1775581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直接连接符 44"/>
          <p:cNvCxnSpPr/>
          <p:nvPr/>
        </p:nvCxnSpPr>
        <p:spPr>
          <a:xfrm>
            <a:off x="4101857" y="1924437"/>
            <a:ext cx="0" cy="3434193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椭圆 6"/>
          <p:cNvSpPr/>
          <p:nvPr/>
        </p:nvSpPr>
        <p:spPr>
          <a:xfrm>
            <a:off x="5295390" y="1392755"/>
            <a:ext cx="1107747" cy="11077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95390" y="3111343"/>
            <a:ext cx="1107747" cy="11077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295390" y="4804758"/>
            <a:ext cx="1107747" cy="11077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 rot="19517813">
            <a:off x="5378003" y="3203317"/>
            <a:ext cx="923799" cy="923799"/>
          </a:xfrm>
          <a:prstGeom prst="ellipse">
            <a:avLst/>
          </a:prstGeom>
          <a:solidFill>
            <a:srgbClr val="A4C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Freeform 176"/>
          <p:cNvSpPr>
            <a:spLocks noEditPoints="1"/>
          </p:cNvSpPr>
          <p:nvPr/>
        </p:nvSpPr>
        <p:spPr bwMode="auto">
          <a:xfrm>
            <a:off x="5573039" y="3418190"/>
            <a:ext cx="605367" cy="575733"/>
          </a:xfrm>
          <a:custGeom>
            <a:avLst/>
            <a:gdLst>
              <a:gd name="T0" fmla="*/ 93 w 121"/>
              <a:gd name="T1" fmla="*/ 56 h 115"/>
              <a:gd name="T2" fmla="*/ 90 w 121"/>
              <a:gd name="T3" fmla="*/ 60 h 115"/>
              <a:gd name="T4" fmla="*/ 86 w 121"/>
              <a:gd name="T5" fmla="*/ 40 h 115"/>
              <a:gd name="T6" fmla="*/ 82 w 121"/>
              <a:gd name="T7" fmla="*/ 82 h 115"/>
              <a:gd name="T8" fmla="*/ 75 w 121"/>
              <a:gd name="T9" fmla="*/ 89 h 115"/>
              <a:gd name="T10" fmla="*/ 69 w 121"/>
              <a:gd name="T11" fmla="*/ 44 h 115"/>
              <a:gd name="T12" fmla="*/ 59 w 121"/>
              <a:gd name="T13" fmla="*/ 28 h 115"/>
              <a:gd name="T14" fmla="*/ 82 w 121"/>
              <a:gd name="T15" fmla="*/ 13 h 115"/>
              <a:gd name="T16" fmla="*/ 59 w 121"/>
              <a:gd name="T17" fmla="*/ 10 h 115"/>
              <a:gd name="T18" fmla="*/ 116 w 121"/>
              <a:gd name="T19" fmla="*/ 0 h 115"/>
              <a:gd name="T20" fmla="*/ 113 w 121"/>
              <a:gd name="T21" fmla="*/ 21 h 115"/>
              <a:gd name="T22" fmla="*/ 121 w 121"/>
              <a:gd name="T23" fmla="*/ 23 h 115"/>
              <a:gd name="T24" fmla="*/ 121 w 121"/>
              <a:gd name="T25" fmla="*/ 28 h 115"/>
              <a:gd name="T26" fmla="*/ 110 w 121"/>
              <a:gd name="T27" fmla="*/ 39 h 115"/>
              <a:gd name="T28" fmla="*/ 93 w 121"/>
              <a:gd name="T29" fmla="*/ 42 h 115"/>
              <a:gd name="T30" fmla="*/ 5 w 121"/>
              <a:gd name="T31" fmla="*/ 40 h 115"/>
              <a:gd name="T32" fmla="*/ 56 w 121"/>
              <a:gd name="T33" fmla="*/ 37 h 115"/>
              <a:gd name="T34" fmla="*/ 5 w 121"/>
              <a:gd name="T35" fmla="*/ 40 h 115"/>
              <a:gd name="T36" fmla="*/ 7 w 121"/>
              <a:gd name="T37" fmla="*/ 49 h 115"/>
              <a:gd name="T38" fmla="*/ 29 w 121"/>
              <a:gd name="T39" fmla="*/ 64 h 115"/>
              <a:gd name="T40" fmla="*/ 52 w 121"/>
              <a:gd name="T41" fmla="*/ 108 h 115"/>
              <a:gd name="T42" fmla="*/ 58 w 121"/>
              <a:gd name="T43" fmla="*/ 46 h 115"/>
              <a:gd name="T44" fmla="*/ 42 w 121"/>
              <a:gd name="T45" fmla="*/ 98 h 115"/>
              <a:gd name="T46" fmla="*/ 44 w 121"/>
              <a:gd name="T47" fmla="*/ 107 h 115"/>
              <a:gd name="T48" fmla="*/ 42 w 121"/>
              <a:gd name="T49" fmla="*/ 98 h 115"/>
              <a:gd name="T50" fmla="*/ 51 w 121"/>
              <a:gd name="T51" fmla="*/ 11 h 115"/>
              <a:gd name="T52" fmla="*/ 39 w 121"/>
              <a:gd name="T53" fmla="*/ 7 h 115"/>
              <a:gd name="T54" fmla="*/ 36 w 121"/>
              <a:gd name="T55" fmla="*/ 8 h 115"/>
              <a:gd name="T56" fmla="*/ 16 w 121"/>
              <a:gd name="T57" fmla="*/ 25 h 115"/>
              <a:gd name="T58" fmla="*/ 12 w 121"/>
              <a:gd name="T59" fmla="*/ 12 h 115"/>
              <a:gd name="T60" fmla="*/ 12 w 121"/>
              <a:gd name="T61" fmla="*/ 26 h 115"/>
              <a:gd name="T62" fmla="*/ 7 w 121"/>
              <a:gd name="T63" fmla="*/ 13 h 115"/>
              <a:gd name="T64" fmla="*/ 4 w 121"/>
              <a:gd name="T65" fmla="*/ 36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" h="115">
                <a:moveTo>
                  <a:pt x="93" y="42"/>
                </a:moveTo>
                <a:cubicBezTo>
                  <a:pt x="93" y="56"/>
                  <a:pt x="93" y="56"/>
                  <a:pt x="93" y="56"/>
                </a:cubicBezTo>
                <a:cubicBezTo>
                  <a:pt x="93" y="58"/>
                  <a:pt x="92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88" y="60"/>
                  <a:pt x="86" y="58"/>
                  <a:pt x="86" y="56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2"/>
                  <a:pt x="84" y="43"/>
                  <a:pt x="82" y="44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6"/>
                  <a:pt x="79" y="89"/>
                  <a:pt x="75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2" y="89"/>
                  <a:pt x="69" y="86"/>
                  <a:pt x="69" y="82"/>
                </a:cubicBezTo>
                <a:cubicBezTo>
                  <a:pt x="69" y="44"/>
                  <a:pt x="69" y="44"/>
                  <a:pt x="69" y="44"/>
                </a:cubicBezTo>
                <a:cubicBezTo>
                  <a:pt x="63" y="42"/>
                  <a:pt x="59" y="36"/>
                  <a:pt x="59" y="29"/>
                </a:cubicBezTo>
                <a:cubicBezTo>
                  <a:pt x="59" y="29"/>
                  <a:pt x="59" y="28"/>
                  <a:pt x="59" y="28"/>
                </a:cubicBezTo>
                <a:cubicBezTo>
                  <a:pt x="59" y="16"/>
                  <a:pt x="59" y="16"/>
                  <a:pt x="59" y="16"/>
                </a:cubicBezTo>
                <a:cubicBezTo>
                  <a:pt x="82" y="13"/>
                  <a:pt x="82" y="13"/>
                  <a:pt x="82" y="13"/>
                </a:cubicBezTo>
                <a:cubicBezTo>
                  <a:pt x="84" y="10"/>
                  <a:pt x="84" y="10"/>
                  <a:pt x="84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6"/>
                  <a:pt x="59" y="6"/>
                  <a:pt x="59" y="6"/>
                </a:cubicBezTo>
                <a:cubicBezTo>
                  <a:pt x="116" y="0"/>
                  <a:pt x="116" y="0"/>
                  <a:pt x="116" y="0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21" y="23"/>
                  <a:pt x="121" y="23"/>
                  <a:pt x="121" y="23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34"/>
                  <a:pt x="116" y="39"/>
                  <a:pt x="110" y="39"/>
                </a:cubicBezTo>
                <a:cubicBezTo>
                  <a:pt x="107" y="39"/>
                  <a:pt x="105" y="38"/>
                  <a:pt x="103" y="37"/>
                </a:cubicBezTo>
                <a:cubicBezTo>
                  <a:pt x="101" y="40"/>
                  <a:pt x="97" y="42"/>
                  <a:pt x="93" y="42"/>
                </a:cubicBezTo>
                <a:cubicBezTo>
                  <a:pt x="93" y="42"/>
                  <a:pt x="93" y="42"/>
                  <a:pt x="93" y="42"/>
                </a:cubicBezTo>
                <a:close/>
                <a:moveTo>
                  <a:pt x="5" y="40"/>
                </a:moveTo>
                <a:cubicBezTo>
                  <a:pt x="54" y="30"/>
                  <a:pt x="54" y="30"/>
                  <a:pt x="54" y="30"/>
                </a:cubicBezTo>
                <a:cubicBezTo>
                  <a:pt x="56" y="37"/>
                  <a:pt x="56" y="37"/>
                  <a:pt x="56" y="37"/>
                </a:cubicBezTo>
                <a:cubicBezTo>
                  <a:pt x="6" y="47"/>
                  <a:pt x="6" y="47"/>
                  <a:pt x="6" y="47"/>
                </a:cubicBezTo>
                <a:cubicBezTo>
                  <a:pt x="5" y="40"/>
                  <a:pt x="5" y="40"/>
                  <a:pt x="5" y="40"/>
                </a:cubicBezTo>
                <a:close/>
                <a:moveTo>
                  <a:pt x="56" y="40"/>
                </a:moveTo>
                <a:cubicBezTo>
                  <a:pt x="7" y="49"/>
                  <a:pt x="7" y="49"/>
                  <a:pt x="7" y="49"/>
                </a:cubicBezTo>
                <a:cubicBezTo>
                  <a:pt x="7" y="52"/>
                  <a:pt x="7" y="54"/>
                  <a:pt x="8" y="56"/>
                </a:cubicBezTo>
                <a:cubicBezTo>
                  <a:pt x="16" y="56"/>
                  <a:pt x="23" y="59"/>
                  <a:pt x="29" y="64"/>
                </a:cubicBezTo>
                <a:cubicBezTo>
                  <a:pt x="32" y="79"/>
                  <a:pt x="28" y="104"/>
                  <a:pt x="37" y="111"/>
                </a:cubicBezTo>
                <a:cubicBezTo>
                  <a:pt x="42" y="115"/>
                  <a:pt x="49" y="114"/>
                  <a:pt x="52" y="108"/>
                </a:cubicBezTo>
                <a:cubicBezTo>
                  <a:pt x="57" y="97"/>
                  <a:pt x="44" y="76"/>
                  <a:pt x="42" y="62"/>
                </a:cubicBezTo>
                <a:cubicBezTo>
                  <a:pt x="45" y="54"/>
                  <a:pt x="51" y="49"/>
                  <a:pt x="58" y="46"/>
                </a:cubicBezTo>
                <a:cubicBezTo>
                  <a:pt x="57" y="44"/>
                  <a:pt x="57" y="42"/>
                  <a:pt x="56" y="40"/>
                </a:cubicBezTo>
                <a:close/>
                <a:moveTo>
                  <a:pt x="42" y="98"/>
                </a:moveTo>
                <a:cubicBezTo>
                  <a:pt x="45" y="98"/>
                  <a:pt x="47" y="99"/>
                  <a:pt x="48" y="102"/>
                </a:cubicBezTo>
                <a:cubicBezTo>
                  <a:pt x="48" y="104"/>
                  <a:pt x="47" y="107"/>
                  <a:pt x="44" y="107"/>
                </a:cubicBezTo>
                <a:cubicBezTo>
                  <a:pt x="42" y="108"/>
                  <a:pt x="39" y="106"/>
                  <a:pt x="39" y="104"/>
                </a:cubicBezTo>
                <a:cubicBezTo>
                  <a:pt x="38" y="101"/>
                  <a:pt x="40" y="99"/>
                  <a:pt x="42" y="98"/>
                </a:cubicBezTo>
                <a:close/>
                <a:moveTo>
                  <a:pt x="54" y="26"/>
                </a:moveTo>
                <a:cubicBezTo>
                  <a:pt x="51" y="11"/>
                  <a:pt x="51" y="11"/>
                  <a:pt x="51" y="11"/>
                </a:cubicBezTo>
                <a:cubicBezTo>
                  <a:pt x="50" y="8"/>
                  <a:pt x="46" y="6"/>
                  <a:pt x="42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13"/>
                  <a:pt x="39" y="13"/>
                  <a:pt x="39" y="13"/>
                </a:cubicBezTo>
                <a:cubicBezTo>
                  <a:pt x="36" y="8"/>
                  <a:pt x="36" y="8"/>
                  <a:pt x="36" y="8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4"/>
                  <a:pt x="0" y="18"/>
                  <a:pt x="1" y="21"/>
                </a:cubicBezTo>
                <a:cubicBezTo>
                  <a:pt x="4" y="36"/>
                  <a:pt x="4" y="36"/>
                  <a:pt x="4" y="36"/>
                </a:cubicBezTo>
                <a:lnTo>
                  <a:pt x="54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387364" y="1484729"/>
            <a:ext cx="923799" cy="923799"/>
          </a:xfrm>
          <a:prstGeom prst="ellipse">
            <a:avLst/>
          </a:prstGeom>
          <a:solidFill>
            <a:srgbClr val="0F8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78002" y="4916393"/>
            <a:ext cx="923799" cy="923799"/>
          </a:xfrm>
          <a:prstGeom prst="ellipse">
            <a:avLst/>
          </a:prstGeom>
          <a:solidFill>
            <a:srgbClr val="0F8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Freeform 175"/>
          <p:cNvSpPr>
            <a:spLocks noEditPoints="1"/>
          </p:cNvSpPr>
          <p:nvPr/>
        </p:nvSpPr>
        <p:spPr bwMode="auto">
          <a:xfrm>
            <a:off x="5602672" y="5043248"/>
            <a:ext cx="575733" cy="630767"/>
          </a:xfrm>
          <a:custGeom>
            <a:avLst/>
            <a:gdLst>
              <a:gd name="T0" fmla="*/ 165 w 272"/>
              <a:gd name="T1" fmla="*/ 0 h 298"/>
              <a:gd name="T2" fmla="*/ 246 w 272"/>
              <a:gd name="T3" fmla="*/ 47 h 298"/>
              <a:gd name="T4" fmla="*/ 153 w 272"/>
              <a:gd name="T5" fmla="*/ 201 h 298"/>
              <a:gd name="T6" fmla="*/ 108 w 272"/>
              <a:gd name="T7" fmla="*/ 229 h 298"/>
              <a:gd name="T8" fmla="*/ 66 w 272"/>
              <a:gd name="T9" fmla="*/ 232 h 298"/>
              <a:gd name="T10" fmla="*/ 71 w 272"/>
              <a:gd name="T11" fmla="*/ 153 h 298"/>
              <a:gd name="T12" fmla="*/ 165 w 272"/>
              <a:gd name="T13" fmla="*/ 0 h 298"/>
              <a:gd name="T14" fmla="*/ 165 w 272"/>
              <a:gd name="T15" fmla="*/ 0 h 298"/>
              <a:gd name="T16" fmla="*/ 243 w 272"/>
              <a:gd name="T17" fmla="*/ 293 h 298"/>
              <a:gd name="T18" fmla="*/ 248 w 272"/>
              <a:gd name="T19" fmla="*/ 262 h 298"/>
              <a:gd name="T20" fmla="*/ 158 w 272"/>
              <a:gd name="T21" fmla="*/ 260 h 298"/>
              <a:gd name="T22" fmla="*/ 272 w 272"/>
              <a:gd name="T23" fmla="*/ 253 h 298"/>
              <a:gd name="T24" fmla="*/ 272 w 272"/>
              <a:gd name="T25" fmla="*/ 241 h 298"/>
              <a:gd name="T26" fmla="*/ 239 w 272"/>
              <a:gd name="T27" fmla="*/ 239 h 298"/>
              <a:gd name="T28" fmla="*/ 269 w 272"/>
              <a:gd name="T29" fmla="*/ 234 h 298"/>
              <a:gd name="T30" fmla="*/ 257 w 272"/>
              <a:gd name="T31" fmla="*/ 210 h 298"/>
              <a:gd name="T32" fmla="*/ 175 w 272"/>
              <a:gd name="T33" fmla="*/ 201 h 298"/>
              <a:gd name="T34" fmla="*/ 172 w 272"/>
              <a:gd name="T35" fmla="*/ 224 h 298"/>
              <a:gd name="T36" fmla="*/ 208 w 272"/>
              <a:gd name="T37" fmla="*/ 232 h 298"/>
              <a:gd name="T38" fmla="*/ 0 w 272"/>
              <a:gd name="T39" fmla="*/ 243 h 298"/>
              <a:gd name="T40" fmla="*/ 2 w 272"/>
              <a:gd name="T41" fmla="*/ 265 h 298"/>
              <a:gd name="T42" fmla="*/ 137 w 272"/>
              <a:gd name="T43" fmla="*/ 279 h 298"/>
              <a:gd name="T44" fmla="*/ 85 w 272"/>
              <a:gd name="T45" fmla="*/ 281 h 298"/>
              <a:gd name="T46" fmla="*/ 87 w 272"/>
              <a:gd name="T47" fmla="*/ 298 h 298"/>
              <a:gd name="T48" fmla="*/ 243 w 272"/>
              <a:gd name="T49" fmla="*/ 293 h 298"/>
              <a:gd name="T50" fmla="*/ 243 w 272"/>
              <a:gd name="T51" fmla="*/ 293 h 298"/>
              <a:gd name="T52" fmla="*/ 106 w 272"/>
              <a:gd name="T53" fmla="*/ 213 h 298"/>
              <a:gd name="T54" fmla="*/ 137 w 272"/>
              <a:gd name="T55" fmla="*/ 191 h 298"/>
              <a:gd name="T56" fmla="*/ 87 w 272"/>
              <a:gd name="T57" fmla="*/ 163 h 298"/>
              <a:gd name="T58" fmla="*/ 85 w 272"/>
              <a:gd name="T59" fmla="*/ 198 h 298"/>
              <a:gd name="T60" fmla="*/ 106 w 272"/>
              <a:gd name="T61" fmla="*/ 213 h 298"/>
              <a:gd name="T62" fmla="*/ 106 w 272"/>
              <a:gd name="T63" fmla="*/ 213 h 298"/>
              <a:gd name="T64" fmla="*/ 217 w 272"/>
              <a:gd name="T65" fmla="*/ 47 h 298"/>
              <a:gd name="T66" fmla="*/ 142 w 272"/>
              <a:gd name="T67" fmla="*/ 172 h 298"/>
              <a:gd name="T68" fmla="*/ 151 w 272"/>
              <a:gd name="T69" fmla="*/ 177 h 298"/>
              <a:gd name="T70" fmla="*/ 224 w 272"/>
              <a:gd name="T71" fmla="*/ 52 h 298"/>
              <a:gd name="T72" fmla="*/ 217 w 272"/>
              <a:gd name="T73" fmla="*/ 47 h 298"/>
              <a:gd name="T74" fmla="*/ 217 w 272"/>
              <a:gd name="T75" fmla="*/ 47 h 298"/>
              <a:gd name="T76" fmla="*/ 170 w 272"/>
              <a:gd name="T77" fmla="*/ 19 h 298"/>
              <a:gd name="T78" fmla="*/ 97 w 272"/>
              <a:gd name="T79" fmla="*/ 144 h 298"/>
              <a:gd name="T80" fmla="*/ 111 w 272"/>
              <a:gd name="T81" fmla="*/ 153 h 298"/>
              <a:gd name="T82" fmla="*/ 186 w 272"/>
              <a:gd name="T83" fmla="*/ 28 h 298"/>
              <a:gd name="T84" fmla="*/ 170 w 272"/>
              <a:gd name="T85" fmla="*/ 1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72" h="298">
                <a:moveTo>
                  <a:pt x="165" y="0"/>
                </a:moveTo>
                <a:lnTo>
                  <a:pt x="246" y="47"/>
                </a:lnTo>
                <a:lnTo>
                  <a:pt x="153" y="201"/>
                </a:lnTo>
                <a:lnTo>
                  <a:pt x="108" y="229"/>
                </a:lnTo>
                <a:lnTo>
                  <a:pt x="66" y="232"/>
                </a:lnTo>
                <a:lnTo>
                  <a:pt x="71" y="153"/>
                </a:lnTo>
                <a:lnTo>
                  <a:pt x="165" y="0"/>
                </a:lnTo>
                <a:lnTo>
                  <a:pt x="165" y="0"/>
                </a:lnTo>
                <a:close/>
                <a:moveTo>
                  <a:pt x="243" y="293"/>
                </a:moveTo>
                <a:lnTo>
                  <a:pt x="248" y="262"/>
                </a:lnTo>
                <a:lnTo>
                  <a:pt x="158" y="260"/>
                </a:lnTo>
                <a:lnTo>
                  <a:pt x="272" y="253"/>
                </a:lnTo>
                <a:lnTo>
                  <a:pt x="272" y="241"/>
                </a:lnTo>
                <a:lnTo>
                  <a:pt x="239" y="239"/>
                </a:lnTo>
                <a:lnTo>
                  <a:pt x="269" y="234"/>
                </a:lnTo>
                <a:lnTo>
                  <a:pt x="257" y="210"/>
                </a:lnTo>
                <a:lnTo>
                  <a:pt x="175" y="201"/>
                </a:lnTo>
                <a:lnTo>
                  <a:pt x="172" y="224"/>
                </a:lnTo>
                <a:lnTo>
                  <a:pt x="208" y="232"/>
                </a:lnTo>
                <a:lnTo>
                  <a:pt x="0" y="243"/>
                </a:lnTo>
                <a:lnTo>
                  <a:pt x="2" y="265"/>
                </a:lnTo>
                <a:lnTo>
                  <a:pt x="137" y="279"/>
                </a:lnTo>
                <a:lnTo>
                  <a:pt x="85" y="281"/>
                </a:lnTo>
                <a:lnTo>
                  <a:pt x="87" y="298"/>
                </a:lnTo>
                <a:lnTo>
                  <a:pt x="243" y="293"/>
                </a:lnTo>
                <a:lnTo>
                  <a:pt x="243" y="293"/>
                </a:lnTo>
                <a:close/>
                <a:moveTo>
                  <a:pt x="106" y="213"/>
                </a:moveTo>
                <a:lnTo>
                  <a:pt x="137" y="191"/>
                </a:lnTo>
                <a:lnTo>
                  <a:pt x="87" y="163"/>
                </a:lnTo>
                <a:lnTo>
                  <a:pt x="85" y="198"/>
                </a:lnTo>
                <a:lnTo>
                  <a:pt x="106" y="213"/>
                </a:lnTo>
                <a:lnTo>
                  <a:pt x="106" y="213"/>
                </a:lnTo>
                <a:close/>
                <a:moveTo>
                  <a:pt x="217" y="47"/>
                </a:moveTo>
                <a:lnTo>
                  <a:pt x="142" y="172"/>
                </a:lnTo>
                <a:lnTo>
                  <a:pt x="151" y="177"/>
                </a:lnTo>
                <a:lnTo>
                  <a:pt x="224" y="52"/>
                </a:lnTo>
                <a:lnTo>
                  <a:pt x="217" y="47"/>
                </a:lnTo>
                <a:lnTo>
                  <a:pt x="217" y="47"/>
                </a:lnTo>
                <a:close/>
                <a:moveTo>
                  <a:pt x="170" y="19"/>
                </a:moveTo>
                <a:lnTo>
                  <a:pt x="97" y="144"/>
                </a:lnTo>
                <a:lnTo>
                  <a:pt x="111" y="153"/>
                </a:lnTo>
                <a:lnTo>
                  <a:pt x="186" y="28"/>
                </a:lnTo>
                <a:lnTo>
                  <a:pt x="170" y="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Freeform 168"/>
          <p:cNvSpPr>
            <a:spLocks noEditPoints="1"/>
          </p:cNvSpPr>
          <p:nvPr/>
        </p:nvSpPr>
        <p:spPr bwMode="auto">
          <a:xfrm>
            <a:off x="5573038" y="1616462"/>
            <a:ext cx="552451" cy="615951"/>
          </a:xfrm>
          <a:custGeom>
            <a:avLst/>
            <a:gdLst>
              <a:gd name="T0" fmla="*/ 55 w 110"/>
              <a:gd name="T1" fmla="*/ 41 h 123"/>
              <a:gd name="T2" fmla="*/ 75 w 110"/>
              <a:gd name="T3" fmla="*/ 31 h 123"/>
              <a:gd name="T4" fmla="*/ 99 w 110"/>
              <a:gd name="T5" fmla="*/ 86 h 123"/>
              <a:gd name="T6" fmla="*/ 97 w 110"/>
              <a:gd name="T7" fmla="*/ 88 h 123"/>
              <a:gd name="T8" fmla="*/ 101 w 110"/>
              <a:gd name="T9" fmla="*/ 96 h 123"/>
              <a:gd name="T10" fmla="*/ 94 w 110"/>
              <a:gd name="T11" fmla="*/ 99 h 123"/>
              <a:gd name="T12" fmla="*/ 90 w 110"/>
              <a:gd name="T13" fmla="*/ 91 h 123"/>
              <a:gd name="T14" fmla="*/ 87 w 110"/>
              <a:gd name="T15" fmla="*/ 93 h 123"/>
              <a:gd name="T16" fmla="*/ 55 w 110"/>
              <a:gd name="T17" fmla="*/ 41 h 123"/>
              <a:gd name="T18" fmla="*/ 0 w 110"/>
              <a:gd name="T19" fmla="*/ 108 h 123"/>
              <a:gd name="T20" fmla="*/ 3 w 110"/>
              <a:gd name="T21" fmla="*/ 115 h 123"/>
              <a:gd name="T22" fmla="*/ 31 w 110"/>
              <a:gd name="T23" fmla="*/ 105 h 123"/>
              <a:gd name="T24" fmla="*/ 30 w 110"/>
              <a:gd name="T25" fmla="*/ 121 h 123"/>
              <a:gd name="T26" fmla="*/ 110 w 110"/>
              <a:gd name="T27" fmla="*/ 105 h 123"/>
              <a:gd name="T28" fmla="*/ 108 w 110"/>
              <a:gd name="T29" fmla="*/ 98 h 123"/>
              <a:gd name="T30" fmla="*/ 36 w 110"/>
              <a:gd name="T31" fmla="*/ 113 h 123"/>
              <a:gd name="T32" fmla="*/ 55 w 110"/>
              <a:gd name="T33" fmla="*/ 96 h 123"/>
              <a:gd name="T34" fmla="*/ 52 w 110"/>
              <a:gd name="T35" fmla="*/ 89 h 123"/>
              <a:gd name="T36" fmla="*/ 0 w 110"/>
              <a:gd name="T37" fmla="*/ 108 h 123"/>
              <a:gd name="T38" fmla="*/ 60 w 110"/>
              <a:gd name="T39" fmla="*/ 9 h 123"/>
              <a:gd name="T40" fmla="*/ 53 w 110"/>
              <a:gd name="T41" fmla="*/ 36 h 123"/>
              <a:gd name="T42" fmla="*/ 72 w 110"/>
              <a:gd name="T43" fmla="*/ 26 h 123"/>
              <a:gd name="T44" fmla="*/ 66 w 110"/>
              <a:gd name="T45" fmla="*/ 15 h 123"/>
              <a:gd name="T46" fmla="*/ 71 w 110"/>
              <a:gd name="T47" fmla="*/ 12 h 123"/>
              <a:gd name="T48" fmla="*/ 86 w 110"/>
              <a:gd name="T49" fmla="*/ 51 h 123"/>
              <a:gd name="T50" fmla="*/ 93 w 110"/>
              <a:gd name="T51" fmla="*/ 48 h 123"/>
              <a:gd name="T52" fmla="*/ 77 w 110"/>
              <a:gd name="T53" fmla="*/ 5 h 123"/>
              <a:gd name="T54" fmla="*/ 75 w 110"/>
              <a:gd name="T55" fmla="*/ 2 h 123"/>
              <a:gd name="T56" fmla="*/ 72 w 110"/>
              <a:gd name="T57" fmla="*/ 3 h 123"/>
              <a:gd name="T58" fmla="*/ 60 w 110"/>
              <a:gd name="T59" fmla="*/ 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23">
                <a:moveTo>
                  <a:pt x="55" y="41"/>
                </a:moveTo>
                <a:cubicBezTo>
                  <a:pt x="75" y="31"/>
                  <a:pt x="75" y="31"/>
                  <a:pt x="75" y="31"/>
                </a:cubicBezTo>
                <a:cubicBezTo>
                  <a:pt x="99" y="86"/>
                  <a:pt x="99" y="86"/>
                  <a:pt x="99" y="86"/>
                </a:cubicBezTo>
                <a:cubicBezTo>
                  <a:pt x="97" y="88"/>
                  <a:pt x="97" y="88"/>
                  <a:pt x="97" y="88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94" y="99"/>
                  <a:pt x="94" y="99"/>
                  <a:pt x="94" y="99"/>
                </a:cubicBezTo>
                <a:cubicBezTo>
                  <a:pt x="90" y="91"/>
                  <a:pt x="90" y="91"/>
                  <a:pt x="90" y="91"/>
                </a:cubicBezTo>
                <a:cubicBezTo>
                  <a:pt x="87" y="93"/>
                  <a:pt x="87" y="93"/>
                  <a:pt x="87" y="93"/>
                </a:cubicBezTo>
                <a:cubicBezTo>
                  <a:pt x="55" y="41"/>
                  <a:pt x="55" y="41"/>
                  <a:pt x="55" y="41"/>
                </a:cubicBezTo>
                <a:close/>
                <a:moveTo>
                  <a:pt x="0" y="108"/>
                </a:moveTo>
                <a:cubicBezTo>
                  <a:pt x="3" y="115"/>
                  <a:pt x="3" y="115"/>
                  <a:pt x="3" y="115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23" y="112"/>
                  <a:pt x="19" y="119"/>
                  <a:pt x="30" y="121"/>
                </a:cubicBezTo>
                <a:cubicBezTo>
                  <a:pt x="44" y="123"/>
                  <a:pt x="110" y="105"/>
                  <a:pt x="110" y="105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8" y="98"/>
                  <a:pt x="49" y="115"/>
                  <a:pt x="36" y="113"/>
                </a:cubicBezTo>
                <a:cubicBezTo>
                  <a:pt x="33" y="112"/>
                  <a:pt x="55" y="96"/>
                  <a:pt x="55" y="96"/>
                </a:cubicBezTo>
                <a:cubicBezTo>
                  <a:pt x="52" y="89"/>
                  <a:pt x="52" y="89"/>
                  <a:pt x="52" y="89"/>
                </a:cubicBezTo>
                <a:cubicBezTo>
                  <a:pt x="0" y="108"/>
                  <a:pt x="0" y="108"/>
                  <a:pt x="0" y="108"/>
                </a:cubicBezTo>
                <a:close/>
                <a:moveTo>
                  <a:pt x="60" y="9"/>
                </a:moveTo>
                <a:cubicBezTo>
                  <a:pt x="48" y="0"/>
                  <a:pt x="40" y="12"/>
                  <a:pt x="53" y="36"/>
                </a:cubicBezTo>
                <a:cubicBezTo>
                  <a:pt x="72" y="26"/>
                  <a:pt x="72" y="26"/>
                  <a:pt x="72" y="26"/>
                </a:cubicBezTo>
                <a:cubicBezTo>
                  <a:pt x="70" y="21"/>
                  <a:pt x="68" y="18"/>
                  <a:pt x="66" y="15"/>
                </a:cubicBezTo>
                <a:cubicBezTo>
                  <a:pt x="71" y="12"/>
                  <a:pt x="71" y="12"/>
                  <a:pt x="71" y="12"/>
                </a:cubicBezTo>
                <a:cubicBezTo>
                  <a:pt x="86" y="51"/>
                  <a:pt x="86" y="51"/>
                  <a:pt x="86" y="51"/>
                </a:cubicBezTo>
                <a:cubicBezTo>
                  <a:pt x="93" y="48"/>
                  <a:pt x="93" y="48"/>
                  <a:pt x="93" y="48"/>
                </a:cubicBezTo>
                <a:cubicBezTo>
                  <a:pt x="77" y="5"/>
                  <a:pt x="77" y="5"/>
                  <a:pt x="77" y="5"/>
                </a:cubicBezTo>
                <a:cubicBezTo>
                  <a:pt x="75" y="2"/>
                  <a:pt x="75" y="2"/>
                  <a:pt x="75" y="2"/>
                </a:cubicBezTo>
                <a:cubicBezTo>
                  <a:pt x="72" y="3"/>
                  <a:pt x="72" y="3"/>
                  <a:pt x="72" y="3"/>
                </a:cubicBezTo>
                <a:lnTo>
                  <a:pt x="60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文本框 9"/>
          <p:cNvSpPr txBox="1"/>
          <p:nvPr/>
        </p:nvSpPr>
        <p:spPr>
          <a:xfrm>
            <a:off x="6580799" y="3254805"/>
            <a:ext cx="4021382" cy="8208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6/19(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四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、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6/20(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五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</a:p>
          <a:p>
            <a:pPr lvl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期末評量</a:t>
            </a:r>
            <a:endParaRPr lang="zh-CN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580799" y="5264889"/>
            <a:ext cx="2933549" cy="402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6/30(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一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休業式</a:t>
            </a:r>
            <a:endParaRPr lang="zh-CN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6580799" y="1512983"/>
            <a:ext cx="3187690" cy="4336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4/21~5/12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游泳週</a:t>
            </a:r>
            <a:endParaRPr lang="zh-CN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1044372" y="3436080"/>
            <a:ext cx="3194769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年級下學期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1942" y="290448"/>
            <a:ext cx="70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rPr>
              <a:t>02</a:t>
            </a:r>
            <a:endParaRPr lang="zh-CN" altLang="en-US" sz="4000" dirty="0">
              <a:latin typeface="杨任东竹石体-Semibold" panose="02000000000000000000" pitchFamily="2" charset="-122"/>
              <a:ea typeface="杨任东竹石体-Semibold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00630" y="212594"/>
            <a:ext cx="3549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重要日程</a:t>
            </a:r>
            <a:endParaRPr lang="zh-CN" altLang="en-US" sz="40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92AC9C14-BB65-4079-8626-717F07573315}"/>
              </a:ext>
            </a:extLst>
          </p:cNvPr>
          <p:cNvSpPr txBox="1"/>
          <p:nvPr/>
        </p:nvSpPr>
        <p:spPr>
          <a:xfrm>
            <a:off x="6580799" y="2394842"/>
            <a:ext cx="3187690" cy="4336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5/8(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四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母親節活動</a:t>
            </a:r>
            <a:endParaRPr lang="zh-CN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5" name="文本框 9">
            <a:extLst>
              <a:ext uri="{FF2B5EF4-FFF2-40B4-BE49-F238E27FC236}">
                <a16:creationId xmlns:a16="http://schemas.microsoft.com/office/drawing/2014/main" id="{B3479C31-478F-4670-A619-455229174F67}"/>
              </a:ext>
            </a:extLst>
          </p:cNvPr>
          <p:cNvSpPr txBox="1"/>
          <p:nvPr/>
        </p:nvSpPr>
        <p:spPr>
          <a:xfrm>
            <a:off x="6580798" y="4412253"/>
            <a:ext cx="3688615" cy="4336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6/26(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四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期末才藝發表</a:t>
            </a:r>
            <a:endParaRPr lang="zh-CN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1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7" y="0"/>
            <a:ext cx="3854053" cy="6858000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2216409" y="3886085"/>
            <a:ext cx="4991701" cy="87581"/>
          </a:xfrm>
          <a:custGeom>
            <a:avLst/>
            <a:gdLst>
              <a:gd name="connsiteX0" fmla="*/ 0 w 5646057"/>
              <a:gd name="connsiteY0" fmla="*/ 29524 h 87581"/>
              <a:gd name="connsiteX1" fmla="*/ 2815772 w 5646057"/>
              <a:gd name="connsiteY1" fmla="*/ 87581 h 87581"/>
              <a:gd name="connsiteX2" fmla="*/ 4339772 w 5646057"/>
              <a:gd name="connsiteY2" fmla="*/ 495 h 87581"/>
              <a:gd name="connsiteX3" fmla="*/ 5646057 w 5646057"/>
              <a:gd name="connsiteY3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057" h="87581">
                <a:moveTo>
                  <a:pt x="0" y="29524"/>
                </a:moveTo>
                <a:lnTo>
                  <a:pt x="2815772" y="87581"/>
                </a:lnTo>
                <a:cubicBezTo>
                  <a:pt x="3539067" y="82743"/>
                  <a:pt x="3868058" y="5333"/>
                  <a:pt x="4339772" y="495"/>
                </a:cubicBezTo>
                <a:cubicBezTo>
                  <a:pt x="4811486" y="-4343"/>
                  <a:pt x="5228771" y="27104"/>
                  <a:pt x="5646057" y="58552"/>
                </a:cubicBezTo>
              </a:path>
            </a:pathLst>
          </a:custGeom>
          <a:noFill/>
          <a:ln>
            <a:solidFill>
              <a:srgbClr val="060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18" name="组合 17"/>
          <p:cNvGrpSpPr/>
          <p:nvPr/>
        </p:nvGrpSpPr>
        <p:grpSpPr>
          <a:xfrm>
            <a:off x="3788353" y="1388251"/>
            <a:ext cx="1930277" cy="1653585"/>
            <a:chOff x="2650777" y="1555153"/>
            <a:chExt cx="543423" cy="465527"/>
          </a:xfrm>
        </p:grpSpPr>
        <p:sp>
          <p:nvSpPr>
            <p:cNvPr id="15" name="椭圆 14"/>
            <p:cNvSpPr/>
            <p:nvPr/>
          </p:nvSpPr>
          <p:spPr>
            <a:xfrm>
              <a:off x="2650777" y="1555153"/>
              <a:ext cx="459241" cy="459241"/>
            </a:xfrm>
            <a:prstGeom prst="ellipse">
              <a:avLst/>
            </a:prstGeom>
            <a:gradFill>
              <a:gsLst>
                <a:gs pos="100000">
                  <a:srgbClr val="A4CC41"/>
                </a:gs>
                <a:gs pos="0">
                  <a:srgbClr val="F3E513">
                    <a:alpha val="0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707927" y="1598090"/>
              <a:ext cx="486273" cy="422590"/>
            </a:xfrm>
            <a:custGeom>
              <a:avLst/>
              <a:gdLst>
                <a:gd name="connsiteX0" fmla="*/ 182891 w 499855"/>
                <a:gd name="connsiteY0" fmla="*/ 529257 h 529257"/>
                <a:gd name="connsiteX1" fmla="*/ 11 w 499855"/>
                <a:gd name="connsiteY1" fmla="*/ 178737 h 529257"/>
                <a:gd name="connsiteX2" fmla="*/ 175271 w 499855"/>
                <a:gd name="connsiteY2" fmla="*/ 3477 h 529257"/>
                <a:gd name="connsiteX3" fmla="*/ 434351 w 499855"/>
                <a:gd name="connsiteY3" fmla="*/ 72057 h 529257"/>
                <a:gd name="connsiteX4" fmla="*/ 464831 w 499855"/>
                <a:gd name="connsiteY4" fmla="*/ 193977 h 529257"/>
                <a:gd name="connsiteX5" fmla="*/ 464831 w 499855"/>
                <a:gd name="connsiteY5" fmla="*/ 315897 h 529257"/>
                <a:gd name="connsiteX6" fmla="*/ 7631 w 499855"/>
                <a:gd name="connsiteY6" fmla="*/ 414957 h 529257"/>
                <a:gd name="connsiteX0" fmla="*/ 182891 w 518550"/>
                <a:gd name="connsiteY0" fmla="*/ 529282 h 529282"/>
                <a:gd name="connsiteX1" fmla="*/ 11 w 518550"/>
                <a:gd name="connsiteY1" fmla="*/ 178762 h 529282"/>
                <a:gd name="connsiteX2" fmla="*/ 175271 w 518550"/>
                <a:gd name="connsiteY2" fmla="*/ 3502 h 529282"/>
                <a:gd name="connsiteX3" fmla="*/ 434351 w 518550"/>
                <a:gd name="connsiteY3" fmla="*/ 72082 h 529282"/>
                <a:gd name="connsiteX4" fmla="*/ 506106 w 518550"/>
                <a:gd name="connsiteY4" fmla="*/ 197177 h 529282"/>
                <a:gd name="connsiteX5" fmla="*/ 464831 w 518550"/>
                <a:gd name="connsiteY5" fmla="*/ 315922 h 529282"/>
                <a:gd name="connsiteX6" fmla="*/ 7631 w 518550"/>
                <a:gd name="connsiteY6" fmla="*/ 414982 h 529282"/>
                <a:gd name="connsiteX0" fmla="*/ 182891 w 499322"/>
                <a:gd name="connsiteY0" fmla="*/ 530520 h 530520"/>
                <a:gd name="connsiteX1" fmla="*/ 11 w 499322"/>
                <a:gd name="connsiteY1" fmla="*/ 180000 h 530520"/>
                <a:gd name="connsiteX2" fmla="*/ 175271 w 499322"/>
                <a:gd name="connsiteY2" fmla="*/ 4740 h 530520"/>
                <a:gd name="connsiteX3" fmla="*/ 434351 w 499322"/>
                <a:gd name="connsiteY3" fmla="*/ 73320 h 530520"/>
                <a:gd name="connsiteX4" fmla="*/ 464831 w 499322"/>
                <a:gd name="connsiteY4" fmla="*/ 317160 h 530520"/>
                <a:gd name="connsiteX5" fmla="*/ 7631 w 499322"/>
                <a:gd name="connsiteY5" fmla="*/ 416220 h 530520"/>
                <a:gd name="connsiteX0" fmla="*/ 182891 w 469360"/>
                <a:gd name="connsiteY0" fmla="*/ 530651 h 530651"/>
                <a:gd name="connsiteX1" fmla="*/ 11 w 469360"/>
                <a:gd name="connsiteY1" fmla="*/ 180131 h 530651"/>
                <a:gd name="connsiteX2" fmla="*/ 175271 w 469360"/>
                <a:gd name="connsiteY2" fmla="*/ 4871 h 530651"/>
                <a:gd name="connsiteX3" fmla="*/ 434351 w 469360"/>
                <a:gd name="connsiteY3" fmla="*/ 73451 h 530651"/>
                <a:gd name="connsiteX4" fmla="*/ 420381 w 469360"/>
                <a:gd name="connsiteY4" fmla="*/ 326816 h 530651"/>
                <a:gd name="connsiteX5" fmla="*/ 7631 w 469360"/>
                <a:gd name="connsiteY5" fmla="*/ 416351 h 530651"/>
                <a:gd name="connsiteX0" fmla="*/ 182891 w 485936"/>
                <a:gd name="connsiteY0" fmla="*/ 530651 h 530651"/>
                <a:gd name="connsiteX1" fmla="*/ 11 w 485936"/>
                <a:gd name="connsiteY1" fmla="*/ 180131 h 530651"/>
                <a:gd name="connsiteX2" fmla="*/ 175271 w 485936"/>
                <a:gd name="connsiteY2" fmla="*/ 4871 h 530651"/>
                <a:gd name="connsiteX3" fmla="*/ 434351 w 485936"/>
                <a:gd name="connsiteY3" fmla="*/ 73451 h 530651"/>
                <a:gd name="connsiteX4" fmla="*/ 420381 w 485936"/>
                <a:gd name="connsiteY4" fmla="*/ 326816 h 530651"/>
                <a:gd name="connsiteX5" fmla="*/ 7631 w 485936"/>
                <a:gd name="connsiteY5" fmla="*/ 416351 h 530651"/>
                <a:gd name="connsiteX0" fmla="*/ 182902 w 485947"/>
                <a:gd name="connsiteY0" fmla="*/ 536890 h 536890"/>
                <a:gd name="connsiteX1" fmla="*/ 22 w 485947"/>
                <a:gd name="connsiteY1" fmla="*/ 186370 h 536890"/>
                <a:gd name="connsiteX2" fmla="*/ 175282 w 485947"/>
                <a:gd name="connsiteY2" fmla="*/ 11110 h 536890"/>
                <a:gd name="connsiteX3" fmla="*/ 434362 w 485947"/>
                <a:gd name="connsiteY3" fmla="*/ 79690 h 536890"/>
                <a:gd name="connsiteX4" fmla="*/ 420392 w 485947"/>
                <a:gd name="connsiteY4" fmla="*/ 333055 h 536890"/>
                <a:gd name="connsiteX5" fmla="*/ 7642 w 485947"/>
                <a:gd name="connsiteY5" fmla="*/ 422590 h 536890"/>
                <a:gd name="connsiteX0" fmla="*/ 189301 w 485996"/>
                <a:gd name="connsiteY0" fmla="*/ 441640 h 441640"/>
                <a:gd name="connsiteX1" fmla="*/ 71 w 485996"/>
                <a:gd name="connsiteY1" fmla="*/ 186370 h 441640"/>
                <a:gd name="connsiteX2" fmla="*/ 175331 w 485996"/>
                <a:gd name="connsiteY2" fmla="*/ 11110 h 441640"/>
                <a:gd name="connsiteX3" fmla="*/ 434411 w 485996"/>
                <a:gd name="connsiteY3" fmla="*/ 79690 h 441640"/>
                <a:gd name="connsiteX4" fmla="*/ 420441 w 485996"/>
                <a:gd name="connsiteY4" fmla="*/ 333055 h 441640"/>
                <a:gd name="connsiteX5" fmla="*/ 7691 w 485996"/>
                <a:gd name="connsiteY5" fmla="*/ 422590 h 441640"/>
                <a:gd name="connsiteX0" fmla="*/ 129744 w 486764"/>
                <a:gd name="connsiteY0" fmla="*/ 381315 h 422590"/>
                <a:gd name="connsiteX1" fmla="*/ 839 w 486764"/>
                <a:gd name="connsiteY1" fmla="*/ 186370 h 422590"/>
                <a:gd name="connsiteX2" fmla="*/ 176099 w 486764"/>
                <a:gd name="connsiteY2" fmla="*/ 11110 h 422590"/>
                <a:gd name="connsiteX3" fmla="*/ 435179 w 486764"/>
                <a:gd name="connsiteY3" fmla="*/ 79690 h 422590"/>
                <a:gd name="connsiteX4" fmla="*/ 421209 w 486764"/>
                <a:gd name="connsiteY4" fmla="*/ 333055 h 422590"/>
                <a:gd name="connsiteX5" fmla="*/ 8459 w 486764"/>
                <a:gd name="connsiteY5" fmla="*/ 422590 h 422590"/>
                <a:gd name="connsiteX0" fmla="*/ 129591 w 486611"/>
                <a:gd name="connsiteY0" fmla="*/ 381315 h 422590"/>
                <a:gd name="connsiteX1" fmla="*/ 686 w 486611"/>
                <a:gd name="connsiteY1" fmla="*/ 186370 h 422590"/>
                <a:gd name="connsiteX2" fmla="*/ 175946 w 486611"/>
                <a:gd name="connsiteY2" fmla="*/ 11110 h 422590"/>
                <a:gd name="connsiteX3" fmla="*/ 435026 w 486611"/>
                <a:gd name="connsiteY3" fmla="*/ 79690 h 422590"/>
                <a:gd name="connsiteX4" fmla="*/ 421056 w 486611"/>
                <a:gd name="connsiteY4" fmla="*/ 333055 h 422590"/>
                <a:gd name="connsiteX5" fmla="*/ 8306 w 486611"/>
                <a:gd name="connsiteY5" fmla="*/ 422590 h 422590"/>
                <a:gd name="connsiteX0" fmla="*/ 129343 w 486363"/>
                <a:gd name="connsiteY0" fmla="*/ 381315 h 422590"/>
                <a:gd name="connsiteX1" fmla="*/ 438 w 486363"/>
                <a:gd name="connsiteY1" fmla="*/ 186370 h 422590"/>
                <a:gd name="connsiteX2" fmla="*/ 175698 w 486363"/>
                <a:gd name="connsiteY2" fmla="*/ 11110 h 422590"/>
                <a:gd name="connsiteX3" fmla="*/ 434778 w 486363"/>
                <a:gd name="connsiteY3" fmla="*/ 79690 h 422590"/>
                <a:gd name="connsiteX4" fmla="*/ 420808 w 486363"/>
                <a:gd name="connsiteY4" fmla="*/ 333055 h 422590"/>
                <a:gd name="connsiteX5" fmla="*/ 8058 w 486363"/>
                <a:gd name="connsiteY5" fmla="*/ 422590 h 422590"/>
                <a:gd name="connsiteX0" fmla="*/ 148090 w 486060"/>
                <a:gd name="connsiteY0" fmla="*/ 336865 h 422590"/>
                <a:gd name="connsiteX1" fmla="*/ 135 w 486060"/>
                <a:gd name="connsiteY1" fmla="*/ 186370 h 422590"/>
                <a:gd name="connsiteX2" fmla="*/ 175395 w 486060"/>
                <a:gd name="connsiteY2" fmla="*/ 11110 h 422590"/>
                <a:gd name="connsiteX3" fmla="*/ 434475 w 486060"/>
                <a:gd name="connsiteY3" fmla="*/ 79690 h 422590"/>
                <a:gd name="connsiteX4" fmla="*/ 420505 w 486060"/>
                <a:gd name="connsiteY4" fmla="*/ 333055 h 422590"/>
                <a:gd name="connsiteX5" fmla="*/ 7755 w 486060"/>
                <a:gd name="connsiteY5" fmla="*/ 422590 h 422590"/>
                <a:gd name="connsiteX0" fmla="*/ 148303 w 486273"/>
                <a:gd name="connsiteY0" fmla="*/ 336865 h 422590"/>
                <a:gd name="connsiteX1" fmla="*/ 348 w 486273"/>
                <a:gd name="connsiteY1" fmla="*/ 186370 h 422590"/>
                <a:gd name="connsiteX2" fmla="*/ 175608 w 486273"/>
                <a:gd name="connsiteY2" fmla="*/ 11110 h 422590"/>
                <a:gd name="connsiteX3" fmla="*/ 434688 w 486273"/>
                <a:gd name="connsiteY3" fmla="*/ 79690 h 422590"/>
                <a:gd name="connsiteX4" fmla="*/ 420718 w 486273"/>
                <a:gd name="connsiteY4" fmla="*/ 333055 h 422590"/>
                <a:gd name="connsiteX5" fmla="*/ 7968 w 486273"/>
                <a:gd name="connsiteY5" fmla="*/ 422590 h 4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273" h="422590">
                  <a:moveTo>
                    <a:pt x="148303" y="336865"/>
                  </a:moveTo>
                  <a:cubicBezTo>
                    <a:pt x="35273" y="297495"/>
                    <a:pt x="-4203" y="240663"/>
                    <a:pt x="348" y="186370"/>
                  </a:cubicBezTo>
                  <a:cubicBezTo>
                    <a:pt x="4899" y="132078"/>
                    <a:pt x="52418" y="44765"/>
                    <a:pt x="175608" y="11110"/>
                  </a:cubicBezTo>
                  <a:cubicBezTo>
                    <a:pt x="298798" y="-22545"/>
                    <a:pt x="393836" y="26033"/>
                    <a:pt x="434688" y="79690"/>
                  </a:cubicBezTo>
                  <a:cubicBezTo>
                    <a:pt x="475540" y="133347"/>
                    <a:pt x="533113" y="260030"/>
                    <a:pt x="420718" y="333055"/>
                  </a:cubicBezTo>
                  <a:cubicBezTo>
                    <a:pt x="308323" y="406080"/>
                    <a:pt x="198468" y="391475"/>
                    <a:pt x="7968" y="422590"/>
                  </a:cubicBezTo>
                </a:path>
              </a:pathLst>
            </a:custGeom>
            <a:noFill/>
            <a:ln w="25400" cmpd="sng">
              <a:gradFill flip="none" rotWithShape="1">
                <a:gsLst>
                  <a:gs pos="3000">
                    <a:srgbClr val="F3E513"/>
                  </a:gs>
                  <a:gs pos="100000">
                    <a:srgbClr val="0F802E"/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2680" y="1598058"/>
              <a:ext cx="469429" cy="337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200" dirty="0">
                  <a:latin typeface="杨任东竹石体-Semibold" panose="02000000000000000000" pitchFamily="2" charset="-122"/>
                  <a:ea typeface="杨任东竹石体-Semibold" panose="02000000000000000000" pitchFamily="2" charset="-122"/>
                </a:rPr>
                <a:t>2-2</a:t>
              </a:r>
              <a:endParaRPr lang="zh-CN" altLang="en-US" sz="7200" dirty="0">
                <a:latin typeface="杨任东竹石体-Semibold" panose="02000000000000000000" pitchFamily="2" charset="-122"/>
                <a:ea typeface="杨任东竹石体-Semibold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871003" y="3122684"/>
            <a:ext cx="6358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5400" dirty="0">
                <a:latin typeface="超世紀粗圓藝" panose="02000000000000000000" pitchFamily="2" charset="-120"/>
                <a:ea typeface="超世紀粗圓藝" panose="02000000000000000000" pitchFamily="2" charset="-120"/>
              </a:rPr>
              <a:t>各科教學重點</a:t>
            </a:r>
            <a:endParaRPr lang="zh-CN" altLang="en-US" sz="5400" dirty="0">
              <a:latin typeface="超世紀粗圓藝" panose="02000000000000000000" pitchFamily="2" charset="-120"/>
              <a:ea typeface="超世紀粗圓藝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68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蓝黄撞色商务述职报告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cfsh3or">
      <a:majorFont>
        <a:latin typeface="Arial"/>
        <a:ea typeface="阿里巴巴普惠体 2.0 55 Regular"/>
        <a:cs typeface=""/>
      </a:majorFont>
      <a:minorFont>
        <a:latin typeface="Arial"/>
        <a:ea typeface="阿里巴巴普惠体 2.0 55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4847</TotalTime>
  <Words>470</Words>
  <Application>Microsoft Office PowerPoint</Application>
  <PresentationFormat>寬螢幕</PresentationFormat>
  <Paragraphs>167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40" baseType="lpstr">
      <vt:lpstr>DengXian</vt:lpstr>
      <vt:lpstr>杨任东竹石体-Semibold</vt:lpstr>
      <vt:lpstr>華康正顏楷體W5</vt:lpstr>
      <vt:lpstr>華康楷書體W5(P)</vt:lpstr>
      <vt:lpstr>華康魏碑體</vt:lpstr>
      <vt:lpstr>華康魏碑體外字集</vt:lpstr>
      <vt:lpstr>華康儷特圓</vt:lpstr>
      <vt:lpstr>華康儷粗黑</vt:lpstr>
      <vt:lpstr>超世紀粗圓藝</vt:lpstr>
      <vt:lpstr>超世紀粗圓體一雙空</vt:lpstr>
      <vt:lpstr>超世紀粗疊黑</vt:lpstr>
      <vt:lpstr>演示秋鸿楷</vt:lpstr>
      <vt:lpstr>標楷體</vt:lpstr>
      <vt:lpstr>Arial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teacher</cp:lastModifiedBy>
  <cp:revision>926</cp:revision>
  <dcterms:created xsi:type="dcterms:W3CDTF">2018-06-17T04:53:00Z</dcterms:created>
  <dcterms:modified xsi:type="dcterms:W3CDTF">2025-02-20T10:04:40Z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