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98" r:id="rId3"/>
    <p:sldId id="439" r:id="rId4"/>
    <p:sldId id="476" r:id="rId5"/>
    <p:sldId id="494" r:id="rId6"/>
    <p:sldId id="495" r:id="rId7"/>
    <p:sldId id="496" r:id="rId8"/>
    <p:sldId id="497" r:id="rId9"/>
    <p:sldId id="498" r:id="rId10"/>
    <p:sldId id="499" r:id="rId11"/>
    <p:sldId id="500" r:id="rId12"/>
    <p:sldId id="501" r:id="rId13"/>
    <p:sldId id="502" r:id="rId14"/>
    <p:sldId id="503" r:id="rId15"/>
    <p:sldId id="504" r:id="rId16"/>
    <p:sldId id="505" r:id="rId17"/>
    <p:sldId id="506" r:id="rId18"/>
    <p:sldId id="507" r:id="rId19"/>
    <p:sldId id="508" r:id="rId20"/>
    <p:sldId id="509" r:id="rId21"/>
    <p:sldId id="510" r:id="rId22"/>
    <p:sldId id="511" r:id="rId23"/>
    <p:sldId id="512" r:id="rId24"/>
    <p:sldId id="513" r:id="rId25"/>
    <p:sldId id="401" r:id="rId26"/>
    <p:sldId id="481" r:id="rId27"/>
    <p:sldId id="483" r:id="rId28"/>
    <p:sldId id="482" r:id="rId29"/>
    <p:sldId id="484" r:id="rId30"/>
    <p:sldId id="491" r:id="rId31"/>
    <p:sldId id="485" r:id="rId32"/>
    <p:sldId id="487" r:id="rId33"/>
    <p:sldId id="492" r:id="rId34"/>
    <p:sldId id="488" r:id="rId35"/>
    <p:sldId id="489" r:id="rId36"/>
    <p:sldId id="493" r:id="rId37"/>
    <p:sldId id="490" r:id="rId38"/>
    <p:sldId id="419" r:id="rId39"/>
    <p:sldId id="461" r:id="rId40"/>
    <p:sldId id="462" r:id="rId41"/>
    <p:sldId id="463" r:id="rId42"/>
    <p:sldId id="464" r:id="rId43"/>
    <p:sldId id="474" r:id="rId44"/>
    <p:sldId id="466" r:id="rId45"/>
    <p:sldId id="475" r:id="rId46"/>
    <p:sldId id="468" r:id="rId47"/>
    <p:sldId id="469" r:id="rId48"/>
    <p:sldId id="470" r:id="rId49"/>
    <p:sldId id="471" r:id="rId50"/>
    <p:sldId id="472" r:id="rId51"/>
    <p:sldId id="473" r:id="rId52"/>
    <p:sldId id="420" r:id="rId53"/>
    <p:sldId id="423" r:id="rId54"/>
    <p:sldId id="424" r:id="rId5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3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5D75"/>
    <a:srgbClr val="423846"/>
    <a:srgbClr val="75627C"/>
    <a:srgbClr val="947F9B"/>
    <a:srgbClr val="496873"/>
    <a:srgbClr val="638C9B"/>
    <a:srgbClr val="FF5D5D"/>
    <a:srgbClr val="FFBDBD"/>
    <a:srgbClr val="CD7A37"/>
    <a:srgbClr val="5651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>
      <p:cViewPr varScale="1">
        <p:scale>
          <a:sx n="84" d="100"/>
          <a:sy n="84" d="100"/>
        </p:scale>
        <p:origin x="446" y="77"/>
      </p:cViewPr>
      <p:guideLst>
        <p:guide pos="3840"/>
        <p:guide orient="horz" pos="213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DBA3B0-22DC-46E7-A073-209B9DEBB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5813576-011B-453C-8D6C-A88B78C9D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85E77BF-7816-4698-8BCA-B7FC807CF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1AF7FB7-EDEB-423D-B928-2F425E729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8FF347C-198C-4239-AE73-A9EAAC071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116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7AE8F7-7DBF-4006-94E4-ADDB183DD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9C63D56-3516-4F5D-A950-EBEF1648D4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2963403-30F6-4F21-8E79-378349AAE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999F1A3-CB2D-4FEE-8EB5-BADF96382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691581A-4A9D-4D97-B7F9-DB2A9ECA8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2234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8CE5BB5D-335A-4438-BBD0-1E656CAD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10560FF-B85A-4FC4-B72E-47A5A4F50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863CFF4-55E4-4BB6-A86B-AF4ED388C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AE9C3FE-7322-4356-8219-237B68212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1A8ECD1-114C-4249-9606-20778FE0F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0532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6F4751D-254F-4A09-A3EC-3A17D1100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87B7779-654F-4347-8915-8E44B7E91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E1B1BB6-0647-4A3F-A7E5-B9CAA4B52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7009374-5552-4FF9-86A8-E48A3345F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1E48B7-3D1D-44DD-8F9A-27FB7C31B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0842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C8DB42-7CF5-4002-B785-33000A824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17A3B52-5DBA-4464-AD8B-58B5FDEEF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00A79E7-92A1-4178-8DCC-CF5D04D5F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28E800A-DDCC-4C5B-B09F-F7C854E7E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3CFB201-A6CC-4F44-AC48-F9ECABAEC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9796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8DAE9D-EE72-415C-8D16-C8EA6177B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E414E11-F8DA-48D5-9E9A-B799D4CCB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FE5935A-792D-4627-83F4-06B37E1346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A47716C-F755-4AD6-B120-436C1B227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2021/6/27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1C13C40-EEAA-47CF-9AA8-CEC2469BC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5771E85-9805-4B4B-873C-21CFDA666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287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93BC613-CD7C-42C1-AE9C-4C1E74729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27B632B-A256-4627-87BC-565F6B291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627D0F8-807E-4A9E-941F-001EB9134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E313ED8-A8EA-4749-AC94-9CB2BB6CDA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16486B4-0B4D-4787-86FB-FABEC298D3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E60EA5C-5215-4649-974E-DD8C6D03B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2021/6/27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1629D4A-08D9-46CF-8FFC-00E34193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AC70DEA-69D7-4B26-8E1E-A799BCB0B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3915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182A61-960A-40CE-B955-5E0B544A1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09BDC6D-50A2-48B8-9E01-279642D7E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2021/6/27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1B78103-12D5-426D-8CD4-35C3988AA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3417F8B-D0CF-45DC-81DA-1AA2DDDBC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7157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402DDD6-37E6-4BF2-ACEA-38DBC8362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2021/6/27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E1E0582-0B84-481B-B2A9-3F8792363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2A6CAC6-9BC1-4953-9301-C18649C35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5205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B89499-2884-45AB-BF2D-645BDA7B8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3D14ADD-8E9E-4A61-B180-6CEFEE45C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DF96DE6-3195-42DD-926D-E12B0AD3E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C184D41-9F0C-42C2-AB14-5AA77291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2021/6/27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938C9D0-8598-4767-9A21-266F14C4D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0627670-2F58-4815-AC81-F1DBBFC8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5259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620F6C-6A96-4C12-A478-DA2A32168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46FFBBF4-7E29-4A20-B6A2-88D64872D6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73A5B44-C1D6-4381-B765-0D15FD9753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D0E1002-FB0B-49E8-A26F-E5903B5D3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2021/6/27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27B96E7-FF35-4EA4-A5DD-E9032B2CB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42E026C-930F-4E51-89E2-F1123BC4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2341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F90A392-EA64-4091-AA58-107253DA2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1CE5007-6ACF-4A79-A8BE-B99A2744E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DA684EE-3F9E-4248-879C-53CD0E7AC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649AF-03EC-4D72-ADE4-F37F09877F92}" type="datetimeFigureOut">
              <a:rPr lang="zh-TW" altLang="en-US" smtClean="0"/>
              <a:t>2021/6/27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6C86F23-B053-4D5E-AE6F-3DF62B3296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9FB2C78-5FCA-4A18-898F-A7A3D2C88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344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ebetextbook.knsh.com.tw/Ebookviewer2/AFile/AFile.html?bookId=2008140902330&amp;AFileMovie=512ab944-1017-4805-b595-cb19faa884f3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ebetextbook.knsh.com.tw/Ebookviewer2/AFile/AFile.html?bookId=2008140902330&amp;AFileMovie=e9a88d25-3418-4257-b212-0442830e7b69" TargetMode="External"/><Relationship Id="rId2" Type="http://schemas.openxmlformats.org/officeDocument/2006/relationships/hyperlink" Target="https://webetextbook.knsh.com.tw/Ebookviewer2/AFile/AFile.html?bookId=2008140902330&amp;AFileMovie=e9bccfe1-2f73-460f-992e-7a7a1a32feb6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ebetextbook.knsh.com.tw/Ebookviewer2/AFile/AFile.html?bookId=2008140902330&amp;AFileMovie=8774ae87-f409-49a3-bed3-93d78ce74f3b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ebetextbook.knsh.com.tw/Ebookviewer2/AFile/AFile.html?bookId=2008140902330&amp;AFileMovie=1adbf865-1305-46b3-858b-e11e3767b94e" TargetMode="External"/><Relationship Id="rId2" Type="http://schemas.openxmlformats.org/officeDocument/2006/relationships/hyperlink" Target="https://webetextbook.knsh.com.tw/Ebookviewer2/AFile/AFile.html?bookId=2008140902330&amp;AFileMovie=ab0136b7-0374-43cd-9b85-3dc74933b745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webetextbook.knsh.com.tw/Ebookviewer2/AFile/AFile.html?bookId=2008140902330&amp;AFileMovie=49cb3b49-3352-4aa3-8be7-ea9006dd050a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xlyu8wMRv0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4Nihzl0lAI&amp;list=RDCMUCxbfRJ_Uk2tyeWXsHg748Ow&amp;index=3" TargetMode="Externa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hyperlink" Target="https://forms.gle/4oVdekr9DUCFsAhC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625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0628 </a:t>
            </a:r>
            <a:r>
              <a:rPr lang="zh-TW" altLang="en-US" sz="11500" b="1" dirty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56514D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70000"/>
              </a:lnSpc>
            </a:pPr>
            <a:r>
              <a:rPr lang="zh-TW" altLang="en-US" sz="11500" b="1" dirty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一國語</a:t>
            </a:r>
            <a:endParaRPr lang="en-US" altLang="zh-TW" sz="11500" b="1" dirty="0">
              <a:solidFill>
                <a:srgbClr val="56514D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 smtClean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二數學</a:t>
            </a:r>
            <a:endParaRPr lang="zh-TW" altLang="en-US" sz="11500" b="1" dirty="0">
              <a:solidFill>
                <a:srgbClr val="56514D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 smtClean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三生活</a:t>
            </a:r>
            <a:endParaRPr lang="en-US" altLang="zh-TW" sz="11500" b="1" dirty="0" smtClean="0">
              <a:solidFill>
                <a:srgbClr val="56514D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 smtClean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四體育</a:t>
            </a:r>
            <a:endParaRPr lang="en-US" altLang="zh-TW" sz="11500" b="1" dirty="0">
              <a:solidFill>
                <a:srgbClr val="56514D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28907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3170234" y="0"/>
            <a:ext cx="5896198" cy="6840000"/>
            <a:chOff x="3243481" y="-29374"/>
            <a:chExt cx="5896198" cy="684000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74778" y="-29374"/>
              <a:ext cx="2964901" cy="6840000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43481" y="-29374"/>
              <a:ext cx="2931429" cy="68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6995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187" y="-19050"/>
            <a:ext cx="7667625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91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310704" y="0"/>
            <a:ext cx="9589582" cy="6840000"/>
            <a:chOff x="1310704" y="0"/>
            <a:chExt cx="9589582" cy="684000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0" y="0"/>
              <a:ext cx="4804286" cy="6840000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0704" y="0"/>
              <a:ext cx="4785296" cy="68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774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187" y="-9525"/>
            <a:ext cx="7667625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16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273852" y="6982"/>
            <a:ext cx="11658529" cy="6847319"/>
            <a:chOff x="283900" y="-3066"/>
            <a:chExt cx="11658529" cy="6847319"/>
          </a:xfrm>
        </p:grpSpPr>
        <p:grpSp>
          <p:nvGrpSpPr>
            <p:cNvPr id="4" name="群組 3"/>
            <p:cNvGrpSpPr/>
            <p:nvPr/>
          </p:nvGrpSpPr>
          <p:grpSpPr>
            <a:xfrm>
              <a:off x="5376000" y="0"/>
              <a:ext cx="6566429" cy="6844253"/>
              <a:chOff x="3338513" y="0"/>
              <a:chExt cx="6566429" cy="6844253"/>
            </a:xfrm>
          </p:grpSpPr>
          <p:pic>
            <p:nvPicPr>
              <p:cNvPr id="2" name="圖片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096001" y="4253"/>
                <a:ext cx="3808941" cy="6840000"/>
              </a:xfrm>
              <a:prstGeom prst="rect">
                <a:avLst/>
              </a:prstGeom>
            </p:spPr>
          </p:pic>
          <p:pic>
            <p:nvPicPr>
              <p:cNvPr id="3" name="圖片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38513" y="0"/>
                <a:ext cx="2757487" cy="6840000"/>
              </a:xfrm>
              <a:prstGeom prst="rect">
                <a:avLst/>
              </a:prstGeom>
            </p:spPr>
          </p:pic>
        </p:grpSp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3900" y="-3066"/>
              <a:ext cx="5092099" cy="68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7822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50" y="-9525"/>
            <a:ext cx="76581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89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1317000" y="9000"/>
            <a:ext cx="9532979" cy="6840000"/>
            <a:chOff x="1317000" y="9000"/>
            <a:chExt cx="9532979" cy="6840000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0" y="9000"/>
              <a:ext cx="4753979" cy="6840000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7000" y="9000"/>
              <a:ext cx="4779000" cy="68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5363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712" y="-38100"/>
            <a:ext cx="7648575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53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200592" y="0"/>
            <a:ext cx="9784688" cy="6840000"/>
            <a:chOff x="1027595" y="0"/>
            <a:chExt cx="9784688" cy="684000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36000" y="0"/>
              <a:ext cx="5076283" cy="6840000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7595" y="0"/>
              <a:ext cx="4708631" cy="68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7554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50" y="-19050"/>
            <a:ext cx="7658100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603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625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0628 </a:t>
            </a:r>
            <a:r>
              <a:rPr lang="zh-TW" altLang="en-US" sz="11500" b="1" dirty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56514D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70000"/>
              </a:lnSpc>
            </a:pPr>
            <a:r>
              <a:rPr lang="zh-TW" altLang="en-US" sz="11500" b="1" dirty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一國語</a:t>
            </a:r>
            <a:endParaRPr lang="en-US" altLang="zh-TW" sz="11500" b="1" dirty="0">
              <a:solidFill>
                <a:srgbClr val="56514D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二數學</a:t>
            </a:r>
            <a:endParaRPr lang="zh-TW" altLang="en-US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三生活</a:t>
            </a:r>
            <a:endParaRPr lang="en-US" altLang="zh-TW" sz="11500" b="1" dirty="0" smtClean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四體育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103800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236870" y="-181"/>
            <a:ext cx="9761374" cy="6840181"/>
            <a:chOff x="1478022" y="-181"/>
            <a:chExt cx="9761374" cy="6840181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1" y="0"/>
              <a:ext cx="5143395" cy="6840000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8022" y="-181"/>
              <a:ext cx="4607811" cy="68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8396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50" y="4762"/>
            <a:ext cx="76581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585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087959" y="20865"/>
            <a:ext cx="9967657" cy="6847363"/>
            <a:chOff x="571299" y="20865"/>
            <a:chExt cx="9967657" cy="6847363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25953" y="28228"/>
              <a:ext cx="4813003" cy="6840000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299" y="20865"/>
              <a:ext cx="5154653" cy="68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67754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187" y="-4763"/>
            <a:ext cx="7667625" cy="686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842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326550" y="-14905"/>
            <a:ext cx="9548200" cy="6859523"/>
            <a:chOff x="-1191821" y="-195769"/>
            <a:chExt cx="9548200" cy="6859523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47707" y="-195769"/>
              <a:ext cx="4808672" cy="6840000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91821" y="-176246"/>
              <a:ext cx="4739528" cy="68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1873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625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0628 </a:t>
            </a:r>
            <a:r>
              <a:rPr lang="zh-TW" altLang="en-US" sz="11500" b="1" dirty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56514D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70000"/>
              </a:lnSpc>
            </a:pP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一國語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 smtClean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二數學</a:t>
            </a:r>
            <a:endParaRPr lang="zh-TW" altLang="en-US" sz="11500" b="1" dirty="0">
              <a:solidFill>
                <a:srgbClr val="56514D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三生活</a:t>
            </a:r>
            <a:endParaRPr lang="en-US" altLang="zh-TW" sz="11500" b="1" dirty="0" smtClean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四體育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75770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" y="269755"/>
            <a:ext cx="12168000" cy="624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36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2" y="287527"/>
            <a:ext cx="12168000" cy="620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75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47287" y="555918"/>
            <a:ext cx="1079924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教學動畫：招潮蟹</a:t>
            </a:r>
            <a:endParaRPr lang="en-US" altLang="zh-TW" sz="28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4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2"/>
              </a:rPr>
              <a:t>https</a:t>
            </a:r>
            <a:r>
              <a:rPr lang="en-US" altLang="zh-TW" sz="14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2"/>
              </a:rPr>
              <a:t>://</a:t>
            </a:r>
            <a:r>
              <a:rPr lang="en-US" altLang="zh-TW" sz="14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2"/>
              </a:rPr>
              <a:t>webetextbook.knsh.com.tw/Ebookviewer2/AFile/AFile.html?bookId=2008140902330&amp;AFileMovie=512ab944-1017-4805-b595-cb19faa884f3</a:t>
            </a:r>
            <a:endParaRPr lang="en-US" altLang="zh-TW" sz="14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endParaRPr lang="en-US" altLang="zh-TW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endParaRPr lang="zh-TW" altLang="en-US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60644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0" y="333604"/>
            <a:ext cx="12168000" cy="613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92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6" y="328992"/>
            <a:ext cx="12168000" cy="615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624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47287" y="555918"/>
            <a:ext cx="10799249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prstClr val="black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教學</a:t>
            </a:r>
            <a:r>
              <a:rPr lang="zh-TW" altLang="en-US" sz="2800" dirty="0">
                <a:solidFill>
                  <a:prstClr val="black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動畫</a:t>
            </a:r>
            <a:r>
              <a:rPr lang="zh-TW" altLang="en-US" sz="2800" dirty="0" smtClean="0">
                <a:solidFill>
                  <a:prstClr val="black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：</a:t>
            </a:r>
            <a:endParaRPr lang="en-US" altLang="zh-TW" sz="2800" dirty="0" smtClean="0">
              <a:solidFill>
                <a:prstClr val="black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6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2"/>
              </a:rPr>
              <a:t>https://</a:t>
            </a:r>
            <a:r>
              <a:rPr lang="en-US" altLang="zh-TW" sz="16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2"/>
              </a:rPr>
              <a:t>webetextbook.knsh.com.tw/Ebookviewer2/AFile/AFile.html?bookId=2008140902330&amp;AFileMovie=e9bccfe1-2f73-460f-992e-7a7a1a32feb6</a:t>
            </a:r>
            <a:endParaRPr lang="en-US" altLang="zh-TW" sz="16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endParaRPr lang="en-US" altLang="zh-TW" sz="28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2800" dirty="0" smtClean="0">
                <a:solidFill>
                  <a:prstClr val="black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教學</a:t>
            </a:r>
            <a:r>
              <a:rPr lang="zh-TW" altLang="en-US" sz="2800" dirty="0">
                <a:solidFill>
                  <a:prstClr val="black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動畫</a:t>
            </a:r>
            <a:r>
              <a:rPr lang="zh-TW" altLang="en-US" sz="2800" dirty="0" smtClean="0">
                <a:solidFill>
                  <a:prstClr val="black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：</a:t>
            </a:r>
            <a:endParaRPr lang="en-US" altLang="zh-TW" sz="2800" dirty="0" smtClean="0">
              <a:solidFill>
                <a:prstClr val="black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6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3"/>
              </a:rPr>
              <a:t>https://</a:t>
            </a:r>
            <a:r>
              <a:rPr lang="en-US" altLang="zh-TW" sz="16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3"/>
              </a:rPr>
              <a:t>webetextbook.knsh.com.tw/Ebookviewer2/AFile/AFile.html?bookId=2008140902330&amp;AFileMovie=e9a88d25-3418-4257-b212-0442830e7b69</a:t>
            </a:r>
            <a:endParaRPr lang="en-US" altLang="zh-TW" sz="16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lvl="0"/>
            <a:endParaRPr lang="en-US" altLang="zh-TW" sz="2800" dirty="0" smtClean="0">
              <a:solidFill>
                <a:prstClr val="black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lvl="0"/>
            <a:r>
              <a:rPr lang="zh-TW" altLang="en-US" sz="2800" dirty="0" smtClean="0">
                <a:solidFill>
                  <a:prstClr val="black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教學</a:t>
            </a:r>
            <a:r>
              <a:rPr lang="zh-TW" altLang="en-US" sz="2800" dirty="0">
                <a:solidFill>
                  <a:prstClr val="black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動畫：</a:t>
            </a:r>
            <a:endParaRPr lang="en-US" altLang="zh-TW" sz="2800" dirty="0">
              <a:solidFill>
                <a:prstClr val="black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lvl="0"/>
            <a:r>
              <a:rPr lang="en-US" altLang="zh-TW" sz="1600" dirty="0">
                <a:solidFill>
                  <a:prstClr val="black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4"/>
              </a:rPr>
              <a:t>https://</a:t>
            </a:r>
            <a:r>
              <a:rPr lang="en-US" altLang="zh-TW" sz="1600" dirty="0" smtClean="0">
                <a:solidFill>
                  <a:prstClr val="black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4"/>
              </a:rPr>
              <a:t>webetextbook.knsh.com.tw/Ebookviewer2/AFile/AFile.html?bookId=2008140902330&amp;AFileMovie=8774ae87-f409-49a3-bed3-93d78ce74f3b</a:t>
            </a:r>
            <a:endParaRPr lang="en-US" altLang="zh-TW" sz="1600" dirty="0" smtClean="0">
              <a:solidFill>
                <a:prstClr val="black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endParaRPr lang="zh-TW" altLang="en-US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843086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6" y="304083"/>
            <a:ext cx="12168000" cy="616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719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" y="349617"/>
            <a:ext cx="12168000" cy="614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4252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47287" y="555918"/>
            <a:ext cx="1079924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教學動畫：</a:t>
            </a:r>
            <a:endParaRPr lang="en-US" altLang="zh-TW" sz="28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4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2"/>
              </a:rPr>
              <a:t>https://</a:t>
            </a:r>
            <a:r>
              <a:rPr lang="en-US" altLang="zh-TW" sz="14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2"/>
              </a:rPr>
              <a:t>webetextbook.knsh.com.tw/Ebookviewer2/AFile/AFile.html?bookId=2008140902330&amp;AFileMovie=ab0136b7-0374-43cd-9b85-3dc74933b745</a:t>
            </a:r>
            <a:endParaRPr lang="en-US" altLang="zh-TW" sz="14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endParaRPr lang="en-US" altLang="zh-TW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2800" dirty="0">
                <a:solidFill>
                  <a:prstClr val="black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教學動畫</a:t>
            </a:r>
            <a:r>
              <a:rPr lang="zh-TW" altLang="en-US" sz="2800" dirty="0" smtClean="0">
                <a:solidFill>
                  <a:prstClr val="black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：</a:t>
            </a:r>
            <a:endParaRPr lang="en-US" altLang="zh-TW" sz="2800" dirty="0" smtClean="0">
              <a:solidFill>
                <a:prstClr val="black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6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3"/>
              </a:rPr>
              <a:t>https://</a:t>
            </a:r>
            <a:r>
              <a:rPr lang="en-US" altLang="zh-TW" sz="16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3"/>
              </a:rPr>
              <a:t>webetextbook.knsh.com.tw/Ebookviewer2/AFile/AFile.html?bookId=2008140902330&amp;AFileMovie=1adbf865-1305-46b3-858b-e11e3767b94e</a:t>
            </a:r>
            <a:endParaRPr lang="en-US" altLang="zh-TW" sz="16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endParaRPr lang="zh-TW" altLang="en-US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136462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5" y="329306"/>
            <a:ext cx="12168000" cy="612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2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2" y="324505"/>
            <a:ext cx="12168000" cy="616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2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47287" y="555918"/>
            <a:ext cx="1079924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教學動畫：</a:t>
            </a:r>
            <a:endParaRPr lang="en-US" altLang="zh-TW" sz="28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6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2"/>
              </a:rPr>
              <a:t>https://</a:t>
            </a:r>
            <a:r>
              <a:rPr lang="en-US" altLang="zh-TW" sz="16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2"/>
              </a:rPr>
              <a:t>webetextbook.knsh.com.tw/Ebookviewer2/AFile/AFile.html?bookId=2008140902330&amp;AFileMovie=49cb3b49-3352-4aa3-8be7-ea9006dd050a</a:t>
            </a:r>
            <a:endParaRPr lang="en-US" altLang="zh-TW" sz="16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endParaRPr lang="zh-TW" altLang="en-US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222220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2" y="329329"/>
            <a:ext cx="12168000" cy="612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063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625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0628 </a:t>
            </a:r>
            <a:r>
              <a:rPr lang="zh-TW" altLang="en-US" sz="11500" b="1" dirty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56514D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70000"/>
              </a:lnSpc>
            </a:pP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一國語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二數學</a:t>
            </a: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三生活</a:t>
            </a:r>
            <a:endParaRPr lang="en-US" altLang="zh-TW" sz="11500" b="1" dirty="0">
              <a:solidFill>
                <a:srgbClr val="56514D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四體育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533686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45932"/>
          <a:stretch/>
        </p:blipFill>
        <p:spPr>
          <a:xfrm>
            <a:off x="41911" y="213360"/>
            <a:ext cx="12128497" cy="65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2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2" y="316861"/>
            <a:ext cx="12168000" cy="615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103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92" y="0"/>
            <a:ext cx="10798216" cy="6840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96892" y="-1786"/>
            <a:ext cx="479810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latin typeface="Roboto" panose="02000000000000000000" pitchFamily="2" charset="0"/>
              </a:rPr>
              <a:t>動畫</a:t>
            </a:r>
            <a:r>
              <a:rPr lang="zh-TW" altLang="en-US" dirty="0">
                <a:latin typeface="Roboto" panose="02000000000000000000" pitchFamily="2" charset="0"/>
              </a:rPr>
              <a:t>：</a:t>
            </a:r>
            <a:r>
              <a:rPr lang="zh-TW" altLang="en-US" dirty="0" smtClean="0">
                <a:latin typeface="Roboto" panose="02000000000000000000" pitchFamily="2" charset="0"/>
              </a:rPr>
              <a:t>我</a:t>
            </a:r>
            <a:r>
              <a:rPr lang="zh-TW" altLang="en-US" dirty="0">
                <a:latin typeface="Roboto" panose="02000000000000000000" pitchFamily="2" charset="0"/>
              </a:rPr>
              <a:t>愛我的</a:t>
            </a:r>
            <a:r>
              <a:rPr lang="zh-TW" altLang="en-US" dirty="0" smtClean="0">
                <a:latin typeface="Roboto" panose="02000000000000000000" pitchFamily="2" charset="0"/>
              </a:rPr>
              <a:t>家</a:t>
            </a:r>
            <a:endParaRPr lang="en-US" altLang="zh-TW" dirty="0" smtClean="0">
              <a:latin typeface="Roboto" panose="02000000000000000000" pitchFamily="2" charset="0"/>
            </a:endParaRPr>
          </a:p>
          <a:p>
            <a:r>
              <a:rPr lang="en-US" altLang="zh-TW" sz="1600" dirty="0" smtClean="0">
                <a:latin typeface="Roboto" panose="02000000000000000000" pitchFamily="2" charset="0"/>
                <a:hlinkClick r:id="rId3"/>
              </a:rPr>
              <a:t>https</a:t>
            </a:r>
            <a:r>
              <a:rPr lang="en-US" altLang="zh-TW" sz="1600" dirty="0">
                <a:latin typeface="Roboto" panose="02000000000000000000" pitchFamily="2" charset="0"/>
                <a:hlinkClick r:id="rId3"/>
              </a:rPr>
              <a:t>://</a:t>
            </a:r>
            <a:r>
              <a:rPr lang="en-US" altLang="zh-TW" sz="1600" dirty="0" smtClean="0">
                <a:latin typeface="Roboto" panose="02000000000000000000" pitchFamily="2" charset="0"/>
                <a:hlinkClick r:id="rId3"/>
              </a:rPr>
              <a:t>www.youtube.com/watch?v=3xlyu8wMRv0</a:t>
            </a:r>
            <a:endParaRPr lang="en-US" altLang="zh-TW" dirty="0" smtClean="0">
              <a:latin typeface="Roboto" panose="02000000000000000000" pitchFamily="2" charset="0"/>
            </a:endParaRPr>
          </a:p>
          <a:p>
            <a:endParaRPr lang="zh-TW" altLang="en-US" b="0" i="0" dirty="0"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0363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216913" y="731394"/>
            <a:ext cx="776020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44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今天請</a:t>
            </a:r>
            <a:r>
              <a:rPr lang="zh-TW" altLang="en-US" sz="44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複習第四單元</a:t>
            </a:r>
            <a:r>
              <a:rPr lang="en-US" altLang="zh-TW" sz="44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/>
            </a:r>
            <a:br>
              <a:rPr lang="en-US" altLang="zh-TW" sz="44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44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一、閱讀課本</a:t>
            </a:r>
            <a:r>
              <a:rPr lang="en-US" altLang="zh-TW" sz="44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P70-P91</a:t>
            </a:r>
          </a:p>
          <a:p>
            <a:pPr>
              <a:lnSpc>
                <a:spcPct val="200000"/>
              </a:lnSpc>
            </a:pPr>
            <a:r>
              <a:rPr lang="zh-TW" altLang="en-US" sz="44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二、檢查習作</a:t>
            </a:r>
            <a:r>
              <a:rPr lang="en-US" altLang="zh-TW" sz="44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P28-P36</a:t>
            </a:r>
            <a:br>
              <a:rPr lang="en-US" altLang="zh-TW" sz="44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44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三、回答下列問題</a:t>
            </a:r>
            <a:endParaRPr lang="en-US" altLang="zh-TW" sz="44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205643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16675"/>
          <a:stretch/>
        </p:blipFill>
        <p:spPr>
          <a:xfrm>
            <a:off x="147637" y="142240"/>
            <a:ext cx="11896725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537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16675"/>
          <a:stretch/>
        </p:blipFill>
        <p:spPr>
          <a:xfrm>
            <a:off x="147637" y="142240"/>
            <a:ext cx="11896725" cy="649224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810512" y="1335024"/>
            <a:ext cx="444352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dirty="0" smtClean="0">
                <a:solidFill>
                  <a:srgbClr val="C00000"/>
                </a:solidFill>
              </a:rPr>
              <a:t>1</a:t>
            </a:r>
          </a:p>
          <a:p>
            <a:endParaRPr lang="en-US" altLang="zh-TW" sz="4800" dirty="0">
              <a:solidFill>
                <a:srgbClr val="C00000"/>
              </a:solidFill>
            </a:endParaRPr>
          </a:p>
          <a:p>
            <a:r>
              <a:rPr lang="en-US" altLang="zh-TW" sz="4000" dirty="0" smtClean="0">
                <a:solidFill>
                  <a:srgbClr val="C00000"/>
                </a:solidFill>
              </a:rPr>
              <a:t>1</a:t>
            </a:r>
          </a:p>
          <a:p>
            <a:endParaRPr lang="en-US" altLang="zh-TW" sz="4400" dirty="0">
              <a:solidFill>
                <a:srgbClr val="C00000"/>
              </a:solidFill>
            </a:endParaRPr>
          </a:p>
          <a:p>
            <a:r>
              <a:rPr lang="en-US" altLang="zh-TW" sz="4000" dirty="0" smtClean="0">
                <a:solidFill>
                  <a:srgbClr val="C00000"/>
                </a:solidFill>
              </a:rPr>
              <a:t>1</a:t>
            </a:r>
          </a:p>
          <a:p>
            <a:endParaRPr lang="en-US" altLang="zh-TW" sz="4400" dirty="0" smtClean="0">
              <a:solidFill>
                <a:srgbClr val="C00000"/>
              </a:solidFill>
            </a:endParaRPr>
          </a:p>
          <a:p>
            <a:r>
              <a:rPr lang="en-US" altLang="zh-TW" sz="4000" dirty="0">
                <a:solidFill>
                  <a:srgbClr val="C00000"/>
                </a:solidFill>
              </a:rPr>
              <a:t>1</a:t>
            </a:r>
            <a:endParaRPr lang="zh-TW" alt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2098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142240" y="0"/>
            <a:ext cx="11925300" cy="6847840"/>
            <a:chOff x="142240" y="0"/>
            <a:chExt cx="11925300" cy="684784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 rotWithShape="1">
            <a:blip r:embed="rId2"/>
            <a:srcRect b="83804"/>
            <a:stretch/>
          </p:blipFill>
          <p:spPr>
            <a:xfrm>
              <a:off x="147637" y="0"/>
              <a:ext cx="11896725" cy="1261872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3"/>
            <a:srcRect t="3728" b="2731"/>
            <a:stretch/>
          </p:blipFill>
          <p:spPr>
            <a:xfrm>
              <a:off x="142240" y="1127759"/>
              <a:ext cx="11925300" cy="5720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66508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142240" y="0"/>
            <a:ext cx="11925300" cy="6847840"/>
            <a:chOff x="142240" y="0"/>
            <a:chExt cx="11925300" cy="684784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 rotWithShape="1">
            <a:blip r:embed="rId2"/>
            <a:srcRect b="83804"/>
            <a:stretch/>
          </p:blipFill>
          <p:spPr>
            <a:xfrm>
              <a:off x="147637" y="0"/>
              <a:ext cx="11896725" cy="1261872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3"/>
            <a:srcRect t="3728" b="2731"/>
            <a:stretch/>
          </p:blipFill>
          <p:spPr>
            <a:xfrm>
              <a:off x="142240" y="1127759"/>
              <a:ext cx="11925300" cy="5720081"/>
            </a:xfrm>
            <a:prstGeom prst="rect">
              <a:avLst/>
            </a:prstGeom>
          </p:spPr>
        </p:pic>
      </p:grpSp>
      <p:sp>
        <p:nvSpPr>
          <p:cNvPr id="6" name="文字方塊 5"/>
          <p:cNvSpPr txBox="1"/>
          <p:nvPr/>
        </p:nvSpPr>
        <p:spPr>
          <a:xfrm>
            <a:off x="1810512" y="978408"/>
            <a:ext cx="444352" cy="541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dirty="0" smtClean="0">
                <a:solidFill>
                  <a:srgbClr val="C00000"/>
                </a:solidFill>
              </a:rPr>
              <a:t>2</a:t>
            </a:r>
          </a:p>
          <a:p>
            <a:endParaRPr lang="en-US" altLang="zh-TW" sz="4800" dirty="0">
              <a:solidFill>
                <a:srgbClr val="C00000"/>
              </a:solidFill>
            </a:endParaRPr>
          </a:p>
          <a:p>
            <a:r>
              <a:rPr lang="en-US" altLang="zh-TW" sz="4000" dirty="0" smtClean="0">
                <a:solidFill>
                  <a:srgbClr val="C00000"/>
                </a:solidFill>
              </a:rPr>
              <a:t>1</a:t>
            </a:r>
          </a:p>
          <a:p>
            <a:endParaRPr lang="en-US" altLang="zh-TW" sz="4400" dirty="0">
              <a:solidFill>
                <a:srgbClr val="C00000"/>
              </a:solidFill>
            </a:endParaRPr>
          </a:p>
          <a:p>
            <a:r>
              <a:rPr lang="en-US" altLang="zh-TW" sz="4000" dirty="0" smtClean="0">
                <a:solidFill>
                  <a:srgbClr val="C00000"/>
                </a:solidFill>
              </a:rPr>
              <a:t>2</a:t>
            </a:r>
          </a:p>
          <a:p>
            <a:endParaRPr lang="en-US" altLang="zh-TW" sz="5400" dirty="0" smtClean="0">
              <a:solidFill>
                <a:srgbClr val="C00000"/>
              </a:solidFill>
            </a:endParaRPr>
          </a:p>
          <a:p>
            <a:endParaRPr lang="en-US" altLang="zh-TW" sz="4000" dirty="0" smtClean="0">
              <a:solidFill>
                <a:srgbClr val="C00000"/>
              </a:solidFill>
            </a:endParaRPr>
          </a:p>
          <a:p>
            <a:r>
              <a:rPr lang="en-US" altLang="zh-TW" sz="4000" dirty="0" smtClean="0">
                <a:solidFill>
                  <a:srgbClr val="C00000"/>
                </a:solidFill>
              </a:rPr>
              <a:t>1</a:t>
            </a:r>
            <a:endParaRPr lang="zh-TW" alt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0136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0" y="16056"/>
            <a:ext cx="12168000" cy="677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093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3" y="18000"/>
            <a:ext cx="12157293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041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66675"/>
            <a:ext cx="11944350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563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2" y="-12480"/>
            <a:ext cx="12154488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357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0" y="-19050"/>
            <a:ext cx="7673768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516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219075"/>
            <a:ext cx="11944350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788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0" y="152400"/>
            <a:ext cx="12168000" cy="653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301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625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0628 </a:t>
            </a:r>
            <a:r>
              <a:rPr lang="zh-TW" altLang="en-US" sz="11500" b="1" dirty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56514D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70000"/>
              </a:lnSpc>
            </a:pP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一國語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二數學</a:t>
            </a: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三生活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四體育</a:t>
            </a:r>
            <a:endParaRPr lang="en-US" altLang="zh-TW" sz="11500" b="1" dirty="0">
              <a:solidFill>
                <a:srgbClr val="56514D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322425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81000" y="0"/>
            <a:ext cx="11430000" cy="5524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zh-TW" altLang="zh-TW" sz="3200" b="1" dirty="0"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BiauKai"/>
              </a:rPr>
              <a:t>每堂課流程 </a:t>
            </a:r>
            <a:r>
              <a:rPr lang="en-US" altLang="zh-TW" sz="3200" b="1" dirty="0"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BiauKai"/>
              </a:rPr>
              <a:t>:  </a:t>
            </a:r>
            <a:endParaRPr lang="en-US" altLang="zh-TW" sz="3200" b="1" dirty="0" smtClean="0">
              <a:highlight>
                <a:srgbClr val="FFFF00"/>
              </a:highlight>
              <a:latin typeface="Calibri" panose="020F0502020204030204" pitchFamily="34" charset="0"/>
              <a:ea typeface="微軟正黑體" panose="020B0604030504040204" pitchFamily="34" charset="-120"/>
              <a:cs typeface="BiauKai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altLang="zh-TW" sz="3200" b="1" dirty="0" smtClean="0"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BiauKai"/>
              </a:rPr>
              <a:t> </a:t>
            </a:r>
            <a:r>
              <a:rPr lang="zh-TW" altLang="zh-TW" sz="3200" b="1" dirty="0"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BiauKai"/>
              </a:rPr>
              <a:t>一、做操暖身 </a:t>
            </a:r>
            <a:r>
              <a:rPr lang="en-US" altLang="zh-TW" sz="3200" b="1" dirty="0"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BiauKai"/>
              </a:rPr>
              <a:t>       </a:t>
            </a:r>
            <a:r>
              <a:rPr lang="zh-TW" altLang="zh-TW" sz="3200" b="1" dirty="0"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BiauKai"/>
              </a:rPr>
              <a:t>二、影片課程</a:t>
            </a:r>
            <a:r>
              <a:rPr lang="en-US" altLang="zh-TW" sz="3200" b="1" dirty="0"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BiauKai"/>
              </a:rPr>
              <a:t>        </a:t>
            </a:r>
            <a:r>
              <a:rPr lang="en-US" altLang="zh-TW" sz="32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BiauKai"/>
              </a:rPr>
              <a:t> </a:t>
            </a:r>
            <a:r>
              <a:rPr lang="en-US" altLang="zh-TW" sz="3200" b="1" dirty="0"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BiauKai"/>
              </a:rPr>
              <a:t>  </a:t>
            </a:r>
            <a:r>
              <a:rPr lang="zh-TW" altLang="zh-TW" sz="3200" b="1" dirty="0"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BiauKai"/>
              </a:rPr>
              <a:t>三、</a:t>
            </a:r>
            <a:r>
              <a:rPr lang="zh-TW" altLang="zh-TW" sz="3200" b="1" dirty="0"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新細明體" panose="02020500000000000000" pitchFamily="18" charset="-120"/>
              </a:rPr>
              <a:t>拉筋收操</a:t>
            </a:r>
            <a:endParaRPr lang="zh-TW" altLang="zh-TW" sz="3200" dirty="0">
              <a:latin typeface="Calibri" panose="020F0502020204030204" pitchFamily="34" charset="0"/>
            </a:endParaRPr>
          </a:p>
          <a:p>
            <a:pPr marL="228600" algn="ctr">
              <a:lnSpc>
                <a:spcPct val="150000"/>
              </a:lnSpc>
              <a:spcAft>
                <a:spcPts val="0"/>
              </a:spcAft>
            </a:pPr>
            <a:r>
              <a:rPr lang="en-US" altLang="zh-TW" sz="3200" b="1" dirty="0" smtClean="0">
                <a:highlight>
                  <a:srgbClr val="FFFF00"/>
                </a:highlight>
                <a:latin typeface="微軟正黑體" panose="020B0604030504040204" pitchFamily="34" charset="-120"/>
                <a:cs typeface="BiauKai"/>
              </a:rPr>
              <a:t>*  </a:t>
            </a:r>
            <a:r>
              <a:rPr lang="zh-TW" altLang="zh-TW" sz="3200" b="1" dirty="0"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BiauKai"/>
              </a:rPr>
              <a:t>每週進行</a:t>
            </a:r>
            <a:r>
              <a:rPr lang="zh-TW" altLang="zh-TW" sz="32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BiauKai"/>
              </a:rPr>
              <a:t>兩</a:t>
            </a:r>
            <a:r>
              <a:rPr lang="zh-TW" altLang="zh-TW" sz="3200" b="1" dirty="0"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BiauKai"/>
              </a:rPr>
              <a:t>次</a:t>
            </a:r>
            <a:r>
              <a:rPr lang="zh-TW" altLang="zh-TW" sz="3200" b="1" dirty="0">
                <a:highlight>
                  <a:srgbClr val="FFFF00"/>
                </a:highlight>
                <a:latin typeface="Calibri" panose="020F0502020204030204" pitchFamily="34" charset="0"/>
                <a:ea typeface="標楷體" panose="03000509000000000000" pitchFamily="65" charset="-120"/>
                <a:cs typeface="BiauKai"/>
              </a:rPr>
              <a:t>，</a:t>
            </a:r>
            <a:r>
              <a:rPr lang="zh-TW" altLang="zh-TW" sz="3200" b="1" dirty="0"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BiauKai"/>
              </a:rPr>
              <a:t>即完成該週兩堂課程</a:t>
            </a:r>
            <a:r>
              <a:rPr lang="en-US" altLang="zh-TW" sz="3200" b="1" dirty="0"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BiauKai"/>
              </a:rPr>
              <a:t> *</a:t>
            </a:r>
            <a:endParaRPr lang="zh-TW" altLang="zh-TW" sz="3200" dirty="0"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US" altLang="zh-TW" sz="1600" b="1" dirty="0">
                <a:latin typeface="微軟正黑體" panose="020B0604030504040204" pitchFamily="34" charset="-120"/>
                <a:cs typeface="BiauKai"/>
              </a:rPr>
              <a:t> </a:t>
            </a:r>
            <a:endParaRPr lang="zh-TW" altLang="zh-TW" sz="3200" dirty="0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zh-TW" sz="3200" b="1" dirty="0"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BiauKai"/>
              </a:rPr>
              <a:t>一、做操暖身</a:t>
            </a:r>
            <a:r>
              <a:rPr lang="en-US" altLang="zh-TW" sz="3200" b="1" dirty="0"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BiauKai"/>
              </a:rPr>
              <a:t> :</a:t>
            </a:r>
            <a:r>
              <a:rPr lang="en-US" altLang="zh-TW" sz="3200" b="1" dirty="0">
                <a:latin typeface="微軟正黑體" panose="020B0604030504040204" pitchFamily="34" charset="-120"/>
                <a:cs typeface="BiauKai"/>
              </a:rPr>
              <a:t> </a:t>
            </a:r>
            <a:r>
              <a:rPr lang="zh-TW" altLang="zh-TW" sz="3200" dirty="0">
                <a:latin typeface="Calibri" panose="020F0502020204030204" pitchFamily="34" charset="0"/>
                <a:ea typeface="微軟正黑體" panose="020B0604030504040204" pitchFamily="34" charset="-120"/>
                <a:cs typeface="BiauKai"/>
              </a:rPr>
              <a:t>依照學校體育課做操流程</a:t>
            </a:r>
            <a:r>
              <a:rPr lang="zh-TW" altLang="zh-TW" sz="3200" dirty="0">
                <a:latin typeface="Calibri" panose="020F0502020204030204" pitchFamily="34" charset="0"/>
                <a:ea typeface="標楷體" panose="03000509000000000000" pitchFamily="65" charset="-120"/>
                <a:cs typeface="BiauKai"/>
              </a:rPr>
              <a:t>，</a:t>
            </a:r>
            <a:r>
              <a:rPr lang="zh-TW" altLang="zh-TW" sz="3200" dirty="0">
                <a:latin typeface="Calibri" panose="020F0502020204030204" pitchFamily="34" charset="0"/>
                <a:ea typeface="微軟正黑體" panose="020B0604030504040204" pitchFamily="34" charset="-120"/>
                <a:cs typeface="BiauKai"/>
              </a:rPr>
              <a:t>自行完成熱身。</a:t>
            </a:r>
            <a:endParaRPr lang="zh-TW" altLang="zh-TW" sz="3200" dirty="0">
              <a:latin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altLang="zh-TW" sz="1400" dirty="0">
                <a:latin typeface="微軟正黑體" panose="020B0604030504040204" pitchFamily="34" charset="-120"/>
                <a:cs typeface="BiauKai"/>
              </a:rPr>
              <a:t> </a:t>
            </a:r>
            <a:endParaRPr lang="zh-TW" altLang="zh-TW" sz="1400" dirty="0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zh-TW" sz="3200" b="1" dirty="0"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BiauKai"/>
              </a:rPr>
              <a:t>二、影片課程</a:t>
            </a:r>
            <a:r>
              <a:rPr lang="en-US" altLang="zh-TW" sz="3200" b="1" dirty="0"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BiauKai"/>
              </a:rPr>
              <a:t> </a:t>
            </a:r>
            <a:r>
              <a:rPr lang="en-US" altLang="zh-TW" sz="3200" b="1" dirty="0" smtClean="0"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BiauKai"/>
              </a:rPr>
              <a:t>:</a:t>
            </a:r>
            <a:r>
              <a:rPr lang="zh-TW" altLang="en-US" sz="3200" dirty="0">
                <a:latin typeface="微軟正黑體" panose="020B0604030504040204" pitchFamily="34" charset="-120"/>
                <a:cs typeface="BiauKai"/>
              </a:rPr>
              <a:t>影片名稱： 兒童律動 </a:t>
            </a:r>
            <a:r>
              <a:rPr lang="en-US" altLang="zh-TW" sz="3200" dirty="0">
                <a:latin typeface="微軟正黑體" panose="020B0604030504040204" pitchFamily="34" charset="-120"/>
                <a:cs typeface="BiauKai"/>
              </a:rPr>
              <a:t>- </a:t>
            </a:r>
            <a:r>
              <a:rPr lang="zh-TW" altLang="en-US" sz="3200" dirty="0">
                <a:latin typeface="微軟正黑體" panose="020B0604030504040204" pitchFamily="34" charset="-120"/>
                <a:cs typeface="BiauKai"/>
              </a:rPr>
              <a:t>拍手舞 </a:t>
            </a:r>
            <a:r>
              <a:rPr lang="en-US" altLang="zh-TW" sz="3200" dirty="0">
                <a:latin typeface="微軟正黑體" panose="020B0604030504040204" pitchFamily="34" charset="-120"/>
                <a:cs typeface="BiauKai"/>
              </a:rPr>
              <a:t>Hand Clap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en-US" sz="3200" dirty="0">
                <a:latin typeface="微軟正黑體" panose="020B0604030504040204" pitchFamily="34" charset="-120"/>
                <a:cs typeface="BiauKai"/>
              </a:rPr>
              <a:t>影片連結：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TW" sz="1600" dirty="0">
                <a:latin typeface="微軟正黑體" panose="020B0604030504040204" pitchFamily="34" charset="-120"/>
                <a:cs typeface="BiauKai"/>
                <a:hlinkClick r:id="rId2"/>
              </a:rPr>
              <a:t>https</a:t>
            </a:r>
            <a:r>
              <a:rPr lang="en-US" altLang="zh-TW" sz="1600">
                <a:latin typeface="微軟正黑體" panose="020B0604030504040204" pitchFamily="34" charset="-120"/>
                <a:cs typeface="BiauKai"/>
                <a:hlinkClick r:id="rId2"/>
              </a:rPr>
              <a:t>://</a:t>
            </a:r>
            <a:r>
              <a:rPr lang="en-US" altLang="zh-TW" sz="1600" smtClean="0">
                <a:latin typeface="微軟正黑體" panose="020B0604030504040204" pitchFamily="34" charset="-120"/>
                <a:cs typeface="BiauKai"/>
                <a:hlinkClick r:id="rId2"/>
              </a:rPr>
              <a:t>www.youtube.com/watch?v=f4Nihzl0lAI&amp;list=RDCMUCxbfRJ_Uk2tyeWXsHg748Ow&amp;index=3</a:t>
            </a:r>
            <a:endParaRPr lang="en-US" altLang="zh-TW" sz="1600" smtClean="0">
              <a:latin typeface="微軟正黑體" panose="020B0604030504040204" pitchFamily="34" charset="-120"/>
              <a:cs typeface="BiauKai"/>
            </a:endParaRPr>
          </a:p>
          <a:p>
            <a:pPr>
              <a:spcAft>
                <a:spcPts val="0"/>
              </a:spcAft>
            </a:pPr>
            <a:endParaRPr lang="en-US" altLang="zh-TW" sz="1100" u="sng" dirty="0" smtClean="0">
              <a:solidFill>
                <a:srgbClr val="0000FF"/>
              </a:solidFill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352617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321181"/>
            <a:ext cx="11877040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en-US" dirty="0" smtClean="0">
                <a:latin typeface="Calibri" panose="020F0502020204030204" pitchFamily="34" charset="0"/>
                <a:ea typeface="微軟正黑體" panose="020B0604030504040204" pitchFamily="34" charset="-120"/>
              </a:rPr>
              <a:t>              </a:t>
            </a:r>
            <a:r>
              <a:rPr lang="zh-TW" altLang="zh-TW" b="1" dirty="0" smtClean="0"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</a:rPr>
              <a:t>三</a:t>
            </a:r>
            <a:r>
              <a:rPr lang="zh-TW" altLang="zh-TW" b="1" dirty="0"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</a:rPr>
              <a:t>、拉筋收操</a:t>
            </a:r>
            <a:r>
              <a:rPr lang="en-US" altLang="zh-TW" b="1" dirty="0"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</a:rPr>
              <a:t> :</a:t>
            </a:r>
            <a:r>
              <a:rPr lang="en-US" altLang="zh-TW" b="1" dirty="0">
                <a:latin typeface="微軟正黑體" panose="020B0604030504040204" pitchFamily="34" charset="-120"/>
              </a:rPr>
              <a:t> </a:t>
            </a:r>
            <a:r>
              <a:rPr lang="zh-TW" altLang="zh-TW" dirty="0">
                <a:latin typeface="Calibri" panose="020F0502020204030204" pitchFamily="34" charset="0"/>
                <a:ea typeface="微軟正黑體" panose="020B0604030504040204" pitchFamily="34" charset="-120"/>
              </a:rPr>
              <a:t>每堂課後進行拉筋收操，共六式。請依照片姿勢操作，每個動作靜置</a:t>
            </a:r>
            <a:r>
              <a:rPr lang="en-US" altLang="zh-TW" dirty="0">
                <a:latin typeface="Calibri" panose="020F0502020204030204" pitchFamily="34" charset="0"/>
                <a:ea typeface="微軟正黑體" panose="020B0604030504040204" pitchFamily="34" charset="-120"/>
              </a:rPr>
              <a:t>10 </a:t>
            </a:r>
            <a:r>
              <a:rPr lang="zh-TW" altLang="zh-TW" dirty="0">
                <a:latin typeface="Calibri" panose="020F0502020204030204" pitchFamily="34" charset="0"/>
                <a:ea typeface="微軟正黑體" panose="020B0604030504040204" pitchFamily="34" charset="-120"/>
              </a:rPr>
              <a:t>秒</a:t>
            </a:r>
            <a:r>
              <a:rPr lang="zh-TW" altLang="zh-TW" dirty="0" smtClean="0">
                <a:latin typeface="Calibri" panose="020F0502020204030204" pitchFamily="34" charset="0"/>
                <a:ea typeface="微軟正黑體" panose="020B0604030504040204" pitchFamily="34" charset="-120"/>
              </a:rPr>
              <a:t>。</a:t>
            </a:r>
            <a:r>
              <a:rPr lang="zh-TW" altLang="en-US" dirty="0" smtClean="0">
                <a:latin typeface="Calibri" panose="020F0502020204030204" pitchFamily="34" charset="0"/>
                <a:ea typeface="微軟正黑體" panose="020B0604030504040204" pitchFamily="34" charset="-120"/>
              </a:rPr>
              <a:t>          </a:t>
            </a:r>
            <a:endParaRPr lang="en-US" altLang="zh-TW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spcAft>
                <a:spcPts val="0"/>
              </a:spcAft>
            </a:pPr>
            <a:endParaRPr lang="en-US" altLang="zh-TW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spcAft>
                <a:spcPts val="0"/>
              </a:spcAft>
            </a:pPr>
            <a:endParaRPr lang="en-US" altLang="zh-TW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spcAft>
                <a:spcPts val="0"/>
              </a:spcAft>
            </a:pPr>
            <a:endParaRPr lang="en-US" altLang="zh-TW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spcAft>
                <a:spcPts val="0"/>
              </a:spcAft>
            </a:pPr>
            <a:r>
              <a:rPr lang="zh-TW" altLang="en-US" sz="4800" dirty="0" smtClean="0">
                <a:latin typeface="Calibri" panose="020F0502020204030204" pitchFamily="34" charset="0"/>
                <a:ea typeface="微軟正黑體" panose="020B0604030504040204" pitchFamily="34" charset="-120"/>
              </a:rPr>
              <a:t>                      </a:t>
            </a:r>
            <a:r>
              <a:rPr lang="zh-TW" altLang="en-US" sz="2800" dirty="0" smtClean="0">
                <a:latin typeface="Calibri" panose="020F0502020204030204" pitchFamily="34" charset="0"/>
                <a:ea typeface="微軟正黑體" panose="020B0604030504040204" pitchFamily="34" charset="-120"/>
              </a:rPr>
              <a:t>        </a:t>
            </a:r>
            <a:r>
              <a:rPr lang="en-US" altLang="zh-TW" sz="4800" dirty="0" smtClean="0">
                <a:latin typeface="Calibri" panose="020F0502020204030204" pitchFamily="34" charset="0"/>
                <a:ea typeface="微軟正黑體" panose="020B0604030504040204" pitchFamily="34" charset="-120"/>
              </a:rPr>
              <a:t>→</a:t>
            </a:r>
            <a:r>
              <a:rPr lang="zh-TW" altLang="en-US" sz="4800" dirty="0" smtClean="0">
                <a:latin typeface="Calibri" panose="020F0502020204030204" pitchFamily="34" charset="0"/>
                <a:ea typeface="微軟正黑體" panose="020B0604030504040204" pitchFamily="34" charset="-120"/>
              </a:rPr>
              <a:t>                         </a:t>
            </a:r>
            <a:r>
              <a:rPr lang="en-US" altLang="zh-TW" sz="4800" dirty="0" smtClean="0">
                <a:latin typeface="Calibri" panose="020F0502020204030204" pitchFamily="34" charset="0"/>
                <a:ea typeface="微軟正黑體" panose="020B0604030504040204" pitchFamily="34" charset="-120"/>
              </a:rPr>
              <a:t>→</a:t>
            </a:r>
            <a:endParaRPr lang="en-US" altLang="zh-TW" sz="48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spcAft>
                <a:spcPts val="0"/>
              </a:spcAft>
            </a:pPr>
            <a:endParaRPr lang="en-US" altLang="zh-TW" sz="48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spcAft>
                <a:spcPts val="0"/>
              </a:spcAft>
            </a:pPr>
            <a:endParaRPr lang="en-US" altLang="zh-TW" sz="48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spcAft>
                <a:spcPts val="0"/>
              </a:spcAft>
            </a:pPr>
            <a:r>
              <a:rPr lang="zh-TW" altLang="en-US" sz="4800" dirty="0">
                <a:latin typeface="Calibri" panose="020F0502020204030204" pitchFamily="34" charset="0"/>
                <a:ea typeface="微軟正黑體" panose="020B0604030504040204" pitchFamily="34" charset="-120"/>
              </a:rPr>
              <a:t>   </a:t>
            </a:r>
            <a:endParaRPr lang="en-US" altLang="zh-TW" sz="48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spcAft>
                <a:spcPts val="0"/>
              </a:spcAft>
            </a:pPr>
            <a:r>
              <a:rPr lang="zh-TW" altLang="en-US" sz="4800" dirty="0" smtClean="0">
                <a:latin typeface="Calibri" panose="020F0502020204030204" pitchFamily="34" charset="0"/>
                <a:ea typeface="微軟正黑體" panose="020B0604030504040204" pitchFamily="34" charset="-120"/>
              </a:rPr>
              <a:t> </a:t>
            </a:r>
            <a:r>
              <a:rPr lang="en-US" altLang="zh-TW" sz="4800" dirty="0">
                <a:latin typeface="Calibri" panose="020F0502020204030204" pitchFamily="34" charset="0"/>
                <a:ea typeface="微軟正黑體" panose="020B0604030504040204" pitchFamily="34" charset="-120"/>
              </a:rPr>
              <a:t>→</a:t>
            </a:r>
            <a:r>
              <a:rPr lang="zh-TW" altLang="en-US" sz="4800" dirty="0" smtClean="0">
                <a:latin typeface="Calibri" panose="020F0502020204030204" pitchFamily="34" charset="0"/>
                <a:ea typeface="微軟正黑體" panose="020B0604030504040204" pitchFamily="34" charset="-120"/>
              </a:rPr>
              <a:t>                     </a:t>
            </a:r>
            <a:r>
              <a:rPr lang="en-US" altLang="zh-TW" sz="4800" dirty="0" smtClean="0">
                <a:latin typeface="Calibri" panose="020F0502020204030204" pitchFamily="34" charset="0"/>
                <a:ea typeface="微軟正黑體" panose="020B0604030504040204" pitchFamily="34" charset="-120"/>
              </a:rPr>
              <a:t>→</a:t>
            </a:r>
            <a:r>
              <a:rPr lang="zh-TW" altLang="en-US" sz="4800" dirty="0" smtClean="0">
                <a:latin typeface="Calibri" panose="020F0502020204030204" pitchFamily="34" charset="0"/>
                <a:ea typeface="微軟正黑體" panose="020B0604030504040204" pitchFamily="34" charset="-120"/>
              </a:rPr>
              <a:t>                         </a:t>
            </a:r>
            <a:r>
              <a:rPr lang="en-US" altLang="zh-TW" sz="4800" dirty="0">
                <a:latin typeface="Calibri" panose="020F0502020204030204" pitchFamily="34" charset="0"/>
                <a:ea typeface="微軟正黑體" panose="020B0604030504040204" pitchFamily="34" charset="-120"/>
              </a:rPr>
              <a:t>→</a:t>
            </a:r>
          </a:p>
          <a:p>
            <a:pPr>
              <a:spcAft>
                <a:spcPts val="0"/>
              </a:spcAft>
            </a:pPr>
            <a:endParaRPr lang="en-US" altLang="zh-TW" b="1" dirty="0" smtClean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en-US" altLang="zh-TW" b="1" dirty="0" smtClean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en-US" altLang="zh-TW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zh-TW" altLang="en-U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             *</a:t>
            </a:r>
            <a:r>
              <a:rPr lang="zh-TW" altLang="en-US" b="1" dirty="0">
                <a:solidFill>
                  <a:srgbClr val="C00000"/>
                </a:solidFill>
                <a:latin typeface="Calibri" panose="020F0502020204030204" pitchFamily="34" charset="0"/>
              </a:rPr>
              <a:t>操作每堂課後，請家長檢核填寫 </a:t>
            </a:r>
            <a:r>
              <a:rPr lang="en-US" altLang="zh-TW" b="1" dirty="0">
                <a:solidFill>
                  <a:srgbClr val="C00000"/>
                </a:solidFill>
                <a:latin typeface="Calibri" panose="020F0502020204030204" pitchFamily="34" charset="0"/>
              </a:rPr>
              <a:t>google document</a:t>
            </a:r>
            <a:r>
              <a:rPr lang="zh-TW" altLang="en-US" b="1" dirty="0">
                <a:solidFill>
                  <a:srgbClr val="C00000"/>
                </a:solidFill>
                <a:latin typeface="Calibri" panose="020F0502020204030204" pitchFamily="34" charset="0"/>
              </a:rPr>
              <a:t>即完成該堂課程</a:t>
            </a:r>
            <a:r>
              <a:rPr lang="zh-TW" altLang="en-U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。</a:t>
            </a:r>
            <a:endParaRPr lang="en-US" altLang="zh-TW" b="1" dirty="0" smtClean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zh-TW" altLang="en-U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                </a:t>
            </a:r>
            <a:r>
              <a:rPr lang="en-US" altLang="zh-TW" b="1" dirty="0" smtClean="0">
                <a:solidFill>
                  <a:srgbClr val="C00000"/>
                </a:solidFill>
                <a:latin typeface="Calibri" panose="020F0502020204030204" pitchFamily="34" charset="0"/>
                <a:hlinkClick r:id="rId2"/>
              </a:rPr>
              <a:t>https</a:t>
            </a:r>
            <a:r>
              <a:rPr lang="en-US" altLang="zh-TW" b="1" dirty="0">
                <a:solidFill>
                  <a:srgbClr val="C00000"/>
                </a:solidFill>
                <a:latin typeface="Calibri" panose="020F0502020204030204" pitchFamily="34" charset="0"/>
                <a:hlinkClick r:id="rId2"/>
              </a:rPr>
              <a:t>://forms.gle/4oVdekr9DUCFsAhC9</a:t>
            </a:r>
            <a:endParaRPr lang="en-US" altLang="zh-TW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圖片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80" y="960120"/>
            <a:ext cx="2624455" cy="1968500"/>
          </a:xfrm>
          <a:prstGeom prst="rect">
            <a:avLst/>
          </a:prstGeom>
        </p:spPr>
      </p:pic>
      <p:pic>
        <p:nvPicPr>
          <p:cNvPr id="4" name="圖片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502" y="960120"/>
            <a:ext cx="2626995" cy="1970405"/>
          </a:xfrm>
          <a:prstGeom prst="rect">
            <a:avLst/>
          </a:prstGeom>
        </p:spPr>
      </p:pic>
      <p:pic>
        <p:nvPicPr>
          <p:cNvPr id="5" name="圖片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504" y="960120"/>
            <a:ext cx="2624455" cy="1968500"/>
          </a:xfrm>
          <a:prstGeom prst="rect">
            <a:avLst/>
          </a:prstGeom>
        </p:spPr>
      </p:pic>
      <p:pic>
        <p:nvPicPr>
          <p:cNvPr id="6" name="圖片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80" y="3902075"/>
            <a:ext cx="2612390" cy="1959610"/>
          </a:xfrm>
          <a:prstGeom prst="rect">
            <a:avLst/>
          </a:prstGeom>
        </p:spPr>
      </p:pic>
      <p:pic>
        <p:nvPicPr>
          <p:cNvPr id="7" name="圖片 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772" y="3902075"/>
            <a:ext cx="2624455" cy="1968500"/>
          </a:xfrm>
          <a:prstGeom prst="rect">
            <a:avLst/>
          </a:prstGeom>
        </p:spPr>
      </p:pic>
      <p:pic>
        <p:nvPicPr>
          <p:cNvPr id="8" name="圖片 7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234" y="3902075"/>
            <a:ext cx="2625725" cy="196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90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788703" y="-48194"/>
            <a:ext cx="8614594" cy="6774992"/>
            <a:chOff x="2506800" y="-9525"/>
            <a:chExt cx="9204594" cy="723900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36000" y="0"/>
              <a:ext cx="4175394" cy="7193064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6800" y="-9525"/>
              <a:ext cx="5029200" cy="7239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3823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-14288"/>
            <a:ext cx="7620000" cy="68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44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231470" y="0"/>
            <a:ext cx="9753810" cy="6840000"/>
            <a:chOff x="1056000" y="0"/>
            <a:chExt cx="9753810" cy="684000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0" y="0"/>
              <a:ext cx="4713810" cy="6840000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6000" y="0"/>
              <a:ext cx="5089817" cy="68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1075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425" y="4762"/>
            <a:ext cx="767715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80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2273</TotalTime>
  <Words>285</Words>
  <Application>Microsoft Office PowerPoint</Application>
  <PresentationFormat>寬螢幕</PresentationFormat>
  <Paragraphs>89</Paragraphs>
  <Slides>54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54</vt:i4>
      </vt:variant>
    </vt:vector>
  </HeadingPairs>
  <TitlesOfParts>
    <vt:vector size="64" baseType="lpstr">
      <vt:lpstr>BiauKai</vt:lpstr>
      <vt:lpstr>ㄅ字嗨注音標楷 Regular</vt:lpstr>
      <vt:lpstr>微軟正黑體</vt:lpstr>
      <vt:lpstr>新細明體</vt:lpstr>
      <vt:lpstr>標楷體</vt:lpstr>
      <vt:lpstr>Arial</vt:lpstr>
      <vt:lpstr>Calibri</vt:lpstr>
      <vt:lpstr>Calibri Light</vt:lpstr>
      <vt:lpstr>Roboto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113</cp:revision>
  <dcterms:created xsi:type="dcterms:W3CDTF">2021-05-18T12:15:20Z</dcterms:created>
  <dcterms:modified xsi:type="dcterms:W3CDTF">2021-06-27T09:18:36Z</dcterms:modified>
</cp:coreProperties>
</file>