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embeddedFontLst>
    <p:embeddedFont>
      <p:font typeface="微軟正黑體" panose="020B0604030504040204" pitchFamily="34" charset="-12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aiandra GD" panose="020E0502030308020204" pitchFamily="34" charset="0"/>
      <p:regular r:id="rId18"/>
    </p:embeddedFont>
    <p:embeddedFont>
      <p:font typeface="文鼎新潮ＰＯＰ體P" panose="040B0900000000000000" pitchFamily="82" charset="-120"/>
      <p:regular r:id="rId19"/>
    </p:embeddedFont>
    <p:embeddedFont>
      <p:font typeface="Wingdings 2" panose="05020102010507070707" pitchFamily="18" charset="2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標楷體" panose="03000509000000000000" pitchFamily="65" charset="-120"/>
      <p:regular r:id="rId25"/>
    </p:embeddedFont>
    <p:embeddedFont>
      <p:font typeface="文鼎俏黑體P" panose="040B0900000000000000" pitchFamily="82" charset="-120"/>
      <p:regular r:id="rId2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634" autoAdjust="0"/>
  </p:normalViewPr>
  <p:slideViewPr>
    <p:cSldViewPr>
      <p:cViewPr varScale="1">
        <p:scale>
          <a:sx n="75" d="100"/>
          <a:sy n="75" d="100"/>
        </p:scale>
        <p:origin x="-36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2" y="119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546D7-6AAB-4BA4-895C-449A4C280203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462AB-568F-4BE2-8450-9D7391F25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92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62AB-568F-4BE2-8450-9D7391F256A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83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62AB-568F-4BE2-8450-9D7391F256A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278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44457-4486-4BCF-8490-CA811D8D1B60}" type="datetimeFigureOut">
              <a:rPr lang="zh-TW" altLang="en-US" smtClean="0"/>
              <a:t>2019/2/21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3ABC0-295F-42D1-B1BB-E1D3E4311F6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332656"/>
            <a:ext cx="11206172" cy="6827289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5652120" y="4191404"/>
            <a:ext cx="3168352" cy="2376264"/>
          </a:xfrm>
          <a:prstGeom prst="ellipse">
            <a:avLst/>
          </a:prstGeom>
          <a:solidFill>
            <a:schemeClr val="tx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71624"/>
            <a:ext cx="1080120" cy="108012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-459432"/>
            <a:ext cx="7772400" cy="1512168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那六年，我在莒光的日子</a:t>
            </a:r>
            <a:endParaRPr lang="zh-TW" altLang="en-US" sz="5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760132" y="4355936"/>
            <a:ext cx="2952328" cy="2101344"/>
          </a:xfrm>
        </p:spPr>
        <p:txBody>
          <a:bodyPr>
            <a:no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</a:t>
            </a:r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上台報告</a:t>
            </a:r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1: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丁燿東</a:t>
            </a:r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上台報告</a:t>
            </a:r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2: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吳鎧廷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1:</a:t>
            </a:r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魏舶安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簡報設計</a:t>
            </a:r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2: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陳宥亨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老師的教誨</a:t>
            </a:r>
            <a:endParaRPr lang="zh-TW" altLang="en-US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4040188" cy="762099"/>
          </a:xfrm>
        </p:spPr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一開始的模樣</a:t>
            </a:r>
            <a:endParaRPr lang="zh-TW" altLang="en-US" sz="3200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8" r="17415"/>
          <a:stretch/>
        </p:blipFill>
        <p:spPr>
          <a:xfrm>
            <a:off x="1898829" y="2561862"/>
            <a:ext cx="1502024" cy="3388717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88024" y="1556792"/>
            <a:ext cx="4041775" cy="927794"/>
          </a:xfrm>
        </p:spPr>
        <p:txBody>
          <a:bodyPr>
            <a:noAutofit/>
          </a:bodyPr>
          <a:lstStyle/>
          <a:p>
            <a:pPr algn="ctr"/>
            <a:endParaRPr lang="en-US" altLang="zh-TW" sz="3200" dirty="0" smtClean="0"/>
          </a:p>
          <a:p>
            <a:pPr algn="ctr"/>
            <a:r>
              <a:rPr lang="zh-TW" altLang="en-US" sz="3200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經過</a:t>
            </a:r>
            <a:r>
              <a:rPr lang="zh-TW" altLang="en-US" sz="3200" dirty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老師的教導</a:t>
            </a:r>
          </a:p>
          <a:p>
            <a:pPr algn="ctr"/>
            <a:endParaRPr lang="en-US" altLang="zh-TW" sz="3200" dirty="0" smtClean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34388" r="24221" b="30569"/>
          <a:stretch/>
        </p:blipFill>
        <p:spPr>
          <a:xfrm rot="5400000">
            <a:off x="4694837" y="3522187"/>
            <a:ext cx="4002798" cy="1512168"/>
          </a:xfrm>
        </p:spPr>
      </p:pic>
      <p:cxnSp>
        <p:nvCxnSpPr>
          <p:cNvPr id="6" name="直線單箭頭接點 5"/>
          <p:cNvCxnSpPr/>
          <p:nvPr/>
        </p:nvCxnSpPr>
        <p:spPr>
          <a:xfrm>
            <a:off x="7812360" y="4256221"/>
            <a:ext cx="373185" cy="808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7524328" y="5064877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蟀哥</a:t>
            </a:r>
            <a:endParaRPr lang="zh-TW" altLang="en-US" sz="4000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1043608" y="3933056"/>
            <a:ext cx="8219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65364" y="4522013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小</a:t>
            </a:r>
            <a:r>
              <a:rPr lang="zh-TW" altLang="en-US" sz="3200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拙蛋</a:t>
            </a:r>
            <a:endParaRPr lang="zh-TW" altLang="en-US" sz="3200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100190"/>
            <a:ext cx="1034403" cy="132881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" y="2049992"/>
            <a:ext cx="1398019" cy="1279811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>
          <a:xfrm>
            <a:off x="4716016" y="3606539"/>
            <a:ext cx="288032" cy="758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4391980" y="452201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老師</a:t>
            </a:r>
            <a:endParaRPr lang="en-US" altLang="zh-TW" sz="3600" dirty="0" smtClean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54" y="2374291"/>
            <a:ext cx="1875039" cy="10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2044" y="1844824"/>
            <a:ext cx="4896544" cy="3600400"/>
          </a:xfrm>
        </p:spPr>
        <p:txBody>
          <a:bodyPr>
            <a:normAutofit fontScale="90000"/>
          </a:bodyPr>
          <a:lstStyle/>
          <a:p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男</a:t>
            </a:r>
            <a:r>
              <a:rPr lang="en-US" altLang="zh-TW" sz="3200" dirty="0" err="1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400m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接力賽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: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 擇優不入取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女</a:t>
            </a:r>
            <a:r>
              <a:rPr lang="en-US" altLang="zh-TW" sz="3200" dirty="0" err="1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400m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接力賽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: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 擇優</a:t>
            </a:r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不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入取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   大隊</a:t>
            </a:r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接力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賽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: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 第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2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名   </a:t>
            </a:r>
            <a:r>
              <a:rPr lang="en-US" altLang="zh-TW" sz="105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105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105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105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105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105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zh-TW" altLang="en-US" sz="105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                     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女</a:t>
            </a:r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跳遠</a:t>
            </a:r>
            <a:r>
              <a:rPr lang="en-US" altLang="zh-TW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: </a:t>
            </a:r>
            <a:r>
              <a:rPr lang="zh-TW" altLang="en-US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第</a:t>
            </a:r>
            <a:r>
              <a:rPr lang="en-US" altLang="zh-TW" sz="3200" dirty="0">
                <a:latin typeface="文鼎俏黑體P" panose="040B0900000000000000" pitchFamily="82" charset="-120"/>
                <a:ea typeface="文鼎俏黑體P" panose="040B0900000000000000" pitchFamily="82" charset="-120"/>
              </a:rPr>
              <a:t>2</a:t>
            </a:r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名</a:t>
            </a: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/>
            </a:r>
            <a:br>
              <a:rPr lang="en-US" altLang="zh-TW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/>
              <a:t/>
            </a:r>
            <a:br>
              <a:rPr lang="en-US" altLang="zh-TW" sz="3200" dirty="0"/>
            </a:br>
            <a:endParaRPr lang="zh-TW" altLang="en-US" sz="32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11560" y="476672"/>
            <a:ext cx="7772400" cy="940094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田徑對抗賽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 r="27653"/>
          <a:stretch/>
        </p:blipFill>
        <p:spPr>
          <a:xfrm>
            <a:off x="281539" y="1844824"/>
            <a:ext cx="1868659" cy="38164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5" t="34837" r="30869"/>
          <a:stretch/>
        </p:blipFill>
        <p:spPr>
          <a:xfrm>
            <a:off x="6588224" y="4437112"/>
            <a:ext cx="2158691" cy="223512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20172" y="390263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/>
              <a:t>倒數</a:t>
            </a:r>
          </a:p>
        </p:txBody>
      </p:sp>
    </p:spTree>
    <p:extLst>
      <p:ext uri="{BB962C8B-B14F-4D97-AF65-F5344CB8AC3E}">
        <p14:creationId xmlns:p14="http://schemas.microsoft.com/office/powerpoint/2010/main" val="37047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55569"/>
            <a:ext cx="3250704" cy="1143000"/>
          </a:xfrm>
        </p:spPr>
        <p:txBody>
          <a:bodyPr/>
          <a:lstStyle/>
          <a:p>
            <a:r>
              <a:rPr lang="zh-TW" altLang="en-US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校慶典禮</a:t>
            </a:r>
            <a:endParaRPr lang="zh-TW" altLang="en-US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3168352" cy="2914666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1" t="3189" r="31836" b="23913"/>
          <a:stretch/>
        </p:blipFill>
        <p:spPr>
          <a:xfrm>
            <a:off x="4127479" y="1703266"/>
            <a:ext cx="2315817" cy="499938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83968" y="929581"/>
            <a:ext cx="2315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趣味競賽</a:t>
            </a:r>
            <a:endParaRPr lang="zh-TW" altLang="en-US" sz="32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r="10891"/>
          <a:stretch/>
        </p:blipFill>
        <p:spPr>
          <a:xfrm>
            <a:off x="5652120" y="2064093"/>
            <a:ext cx="606752" cy="754934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6619016" y="2533239"/>
            <a:ext cx="1730936" cy="1368152"/>
          </a:xfrm>
          <a:prstGeom prst="wedgeEllipseCallout">
            <a:avLst>
              <a:gd name="adj1" fmla="val 22528"/>
              <a:gd name="adj2" fmla="val 69298"/>
            </a:avLst>
          </a:prstGeom>
          <a:solidFill>
            <a:schemeClr val="accent1">
              <a:tint val="100000"/>
              <a:shade val="100000"/>
              <a:hueMod val="100000"/>
              <a:satMod val="10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母湯喔</a:t>
            </a:r>
            <a:endParaRPr lang="zh-TW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202957"/>
            <a:ext cx="12192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31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一年一度的莒光論笛</a:t>
            </a:r>
            <a:endParaRPr lang="zh-TW" altLang="en-US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650">
            <a:off x="323528" y="1484784"/>
            <a:ext cx="5472608" cy="3634155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85" y="3942411"/>
            <a:ext cx="3233936" cy="24254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695">
            <a:off x="5475272" y="1306803"/>
            <a:ext cx="3233230" cy="242492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r="10306"/>
          <a:stretch/>
        </p:blipFill>
        <p:spPr>
          <a:xfrm rot="20149068">
            <a:off x="7915736" y="1277589"/>
            <a:ext cx="526977" cy="617602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5364088" y="1803445"/>
            <a:ext cx="648072" cy="7460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70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 </a:t>
            </a:r>
            <a:r>
              <a:rPr lang="zh-TW" altLang="en-US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畢業旅行</a:t>
            </a:r>
            <a:endParaRPr lang="zh-TW" altLang="en-US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3472"/>
            <a:ext cx="4176464" cy="3387776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038600" cy="3148533"/>
          </a:xfrm>
        </p:spPr>
      </p:pic>
      <p:cxnSp>
        <p:nvCxnSpPr>
          <p:cNvPr id="4" name="直線單箭頭接點 3"/>
          <p:cNvCxnSpPr/>
          <p:nvPr/>
        </p:nvCxnSpPr>
        <p:spPr>
          <a:xfrm>
            <a:off x="3815916" y="5228416"/>
            <a:ext cx="792088" cy="808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>
            <a:off x="6589036" y="5373216"/>
            <a:ext cx="100811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211960" y="603725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最佳男主角</a:t>
            </a:r>
            <a:endParaRPr lang="zh-TW" altLang="en-US" sz="32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77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2274">
            <a:off x="787235" y="2021330"/>
            <a:ext cx="3524100" cy="264307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英速魔法營</a:t>
            </a:r>
            <a:endParaRPr lang="zh-TW" altLang="en-US" dirty="0"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907">
            <a:off x="3634301" y="1661335"/>
            <a:ext cx="2460758" cy="32820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r="11000"/>
          <a:stretch/>
        </p:blipFill>
        <p:spPr>
          <a:xfrm rot="1179902">
            <a:off x="5292173" y="3572584"/>
            <a:ext cx="3390900" cy="2527579"/>
          </a:xfrm>
          <a:prstGeom prst="rect">
            <a:avLst/>
          </a:prstGeom>
        </p:spPr>
      </p:pic>
      <p:sp>
        <p:nvSpPr>
          <p:cNvPr id="17" name="流程圖: 接點 16"/>
          <p:cNvSpPr/>
          <p:nvPr/>
        </p:nvSpPr>
        <p:spPr>
          <a:xfrm>
            <a:off x="5868144" y="3076262"/>
            <a:ext cx="702130" cy="864096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1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莒光六年的回憶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325353" y="980728"/>
            <a:ext cx="1972411" cy="1800200"/>
          </a:xfrm>
          <a:prstGeom prst="wedgeEllipseCallout">
            <a:avLst>
              <a:gd name="adj1" fmla="val 63293"/>
              <a:gd name="adj2" fmla="val 49249"/>
            </a:avLst>
          </a:prstGeom>
          <a:solidFill>
            <a:schemeClr val="accent1">
              <a:tint val="100000"/>
              <a:shade val="100000"/>
              <a:hueMod val="100000"/>
              <a:satMod val="100000"/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酸</a:t>
            </a:r>
            <a:endParaRPr lang="zh-TW" altLang="en-US" sz="96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484582" y="3933056"/>
            <a:ext cx="1972411" cy="1728192"/>
          </a:xfrm>
          <a:prstGeom prst="wedgeEllipseCallout">
            <a:avLst>
              <a:gd name="adj1" fmla="val 55735"/>
              <a:gd name="adj2" fmla="val -46036"/>
            </a:avLst>
          </a:prstGeom>
          <a:solidFill>
            <a:schemeClr val="accent1">
              <a:tint val="100000"/>
              <a:shade val="100000"/>
              <a:hueMod val="100000"/>
              <a:satMod val="100000"/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甜</a:t>
            </a:r>
            <a:endParaRPr lang="zh-TW" altLang="en-US" sz="96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sp>
        <p:nvSpPr>
          <p:cNvPr id="12" name="橢圓形圖說文字 11"/>
          <p:cNvSpPr/>
          <p:nvPr/>
        </p:nvSpPr>
        <p:spPr>
          <a:xfrm>
            <a:off x="6524533" y="4103494"/>
            <a:ext cx="1972411" cy="1800200"/>
          </a:xfrm>
          <a:prstGeom prst="wedgeEllipseCallout">
            <a:avLst>
              <a:gd name="adj1" fmla="val -55629"/>
              <a:gd name="adj2" fmla="val -46266"/>
            </a:avLst>
          </a:prstGeom>
          <a:solidFill>
            <a:schemeClr val="accent1">
              <a:tint val="100000"/>
              <a:shade val="100000"/>
              <a:hueMod val="100000"/>
              <a:satMod val="100000"/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辣</a:t>
            </a:r>
            <a:endParaRPr lang="zh-TW" altLang="en-US" sz="96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r="15018" b="4334"/>
          <a:stretch/>
        </p:blipFill>
        <p:spPr>
          <a:xfrm>
            <a:off x="3131840" y="2043195"/>
            <a:ext cx="2736304" cy="3196949"/>
          </a:xfrm>
          <a:prstGeom prst="rect">
            <a:avLst/>
          </a:prstGeom>
        </p:spPr>
      </p:pic>
      <p:sp>
        <p:nvSpPr>
          <p:cNvPr id="10" name="橢圓形圖說文字 9"/>
          <p:cNvSpPr/>
          <p:nvPr/>
        </p:nvSpPr>
        <p:spPr>
          <a:xfrm>
            <a:off x="6516216" y="764704"/>
            <a:ext cx="1972411" cy="1800200"/>
          </a:xfrm>
          <a:prstGeom prst="wedgeEllipseCallout">
            <a:avLst>
              <a:gd name="adj1" fmla="val -55125"/>
              <a:gd name="adj2" fmla="val 54218"/>
            </a:avLst>
          </a:prstGeom>
          <a:solidFill>
            <a:schemeClr val="accent1">
              <a:tint val="100000"/>
              <a:shade val="100000"/>
              <a:hueMod val="100000"/>
              <a:satMod val="100000"/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苦</a:t>
            </a:r>
            <a:endParaRPr lang="zh-TW" altLang="en-US" sz="96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76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544616"/>
          </a:xfrm>
        </p:spPr>
        <p:txBody>
          <a:bodyPr>
            <a:noAutofit/>
          </a:bodyPr>
          <a:lstStyle/>
          <a:p>
            <a:r>
              <a:rPr lang="en-US" altLang="zh-TW" sz="15000" dirty="0" smtClean="0"/>
              <a:t>THE END</a:t>
            </a:r>
            <a:endParaRPr lang="zh-TW" altLang="en-US" sz="15000" dirty="0"/>
          </a:p>
        </p:txBody>
      </p:sp>
    </p:spTree>
    <p:extLst>
      <p:ext uri="{BB962C8B-B14F-4D97-AF65-F5344CB8AC3E}">
        <p14:creationId xmlns:p14="http://schemas.microsoft.com/office/powerpoint/2010/main" val="3059962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81</Words>
  <Application>Microsoft Office PowerPoint</Application>
  <PresentationFormat>如螢幕大小 (4:3)</PresentationFormat>
  <Paragraphs>30</Paragraphs>
  <Slides>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1" baseType="lpstr">
      <vt:lpstr>Arial</vt:lpstr>
      <vt:lpstr>新細明體</vt:lpstr>
      <vt:lpstr>微軟正黑體</vt:lpstr>
      <vt:lpstr>Calibri</vt:lpstr>
      <vt:lpstr>Maiandra GD</vt:lpstr>
      <vt:lpstr>文鼎新潮ＰＯＰ體P</vt:lpstr>
      <vt:lpstr>Wingdings 2</vt:lpstr>
      <vt:lpstr>Cambria</vt:lpstr>
      <vt:lpstr>標楷體</vt:lpstr>
      <vt:lpstr>文鼎俏黑體P</vt:lpstr>
      <vt:lpstr>华文楷体</vt:lpstr>
      <vt:lpstr>龍騰四海</vt:lpstr>
      <vt:lpstr>那六年，我在莒光的日子</vt:lpstr>
      <vt:lpstr>老師的教誨</vt:lpstr>
      <vt:lpstr>男400m接力賽: 擇優不入取  女400m接力賽: 擇優不入取     大隊接力賽: 第2名                           女跳遠: 第2名     </vt:lpstr>
      <vt:lpstr>校慶典禮</vt:lpstr>
      <vt:lpstr>一年一度的莒光論笛</vt:lpstr>
      <vt:lpstr> 畢業旅行</vt:lpstr>
      <vt:lpstr>英速魔法營</vt:lpstr>
      <vt:lpstr>莒光六年的回憶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那六年，我在莒光的日子</dc:title>
  <dc:creator>user</dc:creator>
  <cp:lastModifiedBy>user</cp:lastModifiedBy>
  <cp:revision>39</cp:revision>
  <dcterms:created xsi:type="dcterms:W3CDTF">2019-01-14T04:45:26Z</dcterms:created>
  <dcterms:modified xsi:type="dcterms:W3CDTF">2019-02-21T05:21:48Z</dcterms:modified>
</cp:coreProperties>
</file>