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3"/>
  </p:notesMasterIdLst>
  <p:sldIdLst>
    <p:sldId id="622" r:id="rId2"/>
    <p:sldId id="623" r:id="rId3"/>
    <p:sldId id="624" r:id="rId4"/>
    <p:sldId id="625" r:id="rId5"/>
    <p:sldId id="645" r:id="rId6"/>
    <p:sldId id="646" r:id="rId7"/>
    <p:sldId id="641" r:id="rId8"/>
    <p:sldId id="642" r:id="rId9"/>
    <p:sldId id="649" r:id="rId10"/>
    <p:sldId id="650" r:id="rId11"/>
    <p:sldId id="65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FF9933"/>
    <a:srgbClr val="F1FA3A"/>
    <a:srgbClr val="CCCC00"/>
    <a:srgbClr val="FF99CC"/>
    <a:srgbClr val="FFFF99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6" autoAdjust="0"/>
    <p:restoredTop sz="94516" autoAdjust="0"/>
  </p:normalViewPr>
  <p:slideViewPr>
    <p:cSldViewPr>
      <p:cViewPr varScale="1">
        <p:scale>
          <a:sx n="74" d="100"/>
          <a:sy n="74" d="100"/>
        </p:scale>
        <p:origin x="4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C63DB-7445-4C0B-90E5-C219FBE9F683}" type="datetimeFigureOut">
              <a:rPr lang="zh-TW" altLang="en-US" smtClean="0"/>
              <a:t>2017/5/23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FC70E-0729-4C56-AF1E-CAFDE0A02C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0536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FC70E-0729-4C56-AF1E-CAFDE0A02C2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403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56805-3A8F-4A11-AE9A-73918132882E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777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56805-3A8F-4A11-AE9A-73918132882E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359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FC70E-0729-4C56-AF1E-CAFDE0A02C2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674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FC70E-0729-4C56-AF1E-CAFDE0A02C2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771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FC70E-0729-4C56-AF1E-CAFDE0A02C2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7436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56805-3A8F-4A11-AE9A-73918132882E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9407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56805-3A8F-4A11-AE9A-73918132882E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79820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FC70E-0729-4C56-AF1E-CAFDE0A02C2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345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FC70E-0729-4C56-AF1E-CAFDE0A02C2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3895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56805-3A8F-4A11-AE9A-73918132882E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2185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400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E53ED-9016-455F-AB71-65C5C83E1B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62B5D-1892-4452-85E5-8D015F7239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EC52-9DBC-4E34-877E-A73871EE04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42D39-DA49-4806-9CC4-90F59046AD3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5B8E0-CBE8-4750-9ADD-17DD1B73C3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8EA9C-4EDA-40E9-8501-1A78C562D5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E1B41-938F-4B35-BA9C-D9C4AE13211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F7012-C3B9-4F45-90A4-39893E60D0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93160-4E24-4DBD-BF3F-A6392CA067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08FE7-F7A5-4B77-95AF-DD8E26611F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CDDA7-BF5B-4825-9DE4-3C2D28AFEDC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594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94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94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8FA6E8C-9AC0-4DAC-9803-4578BE688C9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1" r:id="rId1"/>
    <p:sldLayoutId id="2147484321" r:id="rId2"/>
    <p:sldLayoutId id="2147484322" r:id="rId3"/>
    <p:sldLayoutId id="2147484323" r:id="rId4"/>
    <p:sldLayoutId id="2147484324" r:id="rId5"/>
    <p:sldLayoutId id="2147484325" r:id="rId6"/>
    <p:sldLayoutId id="2147484326" r:id="rId7"/>
    <p:sldLayoutId id="2147484327" r:id="rId8"/>
    <p:sldLayoutId id="2147484328" r:id="rId9"/>
    <p:sldLayoutId id="2147484329" r:id="rId10"/>
    <p:sldLayoutId id="21474843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3132138" y="692695"/>
            <a:ext cx="2028825" cy="56166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4800" dirty="0" smtClean="0">
                <a:solidFill>
                  <a:srgbClr val="0000FF"/>
                </a:solidFill>
              </a:rPr>
              <a:t>十二、田園交響曲</a:t>
            </a:r>
            <a:endParaRPr lang="zh-TW" altLang="en-US" sz="48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54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660232" y="836613"/>
            <a:ext cx="1512168" cy="5329237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瑩、螢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</a:rPr>
              <a:t>、縈、營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26694" name="Rectangle 6"/>
          <p:cNvSpPr>
            <a:spLocks noChangeArrowheads="1"/>
          </p:cNvSpPr>
          <p:nvPr/>
        </p:nvSpPr>
        <p:spPr bwMode="auto">
          <a:xfrm>
            <a:off x="5151171" y="836613"/>
            <a:ext cx="11525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剔、剃</a:t>
            </a:r>
            <a:r>
              <a:rPr lang="zh-TW" altLang="en-US" sz="60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、惕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419872" y="821171"/>
            <a:ext cx="1152525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偎、畏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56070" y="913281"/>
            <a:ext cx="1152525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牧、收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973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626694" grpId="0" build="p"/>
      <p:bldP spid="6" grpId="0" build="p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660232" y="836613"/>
            <a:ext cx="1512168" cy="5329237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擠、濟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</a:rPr>
              <a:t>、劑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26694" name="Rectangle 6"/>
          <p:cNvSpPr>
            <a:spLocks noChangeArrowheads="1"/>
          </p:cNvSpPr>
          <p:nvPr/>
        </p:nvSpPr>
        <p:spPr bwMode="auto">
          <a:xfrm>
            <a:off x="5151171" y="836613"/>
            <a:ext cx="11525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併、拼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98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62669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8027988" y="1196975"/>
            <a:ext cx="936625" cy="460851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本課的</a:t>
            </a:r>
            <a:r>
              <a:rPr lang="zh-TW" altLang="en-US" dirty="0" smtClean="0">
                <a:solidFill>
                  <a:srgbClr val="FF0000"/>
                </a:solidFill>
                <a:effectLst/>
              </a:rPr>
              <a:t>生字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660232" y="836613"/>
            <a:ext cx="1152525" cy="5329237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栗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26694" name="Rectangle 6"/>
          <p:cNvSpPr>
            <a:spLocks noChangeArrowheads="1"/>
          </p:cNvSpPr>
          <p:nvPr/>
        </p:nvSpPr>
        <p:spPr bwMode="auto">
          <a:xfrm>
            <a:off x="4932040" y="836613"/>
            <a:ext cx="11525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縣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87824" y="836712"/>
            <a:ext cx="1296988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謙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331640" y="836712"/>
            <a:ext cx="1152525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秧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2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0" grpId="0" autoUpdateAnimBg="0"/>
      <p:bldP spid="626691" grpId="0" build="p"/>
      <p:bldP spid="626694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804248" y="815295"/>
            <a:ext cx="1152525" cy="53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瑩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004048" y="836712"/>
            <a:ext cx="1296988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剔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987824" y="836712"/>
            <a:ext cx="1296988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肥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971600" y="874713"/>
            <a:ext cx="1296988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偎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34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5" grpId="0" build="p"/>
      <p:bldP spid="6" grpId="0" build="p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092280" y="884238"/>
            <a:ext cx="1152525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牧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292080" y="899701"/>
            <a:ext cx="1152525" cy="53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擠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491880" y="874713"/>
            <a:ext cx="1296988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矮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547664" y="874712"/>
            <a:ext cx="1296988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併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9512" y="908075"/>
            <a:ext cx="1152525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攏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36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 build="p"/>
      <p:bldP spid="6" grpId="0" build="p"/>
      <p:bldP spid="9" grpId="0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7524750" y="1196975"/>
            <a:ext cx="1439863" cy="460851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課文中的生字可延伸出那些</a:t>
            </a:r>
            <a:r>
              <a:rPr lang="zh-TW" altLang="en-US" dirty="0" smtClean="0">
                <a:solidFill>
                  <a:srgbClr val="FF0000"/>
                </a:solidFill>
                <a:effectLst/>
              </a:rPr>
              <a:t>四字詞語</a:t>
            </a:r>
          </a:p>
        </p:txBody>
      </p:sp>
      <p:sp>
        <p:nvSpPr>
          <p:cNvPr id="62157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4716016" y="1628800"/>
            <a:ext cx="2448272" cy="316865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瑩</a:t>
            </a:r>
            <a:endParaRPr lang="en-US" altLang="zh-TW" sz="6000" b="1" dirty="0" smtClean="0">
              <a:solidFill>
                <a:srgbClr val="0000FF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晶瑩剔透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59632" y="1700808"/>
            <a:ext cx="2448272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kern="0" dirty="0" smtClean="0">
                <a:solidFill>
                  <a:srgbClr val="FF0000"/>
                </a:solidFill>
                <a:effectLst/>
              </a:rPr>
              <a:t>謙</a:t>
            </a:r>
            <a:endParaRPr lang="en-US" altLang="zh-TW" sz="6000" b="1" kern="0" dirty="0" smtClean="0">
              <a:solidFill>
                <a:srgbClr val="0000FF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6000" b="1" kern="0" dirty="0" smtClean="0">
                <a:solidFill>
                  <a:srgbClr val="0000FF"/>
                </a:solidFill>
                <a:effectLst/>
              </a:rPr>
              <a:t>謙沖自牧</a:t>
            </a:r>
            <a:endParaRPr lang="zh-TW" altLang="en-US" sz="6000" b="1" kern="0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77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1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1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570" grpId="0" autoUpdateAnimBg="0"/>
      <p:bldP spid="621571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084168" y="1412875"/>
            <a:ext cx="2376264" cy="424815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肥</a:t>
            </a:r>
            <a:endParaRPr lang="en-US" altLang="zh-TW" sz="6000" b="1" dirty="0" smtClean="0">
              <a:solidFill>
                <a:srgbClr val="0000FF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食言而肥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835696" y="1484784"/>
            <a:ext cx="3528392" cy="424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Clr>
                <a:srgbClr val="996633"/>
              </a:buClr>
              <a:buSzPct val="70000"/>
              <a:defRPr/>
            </a:pPr>
            <a:r>
              <a:rPr lang="zh-TW" altLang="en-US" sz="6000" b="1" kern="0" dirty="0" smtClean="0">
                <a:solidFill>
                  <a:srgbClr val="FF0000"/>
                </a:solidFill>
                <a:latin typeface="+mn-lt"/>
                <a:ea typeface="+mn-ea"/>
              </a:rPr>
              <a:t>擠</a:t>
            </a:r>
            <a:endParaRPr kumimoji="1" lang="en-US" altLang="zh-TW" sz="60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1" lang="zh-TW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擠眉弄眼</a:t>
            </a:r>
            <a:endParaRPr kumimoji="1" lang="zh-TW" altLang="en-US" sz="60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227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571" grpId="0" build="p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6948488" y="692150"/>
            <a:ext cx="1152525" cy="56896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找出課文中的</a:t>
            </a:r>
            <a:r>
              <a:rPr lang="zh-TW" altLang="en-US" dirty="0" smtClean="0">
                <a:solidFill>
                  <a:srgbClr val="FF0000"/>
                </a:solidFill>
                <a:effectLst/>
              </a:rPr>
              <a:t>四字詞語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076056" y="1628775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晶瑩剔透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03624" y="1557337"/>
            <a:ext cx="122555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肥肥胖胖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259632" y="1557338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相偎相依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99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2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2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594" grpId="0" autoUpdateAnimBg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218658" y="1557338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興高采烈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74442" y="1557338"/>
            <a:ext cx="122555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搖搖擺擺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378898" y="1628800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矮矮短短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187624" y="1556792"/>
            <a:ext cx="122555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綠綠油油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70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8027988" y="1196975"/>
            <a:ext cx="936625" cy="460851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本課的</a:t>
            </a:r>
            <a:r>
              <a:rPr lang="zh-TW" altLang="en-US" dirty="0" smtClean="0">
                <a:solidFill>
                  <a:srgbClr val="FF0000"/>
                </a:solidFill>
                <a:effectLst/>
              </a:rPr>
              <a:t>形近字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660232" y="836613"/>
            <a:ext cx="1152525" cy="5329237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栗、粟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26694" name="Rectangle 6"/>
          <p:cNvSpPr>
            <a:spLocks noChangeArrowheads="1"/>
          </p:cNvSpPr>
          <p:nvPr/>
        </p:nvSpPr>
        <p:spPr bwMode="auto">
          <a:xfrm>
            <a:off x="4932040" y="836613"/>
            <a:ext cx="11525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縣、懸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987824" y="872331"/>
            <a:ext cx="1152525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謙、嫌</a:t>
            </a:r>
            <a:r>
              <a:rPr lang="zh-TW" altLang="en-US" sz="6000" b="1" dirty="0" smtClean="0">
                <a:solidFill>
                  <a:srgbClr val="0000FF"/>
                </a:solidFill>
                <a:latin typeface="新細明體" panose="02020500000000000000" pitchFamily="18" charset="-120"/>
              </a:rPr>
              <a:t>、歉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59774" y="908051"/>
            <a:ext cx="1152525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秧、殃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</a:rPr>
              <a:t>、泱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0649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0" grpId="0" autoUpdateAnimBg="0"/>
      <p:bldP spid="626691" grpId="0" build="p"/>
      <p:bldP spid="626694" grpId="0" build="p"/>
      <p:bldP spid="6" grpId="0" build="p"/>
      <p:bldP spid="7" grpId="0" build="p"/>
    </p:bldLst>
  </p:timing>
</p:sld>
</file>

<file path=ppt/theme/theme1.xml><?xml version="1.0" encoding="utf-8"?>
<a:theme xmlns:a="http://schemas.openxmlformats.org/drawingml/2006/main" name="gwall">
  <a:themeElements>
    <a:clrScheme name="gwall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w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gwal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wal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GWALL</Template>
  <TotalTime>3452</TotalTime>
  <Words>121</Words>
  <Application>Microsoft Office PowerPoint</Application>
  <PresentationFormat>如螢幕大小 (4:3)</PresentationFormat>
  <Paragraphs>54</Paragraphs>
  <Slides>11</Slides>
  <Notes>11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新細明體</vt:lpstr>
      <vt:lpstr>Calibri</vt:lpstr>
      <vt:lpstr>Times New Roman</vt:lpstr>
      <vt:lpstr>Wingdings</vt:lpstr>
      <vt:lpstr>gwall</vt:lpstr>
      <vt:lpstr>十二、田園交響曲</vt:lpstr>
      <vt:lpstr>本課的生字</vt:lpstr>
      <vt:lpstr>PowerPoint 簡報</vt:lpstr>
      <vt:lpstr>PowerPoint 簡報</vt:lpstr>
      <vt:lpstr>課文中的生字可延伸出那些四字詞語</vt:lpstr>
      <vt:lpstr>PowerPoint 簡報</vt:lpstr>
      <vt:lpstr>找出課文中的四字詞語</vt:lpstr>
      <vt:lpstr>PowerPoint 簡報</vt:lpstr>
      <vt:lpstr>本課的形近字</vt:lpstr>
      <vt:lpstr>PowerPoint 簡報</vt:lpstr>
      <vt:lpstr>PowerPoint 簡報</vt:lpstr>
    </vt:vector>
  </TitlesOfParts>
  <Company>mychat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三、智救養馬人</dc:title>
  <dc:creator>SuperXP</dc:creator>
  <cp:lastModifiedBy>Teacher</cp:lastModifiedBy>
  <cp:revision>735</cp:revision>
  <cp:lastPrinted>1601-01-01T00:00:00Z</cp:lastPrinted>
  <dcterms:created xsi:type="dcterms:W3CDTF">2005-09-11T13:17:35Z</dcterms:created>
  <dcterms:modified xsi:type="dcterms:W3CDTF">2017-05-23T06:36:44Z</dcterms:modified>
</cp:coreProperties>
</file>