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622" r:id="rId2"/>
    <p:sldId id="623" r:id="rId3"/>
    <p:sldId id="624" r:id="rId4"/>
    <p:sldId id="625" r:id="rId5"/>
    <p:sldId id="645" r:id="rId6"/>
    <p:sldId id="646" r:id="rId7"/>
    <p:sldId id="641" r:id="rId8"/>
    <p:sldId id="642" r:id="rId9"/>
    <p:sldId id="649" r:id="rId10"/>
    <p:sldId id="650" r:id="rId11"/>
    <p:sldId id="65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C63DB-7445-4C0B-90E5-C219FBE9F683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FC70E-0729-4C56-AF1E-CAFDE0A02C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53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4403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777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5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7674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5771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436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9407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982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345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FC70E-0729-4C56-AF1E-CAFDE0A02C2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389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218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十二、田園交響曲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512168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瑩、螢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、縈、營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151171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剔、剃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、惕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19872" y="821171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偎、畏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56070" y="913281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牧、收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973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512168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擠、濟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、劑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151171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併、拼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8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栗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縣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87824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謙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31640" y="836712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秧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2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04248" y="815295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瑩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04048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剔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87824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肥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71600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偎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4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5" grpId="0" build="p"/>
      <p:bldP spid="6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092280" y="884238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牧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92080" y="899701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擠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91880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矮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47664" y="874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併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908075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6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6" grpId="0" build="p"/>
      <p:bldP spid="9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課文中的生字可延伸出那些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716016" y="1628800"/>
            <a:ext cx="2448272" cy="316865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瑩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晶瑩剔透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59632" y="1700808"/>
            <a:ext cx="244827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謙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謙沖自牧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77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4168" y="1412875"/>
            <a:ext cx="2376264" cy="424815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肥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食言而肥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35696" y="1484784"/>
            <a:ext cx="3528392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996633"/>
              </a:buClr>
              <a:buSzPct val="70000"/>
              <a:defRPr/>
            </a:pPr>
            <a:r>
              <a:rPr lang="zh-TW" altLang="en-US" sz="6000" b="1" kern="0" dirty="0" smtClean="0">
                <a:solidFill>
                  <a:srgbClr val="FF0000"/>
                </a:solidFill>
                <a:latin typeface="+mn-lt"/>
                <a:ea typeface="+mn-ea"/>
              </a:rPr>
              <a:t>擠</a:t>
            </a:r>
            <a:endParaRPr kumimoji="1" lang="en-US" altLang="zh-TW" sz="6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zh-TW" alt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擠眉弄眼</a:t>
            </a:r>
            <a:endParaRPr kumimoji="1" lang="zh-TW" altLang="en-US" sz="6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27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76056" y="1628775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晶瑩剔透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03624" y="1557337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肥肥胖胖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59632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相偎相依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99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1865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興高采烈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4442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搖搖擺擺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378898" y="1628800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矮矮短短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87624" y="1556792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綠綠油油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0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栗、粟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縣、懸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87824" y="872331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謙、嫌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59774" y="908051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秧、殃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、泱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649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3452</TotalTime>
  <Words>121</Words>
  <Application>Microsoft Office PowerPoint</Application>
  <PresentationFormat>如螢幕大小 (4:3)</PresentationFormat>
  <Paragraphs>54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新細明體</vt:lpstr>
      <vt:lpstr>Calibri</vt:lpstr>
      <vt:lpstr>Times New Roman</vt:lpstr>
      <vt:lpstr>Wingdings</vt:lpstr>
      <vt:lpstr>gwall</vt:lpstr>
      <vt:lpstr>十二、田園交響曲</vt:lpstr>
      <vt:lpstr>本課的生字</vt:lpstr>
      <vt:lpstr>PowerPoint 簡報</vt:lpstr>
      <vt:lpstr>PowerPoint 簡報</vt:lpstr>
      <vt:lpstr>課文中的生字可延伸出那些四字詞語</vt:lpstr>
      <vt:lpstr>PowerPoint 簡報</vt:lpstr>
      <vt:lpstr>找出課文中的四字詞語</vt:lpstr>
      <vt:lpstr>PowerPoint 簡報</vt:lpstr>
      <vt:lpstr>本課的形近字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735</cp:revision>
  <cp:lastPrinted>1601-01-01T00:00:00Z</cp:lastPrinted>
  <dcterms:created xsi:type="dcterms:W3CDTF">2005-09-11T13:17:35Z</dcterms:created>
  <dcterms:modified xsi:type="dcterms:W3CDTF">2017-05-23T06:36:44Z</dcterms:modified>
</cp:coreProperties>
</file>