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0" r:id="rId3"/>
    <p:sldId id="261" r:id="rId4"/>
    <p:sldId id="267" r:id="rId5"/>
    <p:sldId id="259" r:id="rId6"/>
    <p:sldId id="262" r:id="rId7"/>
    <p:sldId id="263" r:id="rId8"/>
    <p:sldId id="264" r:id="rId9"/>
    <p:sldId id="269" r:id="rId10"/>
    <p:sldId id="256" r:id="rId11"/>
    <p:sldId id="266" r:id="rId12"/>
    <p:sldId id="258" r:id="rId13"/>
    <p:sldId id="265" r:id="rId1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CCFF"/>
    <a:srgbClr val="99FF99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DF4D83-3E8A-47C6-876F-958C477BB7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52D734D-531E-4ED7-85C0-724C850637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4944C4F-9D87-433C-B9C7-93C3BD63C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A05BB-074B-448D-8144-3CB2D271BC67}" type="datetimeFigureOut">
              <a:rPr lang="zh-TW" altLang="en-US" smtClean="0"/>
              <a:t>2022/9/23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05744FE-7C77-4332-9FAE-50B9237A4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D22D8B4-D69B-4198-B485-50AB9B532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36B5-B83E-4F8B-95F1-7D4A04A2F9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2789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CACB8A-CFF1-4085-91DA-CB64350E3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E66CAD0-5D13-4B50-B192-14CA01EB12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9037E19-56D3-4E57-876B-2AAD2C74E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A05BB-074B-448D-8144-3CB2D271BC67}" type="datetimeFigureOut">
              <a:rPr lang="zh-TW" altLang="en-US" smtClean="0"/>
              <a:t>2022/9/23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2FCAC76-5AD1-49B3-BFCB-BC31E9E55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F397930-9184-4A46-BA0A-22F08CD2D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36B5-B83E-4F8B-95F1-7D4A04A2F9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406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234FC234-1E1F-40F6-A6C9-D15C908E77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6565FDA-3F50-4762-9189-F0A66F9899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D41FC72-BE33-4DE7-A035-2472672E8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A05BB-074B-448D-8144-3CB2D271BC67}" type="datetimeFigureOut">
              <a:rPr lang="zh-TW" altLang="en-US" smtClean="0"/>
              <a:t>2022/9/23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B880298-565B-40E0-A8B7-81067E5B2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286C4A3-95F8-4734-AF42-6DDE13396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36B5-B83E-4F8B-95F1-7D4A04A2F9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6303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E685D1-F9C4-4257-A76D-C48E5B039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0E55BEF-9DF3-4A7A-9BF7-A6A715687A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8FB4FCE-78F7-491C-85BA-4068F999D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A05BB-074B-448D-8144-3CB2D271BC67}" type="datetimeFigureOut">
              <a:rPr lang="zh-TW" altLang="en-US" smtClean="0"/>
              <a:t>2022/9/23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CD259C9-68B2-44A4-8869-62C8A079C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7B872E0-8866-4959-AC4E-2774C9CE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36B5-B83E-4F8B-95F1-7D4A04A2F9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6168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6EC901E-AAEF-4A14-A9AB-797D466D7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6F5D6B4-1804-449A-8A26-F0632A585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BC167A1-6D56-4C08-B945-EC186D52E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A05BB-074B-448D-8144-3CB2D271BC67}" type="datetimeFigureOut">
              <a:rPr lang="zh-TW" altLang="en-US" smtClean="0"/>
              <a:t>2022/9/23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CD52736-9BD0-4990-97A3-37162B68D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121DDC5-602B-44B1-8447-B76416C63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36B5-B83E-4F8B-95F1-7D4A04A2F9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0383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D8A2DD-8662-48E3-8CD8-73BB33FC8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556BA58-0BDD-4706-8574-1D7CC70EE2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66F2DE8-36BE-4AD9-AF0E-F5DBC78AB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D6D7FEF-2920-4FE7-A367-20BD463AC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A05BB-074B-448D-8144-3CB2D271BC67}" type="datetimeFigureOut">
              <a:rPr lang="zh-TW" altLang="en-US" smtClean="0"/>
              <a:t>2022/9/23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9606995-5AF0-43CB-9BF2-6B59D7C7E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256E3B2-7635-4FF7-B130-7B79C543A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36B5-B83E-4F8B-95F1-7D4A04A2F9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4032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8977D0-8B32-47C8-8A8C-1FFD0EB7B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BC3F458-EAED-4938-A1ED-D81846D70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B342C3B-D833-45EF-98EF-4B0AB3CF3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352BF95-4EC8-4C13-9A90-42EE39994F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A87C4F8-8A7B-40B6-821F-BCFEE77BE3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2DA6211E-8CD2-4E20-9090-AE455D970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A05BB-074B-448D-8144-3CB2D271BC67}" type="datetimeFigureOut">
              <a:rPr lang="zh-TW" altLang="en-US" smtClean="0"/>
              <a:t>2022/9/23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14BECF8-B37E-43E8-A810-1C6A40F68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62A103F0-EF0C-4D0B-B2D5-69B1AF450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36B5-B83E-4F8B-95F1-7D4A04A2F9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3914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4023B3-FA31-4F09-B03A-C23CBBFFD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7F5DFF0-03AA-4835-9BF4-CD4DCFC86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A05BB-074B-448D-8144-3CB2D271BC67}" type="datetimeFigureOut">
              <a:rPr lang="zh-TW" altLang="en-US" smtClean="0"/>
              <a:t>2022/9/23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796B22F-8FE6-4D82-9699-EEBAD80C1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3B42BE8-9A2B-4680-9E90-55D3D8DBB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36B5-B83E-4F8B-95F1-7D4A04A2F9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7670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938B0A3C-4569-48D4-94B4-F11284C29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A05BB-074B-448D-8144-3CB2D271BC67}" type="datetimeFigureOut">
              <a:rPr lang="zh-TW" altLang="en-US" smtClean="0"/>
              <a:t>2022/9/23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042FB09-04EC-4B7A-8897-A1061DBBA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477F84C-21A1-47F6-B06E-12855B60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36B5-B83E-4F8B-95F1-7D4A04A2F9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5315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3549185-7615-4EE7-B338-98DACEBA0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54B98F6-ECD8-4780-B30C-458676D0B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F043F01-1CF8-472B-B34B-9D4628C3D7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8D5F5D3-794F-455E-9488-485B29AAA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A05BB-074B-448D-8144-3CB2D271BC67}" type="datetimeFigureOut">
              <a:rPr lang="zh-TW" altLang="en-US" smtClean="0"/>
              <a:t>2022/9/23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FE3FE77-9777-4F84-A3CA-9D3779354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9D224DA-AEA0-4CA4-8959-26381F478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36B5-B83E-4F8B-95F1-7D4A04A2F9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0894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C32F2E-5CDD-49DB-BACF-10B9A3592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C1AB32AC-EBCF-4EAC-A320-4110B49443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6C3F37F-9CB3-42EA-9171-DAEB15E645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8FF3593-1001-4876-81CE-4490B13DD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A05BB-074B-448D-8144-3CB2D271BC67}" type="datetimeFigureOut">
              <a:rPr lang="zh-TW" altLang="en-US" smtClean="0"/>
              <a:t>2022/9/23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929AFCD-B48B-4322-B59F-A9B6166D8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197CC1C-4414-41D4-A724-62676C402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36B5-B83E-4F8B-95F1-7D4A04A2F9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523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4C34BD7-37C1-4E1D-A76C-304FFE3EA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F5EBC46-CCB4-4A13-BFFE-CA3C74A75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F2B707A-4C12-4525-ADE2-1B45EF973D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A05BB-074B-448D-8144-3CB2D271BC67}" type="datetimeFigureOut">
              <a:rPr lang="zh-TW" altLang="en-US" smtClean="0"/>
              <a:t>2022/9/23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22DA265-6C0F-4F40-8BC2-9CA9237772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C1AF98D-9A82-4F11-908F-C643A880C4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136B5-B83E-4F8B-95F1-7D4A04A2F9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248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CCFF"/>
            </a:gs>
            <a:gs pos="43000">
              <a:schemeClr val="bg1"/>
            </a:gs>
            <a:gs pos="83000">
              <a:srgbClr val="00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58FA2CD-F5E0-4AE7-8412-6981AF5AA7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" b="25257"/>
          <a:stretch/>
        </p:blipFill>
        <p:spPr>
          <a:xfrm>
            <a:off x="5374432" y="345866"/>
            <a:ext cx="4860171" cy="6353514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B827632-ADC3-4E5B-9E80-8E06A624830B}"/>
              </a:ext>
            </a:extLst>
          </p:cNvPr>
          <p:cNvSpPr/>
          <p:nvPr/>
        </p:nvSpPr>
        <p:spPr>
          <a:xfrm>
            <a:off x="10471150" y="33338"/>
            <a:ext cx="1339850" cy="6824662"/>
          </a:xfrm>
          <a:prstGeom prst="rect">
            <a:avLst/>
          </a:prstGeom>
          <a:noFill/>
        </p:spPr>
        <p:txBody>
          <a:bodyPr vert="eaVert" wrap="none">
            <a:spAutoFit/>
          </a:bodyPr>
          <a:lstStyle/>
          <a:p>
            <a:pPr algn="ctr">
              <a:defRPr/>
            </a:pPr>
            <a:r>
              <a:rPr lang="zh-TW" altLang="en-US" sz="7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中山國小關心您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271BCA56-B569-4FF2-A554-B639EC86CE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09"/>
          <a:stretch/>
        </p:blipFill>
        <p:spPr>
          <a:xfrm>
            <a:off x="996821" y="345866"/>
            <a:ext cx="3821998" cy="6166267"/>
          </a:xfrm>
          <a:prstGeom prst="rect">
            <a:avLst/>
          </a:prstGeom>
          <a:ln w="88900" cap="sq" cmpd="thickThin">
            <a:solidFill>
              <a:srgbClr val="0066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31910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D4C4BB0-2283-493C-A062-96BA70F457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13" t="29505" r="25765" b="80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955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8000">
              <a:srgbClr val="CCFF99"/>
            </a:gs>
            <a:gs pos="62808">
              <a:schemeClr val="bg1"/>
            </a:gs>
            <a:gs pos="94000">
              <a:srgbClr val="99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8D3F373-D955-4CB4-B653-1B48FFB98F1D}"/>
              </a:ext>
            </a:extLst>
          </p:cNvPr>
          <p:cNvSpPr/>
          <p:nvPr/>
        </p:nvSpPr>
        <p:spPr>
          <a:xfrm>
            <a:off x="2793292" y="148886"/>
            <a:ext cx="6917278" cy="12464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7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空氣品質監測網</a:t>
            </a:r>
            <a:endParaRPr lang="zh-TW" altLang="en-US" sz="7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3BE77B9-A283-411B-9876-F3AEB71378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76" t="6298" r="1252" b="5975"/>
          <a:stretch/>
        </p:blipFill>
        <p:spPr>
          <a:xfrm>
            <a:off x="1678562" y="1572663"/>
            <a:ext cx="9146737" cy="513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FE990C9-02CF-4F12-8994-3FE2C6D250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81" t="8519" r="20416" b="135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348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5AAE670-1D7B-4893-B3B9-4B35DBE2F5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11" t="11234" r="20556" b="107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98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32E6F03C-1269-47F8-BF38-8161E158CC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67" t="13457" r="19792" b="76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55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99023FC-DDB1-4337-88AD-6CF56295E1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73" t="9135" r="20625" b="12840"/>
          <a:stretch/>
        </p:blipFill>
        <p:spPr>
          <a:xfrm>
            <a:off x="0" y="0"/>
            <a:ext cx="12192000" cy="686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39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D44ED53-EC8C-44C7-A9DB-F207B08EE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" y="-67733"/>
            <a:ext cx="12193091" cy="692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34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B57E0D7-CC85-4622-8963-5AC30E5E6C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49" t="9259" r="19723" b="137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1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7ADE7AE6-FB95-4D5F-A299-33952F133D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11" t="8766" r="19514" b="1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40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E5EFEB6-2181-4D6D-95A8-FAAD0AAA0D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42" t="10247" r="19653" b="112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711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A8DE6C6-5590-4478-8962-6FEFEEA1DF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42" t="9754" r="19445" b="109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82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>
            <a:extLst>
              <a:ext uri="{FF2B5EF4-FFF2-40B4-BE49-F238E27FC236}">
                <a16:creationId xmlns:a16="http://schemas.microsoft.com/office/drawing/2014/main" id="{A6B42254-B8E3-4BDF-BBB3-4D2F3BE09C95}"/>
              </a:ext>
            </a:extLst>
          </p:cNvPr>
          <p:cNvGrpSpPr/>
          <p:nvPr/>
        </p:nvGrpSpPr>
        <p:grpSpPr>
          <a:xfrm>
            <a:off x="207775" y="1987622"/>
            <a:ext cx="3620107" cy="4848990"/>
            <a:chOff x="849085" y="1987622"/>
            <a:chExt cx="3156079" cy="4848990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70F4A597-A36A-4D50-A625-D610315B6D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163" t="19047" r="52169" b="33659"/>
            <a:stretch/>
          </p:blipFill>
          <p:spPr>
            <a:xfrm>
              <a:off x="849086" y="1987622"/>
              <a:ext cx="3156078" cy="2424495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E6FA9A2C-EB3B-4748-AEF8-853E62B5B5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581" t="18640" r="13980" b="32109"/>
            <a:stretch/>
          </p:blipFill>
          <p:spPr>
            <a:xfrm>
              <a:off x="849085" y="4412117"/>
              <a:ext cx="3156078" cy="2424495"/>
            </a:xfrm>
            <a:prstGeom prst="rect">
              <a:avLst/>
            </a:prstGeom>
          </p:spPr>
        </p:pic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1FF2E100-A83F-430E-A596-9F97AA43B0C9}"/>
              </a:ext>
            </a:extLst>
          </p:cNvPr>
          <p:cNvGrpSpPr/>
          <p:nvPr/>
        </p:nvGrpSpPr>
        <p:grpSpPr>
          <a:xfrm>
            <a:off x="4242250" y="1987622"/>
            <a:ext cx="3380758" cy="4848990"/>
            <a:chOff x="4226766" y="1968759"/>
            <a:chExt cx="3380758" cy="4889241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4957A081-3103-4D03-8E81-5C4065C402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516" t="16126" r="52719" b="35772"/>
            <a:stretch/>
          </p:blipFill>
          <p:spPr>
            <a:xfrm>
              <a:off x="4226766" y="1968759"/>
              <a:ext cx="3380758" cy="2453951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93AC6B13-D3FE-4F9A-B6DF-77440C6C6F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297" t="16326" r="13980" b="35170"/>
            <a:stretch/>
          </p:blipFill>
          <p:spPr>
            <a:xfrm>
              <a:off x="4226766" y="4433505"/>
              <a:ext cx="3380758" cy="2424495"/>
            </a:xfrm>
            <a:prstGeom prst="rect">
              <a:avLst/>
            </a:prstGeom>
          </p:spPr>
        </p:pic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3265B589-E023-483B-ADE3-5A55BC2C8DA4}"/>
              </a:ext>
            </a:extLst>
          </p:cNvPr>
          <p:cNvGrpSpPr/>
          <p:nvPr/>
        </p:nvGrpSpPr>
        <p:grpSpPr>
          <a:xfrm>
            <a:off x="8070979" y="1968759"/>
            <a:ext cx="3769565" cy="4867853"/>
            <a:chOff x="7559663" y="1968759"/>
            <a:chExt cx="3349690" cy="4867853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CB64EF1D-1DEF-4088-BCFB-23A454AA54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520" t="33469" r="52398" b="20137"/>
            <a:stretch/>
          </p:blipFill>
          <p:spPr>
            <a:xfrm>
              <a:off x="7559663" y="1968759"/>
              <a:ext cx="3349690" cy="2464746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13741070-6CF2-447B-9F73-D560C645B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2297" t="33199" r="17805" b="17549"/>
            <a:stretch/>
          </p:blipFill>
          <p:spPr>
            <a:xfrm>
              <a:off x="7589522" y="4452777"/>
              <a:ext cx="3289972" cy="2383835"/>
            </a:xfrm>
            <a:prstGeom prst="rect">
              <a:avLst/>
            </a:prstGeom>
          </p:spPr>
        </p:pic>
      </p:grpSp>
      <p:pic>
        <p:nvPicPr>
          <p:cNvPr id="13" name="圖片 12">
            <a:extLst>
              <a:ext uri="{FF2B5EF4-FFF2-40B4-BE49-F238E27FC236}">
                <a16:creationId xmlns:a16="http://schemas.microsoft.com/office/drawing/2014/main" id="{729F3EF1-CF4B-4F67-A53F-28EAD08AAE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944" t="12925" r="13521" b="59048"/>
          <a:stretch/>
        </p:blipFill>
        <p:spPr>
          <a:xfrm>
            <a:off x="0" y="0"/>
            <a:ext cx="12192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10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8</Words>
  <Application>Microsoft Office PowerPoint</Application>
  <PresentationFormat>寬螢幕</PresentationFormat>
  <Paragraphs>2</Paragraphs>
  <Slides>13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9" baseType="lpstr">
      <vt:lpstr>新細明體</vt:lpstr>
      <vt:lpstr>標楷體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10</cp:revision>
  <dcterms:created xsi:type="dcterms:W3CDTF">2022-09-23T05:29:23Z</dcterms:created>
  <dcterms:modified xsi:type="dcterms:W3CDTF">2022-09-23T06:02:41Z</dcterms:modified>
</cp:coreProperties>
</file>