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83" r:id="rId2"/>
    <p:sldId id="284" r:id="rId3"/>
    <p:sldId id="285" r:id="rId4"/>
    <p:sldId id="286" r:id="rId5"/>
    <p:sldId id="287" r:id="rId6"/>
    <p:sldId id="288" r:id="rId7"/>
    <p:sldId id="289" r:id="rId8"/>
    <p:sldId id="290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3" autoAdjust="0"/>
    <p:restoredTop sz="94660"/>
  </p:normalViewPr>
  <p:slideViewPr>
    <p:cSldViewPr>
      <p:cViewPr varScale="1">
        <p:scale>
          <a:sx n="67" d="100"/>
          <a:sy n="67" d="100"/>
        </p:scale>
        <p:origin x="-6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663BA-F6BB-4888-880D-3EE999E53AA6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5D7B9-3DD1-4B0E-802E-56DCFC9BAC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684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9725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3309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91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6361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761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361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0715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7900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7186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052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4397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A42C5-46A0-4C8E-9C7F-8683D119B754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396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7074024"/>
          </a:xfrm>
        </p:spPr>
        <p:txBody>
          <a:bodyPr>
            <a:noAutofit/>
          </a:bodyPr>
          <a:lstStyle/>
          <a:p>
            <a:pPr marL="396000">
              <a:lnSpc>
                <a:spcPts val="42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17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一盤</a:t>
            </a:r>
            <a:r>
              <a:rPr lang="zh-TW" altLang="en-US" sz="4200" dirty="0">
                <a:latin typeface="文鼎標宋注音圓括號破音一" pitchFamily="18" charset="-120"/>
                <a:ea typeface="文鼎標宋注音圓括號破音一" pitchFamily="18" charset="-120"/>
              </a:rPr>
              <a:t>散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沙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>
              <a:lnSpc>
                <a:spcPts val="42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指不能團結起來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>
              <a:lnSpc>
                <a:spcPts val="42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這個公司的員工有如一盤</a:t>
            </a:r>
            <a:r>
              <a:rPr lang="zh-TW" altLang="en-US" sz="4200" dirty="0">
                <a:latin typeface="文鼎標宋注音圓括號破音一" pitchFamily="18" charset="-120"/>
                <a:ea typeface="文鼎標宋注音圓括號破音一" pitchFamily="18" charset="-120"/>
              </a:rPr>
              <a:t>散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沙，一點都不團結。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>
              <a:lnSpc>
                <a:spcPts val="42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18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洗耳恭聽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>
              <a:lnSpc>
                <a:spcPts val="42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指專心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恭敬地聆聽。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>
              <a:lnSpc>
                <a:spcPts val="42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你可以說出你的想法，我們洗耳恭聽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76350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7074024"/>
          </a:xfrm>
        </p:spPr>
        <p:txBody>
          <a:bodyPr>
            <a:noAutofit/>
          </a:bodyPr>
          <a:lstStyle/>
          <a:p>
            <a:pPr marL="396000" indent="-288000">
              <a:lnSpc>
                <a:spcPts val="39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19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胸有成竹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39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指非常有把握的樣子。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39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u="sng" dirty="0">
                <a:latin typeface="文鼎標楷注音" pitchFamily="66" charset="-120"/>
                <a:ea typeface="文鼎標楷注音" pitchFamily="66" charset="-120"/>
              </a:rPr>
              <a:t>小</a:t>
            </a:r>
            <a:r>
              <a:rPr lang="zh-TW" altLang="en-US" sz="4200" u="sng" dirty="0" smtClean="0">
                <a:latin typeface="文鼎標楷注音" pitchFamily="66" charset="-120"/>
                <a:ea typeface="文鼎標楷注音" pitchFamily="66" charset="-120"/>
              </a:rPr>
              <a:t>宇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對這次的比賽胸有成竹，我們期待他的好消息。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39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20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開源節流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3900"/>
              </a:lnSpc>
              <a:spcBef>
                <a:spcPts val="600"/>
              </a:spcBef>
            </a:pPr>
            <a:r>
              <a:rPr lang="zh-TW" altLang="en-US" sz="4200" dirty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指節省支出，以儲蓄財力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`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3900"/>
              </a:lnSpc>
              <a:spcBef>
                <a:spcPts val="600"/>
              </a:spcBef>
            </a:pPr>
            <a:r>
              <a:rPr lang="zh-TW" altLang="en-US" sz="4200" dirty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如果我們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不開源節流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，任何資源都會被用完的。</a:t>
            </a:r>
          </a:p>
        </p:txBody>
      </p:sp>
    </p:spTree>
    <p:extLst>
      <p:ext uri="{BB962C8B-B14F-4D97-AF65-F5344CB8AC3E}">
        <p14:creationId xmlns:p14="http://schemas.microsoft.com/office/powerpoint/2010/main" val="13075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7074024"/>
          </a:xfrm>
        </p:spPr>
        <p:txBody>
          <a:bodyPr>
            <a:noAutofit/>
          </a:bodyPr>
          <a:lstStyle/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21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名</a:t>
            </a:r>
            <a:r>
              <a:rPr lang="zh-TW" altLang="en-US" sz="4200" dirty="0">
                <a:latin typeface="文鼎標楷注音方括號破音一" pitchFamily="66" charset="-120"/>
                <a:ea typeface="文鼎標楷注音方括號破音一" pitchFamily="66" charset="-120"/>
              </a:rPr>
              <a:t>不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虛傳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指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名聲與實際一樣，而非只有虛名。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u="sng" dirty="0">
                <a:latin typeface="文鼎標楷注音" pitchFamily="66" charset="-120"/>
                <a:ea typeface="文鼎標楷注音" pitchFamily="66" charset="-120"/>
              </a:rPr>
              <a:t>阿里山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雲海為</a:t>
            </a:r>
            <a:r>
              <a:rPr lang="zh-TW" altLang="en-US" sz="4200" u="sng" dirty="0">
                <a:latin typeface="文鼎標楷注音" pitchFamily="66" charset="-120"/>
                <a:ea typeface="文鼎標楷注音" pitchFamily="66" charset="-120"/>
              </a:rPr>
              <a:t>臺灣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名景之首，真是名</a:t>
            </a:r>
            <a:r>
              <a:rPr lang="zh-TW" altLang="en-US" sz="4200" dirty="0">
                <a:latin typeface="文鼎標楷注音方括號破音一" pitchFamily="66" charset="-120"/>
                <a:ea typeface="文鼎標楷注音方括號破音一" pitchFamily="66" charset="-120"/>
              </a:rPr>
              <a:t>不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虛傳。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22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耳提面命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指不斷叮嚀。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校外教學時，老師總是不斷的耳提面命告訴我們注意安全。</a:t>
            </a:r>
            <a:endParaRPr lang="zh-TW" altLang="en-US" sz="42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9452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7074024"/>
          </a:xfrm>
        </p:spPr>
        <p:txBody>
          <a:bodyPr>
            <a:noAutofit/>
          </a:bodyPr>
          <a:lstStyle/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23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雪中送炭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指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人在困難危急之時，給予幫助。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讓人最受用的是雪中送炭，而不是錦上添花</a:t>
            </a:r>
            <a:r>
              <a:rPr lang="zh-TW" altLang="en-US" sz="4400" dirty="0" smtClean="0"/>
              <a:t>。</a:t>
            </a:r>
            <a:endParaRPr lang="en-US" altLang="zh-TW" sz="4400" dirty="0" smtClean="0"/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24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再接再厲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指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勇往直前，不怕失敗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雖然</a:t>
            </a:r>
            <a:r>
              <a:rPr lang="zh-TW" altLang="en-US" sz="4200" smtClean="0">
                <a:latin typeface="文鼎標楷注音" pitchFamily="66" charset="-120"/>
                <a:ea typeface="文鼎標楷注音" pitchFamily="66" charset="-120"/>
              </a:rPr>
              <a:t>這次失敗</a:t>
            </a:r>
            <a:r>
              <a:rPr lang="zh-TW" altLang="en-US" sz="4200">
                <a:latin typeface="文鼎標楷注音" pitchFamily="66" charset="-120"/>
                <a:ea typeface="文鼎標楷注音" pitchFamily="66" charset="-120"/>
              </a:rPr>
              <a:t>，但是我們</a:t>
            </a:r>
            <a:r>
              <a:rPr lang="zh-TW" altLang="en-US" sz="4200" smtClean="0">
                <a:latin typeface="文鼎標楷注音" pitchFamily="66" charset="-120"/>
                <a:ea typeface="文鼎標楷注音" pitchFamily="66" charset="-120"/>
              </a:rPr>
              <a:t>再接再厲，一定會成功。</a:t>
            </a:r>
            <a:endParaRPr lang="zh-TW" altLang="en-US" sz="42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118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7074024"/>
          </a:xfrm>
        </p:spPr>
        <p:txBody>
          <a:bodyPr>
            <a:noAutofit/>
          </a:bodyPr>
          <a:lstStyle/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25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大驚小怪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指為一些不足</a:t>
            </a:r>
            <a:r>
              <a:rPr lang="zh-TW" altLang="en-US" sz="4200" dirty="0">
                <a:latin typeface="文鼎標宋注音方括號破音一" pitchFamily="18" charset="-120"/>
                <a:ea typeface="文鼎標宋注音方括號破音一" pitchFamily="18" charset="-120"/>
              </a:rPr>
              <a:t>為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奇的小事而過分聲張、驚怪。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燈泡不亮了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只是小事，不用大驚小怪。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26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支離破碎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指事物、情感破碎、不完整。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這幅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畫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被你撕</a:t>
            </a:r>
            <a:r>
              <a:rPr lang="zh-TW" altLang="en-US" sz="4200" dirty="0" smtClean="0">
                <a:latin typeface="文鼎標楷注音方括號破音一" pitchFamily="66" charset="-120"/>
                <a:ea typeface="文鼎標楷注音方括號破音一" pitchFamily="66" charset="-120"/>
              </a:rPr>
              <a:t>得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支離破碎的，根本看不出原貌。</a:t>
            </a:r>
            <a:endParaRPr lang="zh-TW" altLang="en-US" sz="42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3577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7074024"/>
          </a:xfrm>
        </p:spPr>
        <p:txBody>
          <a:bodyPr>
            <a:noAutofit/>
          </a:bodyPr>
          <a:lstStyle/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27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兩全其美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指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做事顧全雙方，使兩方面都獲益。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你們不要再爭吵了，我想到一個兩全其美的好辦法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28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喜出望外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因意想不到的事感到欣喜。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這次大掃除找回失蹤多時的戒指，真令我喜出望外啊！</a:t>
            </a:r>
          </a:p>
        </p:txBody>
      </p:sp>
    </p:spTree>
    <p:extLst>
      <p:ext uri="{BB962C8B-B14F-4D97-AF65-F5344CB8AC3E}">
        <p14:creationId xmlns:p14="http://schemas.microsoft.com/office/powerpoint/2010/main" val="150880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7074024"/>
          </a:xfrm>
        </p:spPr>
        <p:txBody>
          <a:bodyPr>
            <a:noAutofit/>
          </a:bodyPr>
          <a:lstStyle/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29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面紅耳赤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形容人因緊張、焦急、害羞等而滿臉發紅的樣子。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他們兩人只因一言不合就吵得面紅耳赤，看得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大家目瞪口呆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400" dirty="0" smtClean="0"/>
              <a:t>。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30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三言兩語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形容言語簡短</a:t>
            </a:r>
            <a:r>
              <a:rPr lang="zh-TW" altLang="en-US" sz="4400" dirty="0" smtClean="0"/>
              <a:t>。</a:t>
            </a:r>
            <a:endParaRPr lang="en-US" altLang="zh-TW" sz="4400" dirty="0" smtClean="0"/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我對父母的感謝，不是三言兩語可以說完的。</a:t>
            </a:r>
            <a:endParaRPr lang="zh-TW" altLang="en-US" sz="42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057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7074024"/>
          </a:xfrm>
        </p:spPr>
        <p:txBody>
          <a:bodyPr>
            <a:noAutofit/>
          </a:bodyPr>
          <a:lstStyle/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31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班門弄斧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在</a:t>
            </a:r>
            <a:r>
              <a:rPr lang="zh-TW" altLang="en-US" sz="4200" dirty="0">
                <a:latin typeface="文鼎粗黑注音破音二" pitchFamily="34" charset="-120"/>
                <a:ea typeface="文鼎粗黑注音破音二" pitchFamily="34" charset="-120"/>
              </a:rPr>
              <a:t>行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家面前賣弄本事，不自量力。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今天我竟然在專家面前大談科學，真是班門弄斧。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32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閉門造</a:t>
            </a:r>
            <a:r>
              <a:rPr lang="zh-TW" altLang="en-US" sz="4200" dirty="0" smtClean="0">
                <a:latin typeface="文鼎標宋注音破音一" pitchFamily="18" charset="-120"/>
                <a:ea typeface="文鼎標宋注音破音一" pitchFamily="18" charset="-120"/>
              </a:rPr>
              <a:t>車</a:t>
            </a:r>
            <a:endParaRPr lang="en-US" altLang="zh-TW" sz="4200" dirty="0">
              <a:latin typeface="文鼎標宋注音破音一" pitchFamily="18" charset="-120"/>
              <a:ea typeface="文鼎標宋注音破音一" pitchFamily="18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做事只依主觀辦事，不問是否切合實際。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你這種不管社會實況，閉門造</a:t>
            </a:r>
            <a:r>
              <a:rPr lang="zh-TW" altLang="en-US" sz="4200" dirty="0">
                <a:latin typeface="文鼎標宋注音破音一" pitchFamily="18" charset="-120"/>
                <a:ea typeface="文鼎標宋注音破音一" pitchFamily="18" charset="-120"/>
              </a:rPr>
              <a:t>車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的想法是行不通的。</a:t>
            </a:r>
          </a:p>
        </p:txBody>
      </p:sp>
    </p:spTree>
    <p:extLst>
      <p:ext uri="{BB962C8B-B14F-4D97-AF65-F5344CB8AC3E}">
        <p14:creationId xmlns:p14="http://schemas.microsoft.com/office/powerpoint/2010/main" val="33419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26303</TotalTime>
  <Words>466</Words>
  <Application>Microsoft Office PowerPoint</Application>
  <PresentationFormat>如螢幕大小 (4:3)</PresentationFormat>
  <Paragraphs>56</Paragraphs>
  <Slides>8</Slides>
  <Notes>8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顏君穎</dc:creator>
  <cp:lastModifiedBy>B4006</cp:lastModifiedBy>
  <cp:revision>132</cp:revision>
  <dcterms:created xsi:type="dcterms:W3CDTF">2016-02-24T06:36:40Z</dcterms:created>
  <dcterms:modified xsi:type="dcterms:W3CDTF">2019-11-22T04:14:10Z</dcterms:modified>
</cp:coreProperties>
</file>