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6817A4-D458-4745-B7E3-733F3083A481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36E11F-B217-4F4A-87F6-631BCC7AE1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作文一檢討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我最敬佩的人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95825" y="2996952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確實了解題目的意思，掌握寫作重點。</a:t>
            </a:r>
            <a:endParaRPr lang="en-US" altLang="zh-TW" sz="3200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  擬定好寫作大綱，確認文章架構。</a:t>
            </a:r>
            <a:endParaRPr lang="en-US" altLang="zh-TW" sz="3200" dirty="0" smtClean="0"/>
          </a:p>
          <a:p>
            <a:r>
              <a:rPr lang="en-US" altLang="zh-TW" sz="3200" dirty="0"/>
              <a:t>3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寫完後要多讀幾遍，檢查是否有病句，有錯別字，以及標點斷句是否適合。</a:t>
            </a:r>
            <a:endParaRPr lang="en-US" altLang="zh-TW" sz="3200" dirty="0" smtClean="0"/>
          </a:p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 善用俗語、修辭法或是成語，讓自己</a:t>
            </a:r>
            <a:endParaRPr lang="en-US" altLang="zh-TW" sz="3200" dirty="0" smtClean="0"/>
          </a:p>
          <a:p>
            <a:r>
              <a:rPr lang="zh-TW" altLang="en-US" sz="3200" dirty="0" smtClean="0"/>
              <a:t>    的文章更有看頭。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     寫作建議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0100"/>
            <a:ext cx="1617529" cy="28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未能掌握題目的意思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我最敬佩的人</a:t>
            </a:r>
            <a:r>
              <a:rPr lang="en-US" altLang="zh-TW" dirty="0" smtClean="0"/>
              <a:t>VS</a:t>
            </a:r>
            <a:r>
              <a:rPr lang="zh-TW" altLang="en-US" dirty="0" smtClean="0"/>
              <a:t>我最喜歡的人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你敬佩的人應該有某些</a:t>
            </a:r>
            <a:r>
              <a:rPr lang="zh-TW" altLang="en-US" dirty="0" smtClean="0">
                <a:solidFill>
                  <a:srgbClr val="FF0000"/>
                </a:solidFill>
              </a:rPr>
              <a:t>行為、德行</a:t>
            </a:r>
            <a:r>
              <a:rPr lang="zh-TW" altLang="en-US" dirty="0" smtClean="0"/>
              <a:t>或是</a:t>
            </a:r>
            <a:r>
              <a:rPr lang="zh-TW" altLang="en-US" dirty="0" smtClean="0">
                <a:solidFill>
                  <a:srgbClr val="FF0000"/>
                </a:solidFill>
              </a:rPr>
              <a:t>精神</a:t>
            </a:r>
            <a:r>
              <a:rPr lang="zh-TW" altLang="en-US" dirty="0" smtClean="0"/>
              <a:t>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你感到敬佩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/>
              <a:t>A</a:t>
            </a:r>
            <a:r>
              <a:rPr lang="en-US" altLang="zh-TW" dirty="0" smtClean="0"/>
              <a:t>:</a:t>
            </a:r>
            <a:r>
              <a:rPr lang="zh-TW" altLang="en-US" dirty="0" smtClean="0"/>
              <a:t> 我的媽媽常常煮我愛吃的食物給我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吃或帶我去大餐館享用美食。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B: </a:t>
            </a:r>
            <a:r>
              <a:rPr lang="zh-TW" altLang="en-US" dirty="0" smtClean="0"/>
              <a:t>我的媽媽原本對烹飪一竅不通，也很怕油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煙味，但為了讓我可以吃到美味的食物，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在上班之餘，還不辭辛苦，利用晚上或是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假日，到烹飪班學習各項廚藝。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篇章</a:t>
            </a:r>
            <a:r>
              <a:rPr lang="zh-TW" altLang="en-US" dirty="0" smtClean="0"/>
              <a:t>結構問題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85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A: </a:t>
            </a:r>
            <a:r>
              <a:rPr lang="zh-TW" altLang="en-US" dirty="0" smtClean="0"/>
              <a:t>李老闆每個月都會固定捐款給孤兒院。</a:t>
            </a:r>
            <a:endParaRPr lang="en-US" altLang="zh-TW" dirty="0" smtClean="0"/>
          </a:p>
          <a:p>
            <a:r>
              <a:rPr lang="en-US" altLang="zh-TW" dirty="0" smtClean="0"/>
              <a:t>B: </a:t>
            </a:r>
            <a:r>
              <a:rPr lang="zh-TW" altLang="en-US" dirty="0" smtClean="0"/>
              <a:t>李老闆每個月不管店裡是否有盈餘，都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會固定捐款給孤兒院，甚至還常利用假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日到孤兒院當義工。</a:t>
            </a:r>
            <a:endParaRPr lang="en-US" altLang="zh-TW" dirty="0" smtClean="0"/>
          </a:p>
          <a:p>
            <a:r>
              <a:rPr lang="en-US" altLang="zh-TW" dirty="0" smtClean="0"/>
              <a:t>A: </a:t>
            </a:r>
            <a:r>
              <a:rPr lang="zh-TW" altLang="en-US" dirty="0" smtClean="0"/>
              <a:t>清潔隊的人每天幫我們清除垃圾。</a:t>
            </a:r>
            <a:endParaRPr lang="en-US" altLang="zh-TW" dirty="0" smtClean="0"/>
          </a:p>
          <a:p>
            <a:r>
              <a:rPr lang="en-US" altLang="zh-TW" dirty="0" smtClean="0"/>
              <a:t>B: </a:t>
            </a:r>
            <a:r>
              <a:rPr lang="zh-TW" altLang="en-US" dirty="0" smtClean="0"/>
              <a:t>清潔隊的人必須忍受惡臭，即使在髒亂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的環境下工作，仍不喊苦，每天努力為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我們的環境整潔貢獻心力。  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篇章結構問題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4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>
                <a:solidFill>
                  <a:srgbClr val="FF0000"/>
                </a:solidFill>
              </a:rPr>
              <a:t>不懂得分段</a:t>
            </a:r>
            <a:r>
              <a:rPr lang="en-US" altLang="zh-TW" sz="3200" dirty="0" smtClean="0">
                <a:solidFill>
                  <a:srgbClr val="FF0000"/>
                </a:solidFill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</a:rPr>
              <a:t>一個段落一個重點</a:t>
            </a:r>
            <a:r>
              <a:rPr lang="en-US" altLang="zh-TW" sz="3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3200" dirty="0" smtClean="0"/>
              <a:t>第一段  只要簡單介紹你敬佩的人是誰，加上一些特質描述的語詞即可。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C00000"/>
                </a:solidFill>
              </a:rPr>
              <a:t>譬如</a:t>
            </a:r>
            <a:r>
              <a:rPr lang="en-US" altLang="zh-TW" sz="3200" dirty="0" smtClean="0">
                <a:solidFill>
                  <a:srgbClr val="C00000"/>
                </a:solidFill>
              </a:rPr>
              <a:t>:</a:t>
            </a:r>
            <a:r>
              <a:rPr lang="zh-TW" altLang="en-US" sz="3200" dirty="0" smtClean="0">
                <a:solidFill>
                  <a:srgbClr val="C00000"/>
                </a:solidFill>
              </a:rPr>
              <a:t> 我最敬佩的人是我爸爸，他戴著一副黑框眼鏡，每天拎著公事包，早出晚歸，是一位做事一絲不苟的工程師。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</a:rPr>
              <a:t>。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 </a:t>
            </a:r>
            <a:r>
              <a:rPr lang="zh-TW" altLang="en-US" dirty="0" smtClean="0">
                <a:solidFill>
                  <a:srgbClr val="C00000"/>
                </a:solidFill>
              </a:rPr>
              <a:t>         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篇章結構問題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91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第二三段應該各寫一個你敬佩他的原因。</a:t>
            </a:r>
            <a:endParaRPr lang="en-US" altLang="zh-TW" dirty="0">
              <a:solidFill>
                <a:srgbClr val="00206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譬如</a:t>
            </a:r>
            <a:r>
              <a:rPr lang="en-US" altLang="zh-TW" dirty="0">
                <a:solidFill>
                  <a:srgbClr val="C00000"/>
                </a:solidFill>
              </a:rPr>
              <a:t>:</a:t>
            </a:r>
            <a:r>
              <a:rPr lang="zh-TW" altLang="en-US" dirty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1.</a:t>
            </a:r>
            <a:r>
              <a:rPr lang="zh-TW" altLang="en-US" dirty="0">
                <a:solidFill>
                  <a:srgbClr val="C00000"/>
                </a:solidFill>
              </a:rPr>
              <a:t>即使很忙碌， 天天加班， 仍然努力當個稱職</a:t>
            </a:r>
            <a:endParaRPr lang="en-US" altLang="zh-TW" dirty="0">
              <a:solidFill>
                <a:srgbClr val="C0000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              的爸爸，晚上陪我做功課，假日帶全家人</a:t>
            </a:r>
            <a:r>
              <a:rPr lang="zh-TW" altLang="en-US" dirty="0" smtClean="0">
                <a:solidFill>
                  <a:srgbClr val="C00000"/>
                </a:solidFill>
              </a:rPr>
              <a:t>出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 </a:t>
            </a:r>
            <a:r>
              <a:rPr lang="zh-TW" altLang="en-US" dirty="0" smtClean="0">
                <a:solidFill>
                  <a:srgbClr val="C00000"/>
                </a:solidFill>
              </a:rPr>
              <a:t>             去</a:t>
            </a:r>
            <a:r>
              <a:rPr lang="zh-TW" altLang="en-US" dirty="0">
                <a:solidFill>
                  <a:srgbClr val="C00000"/>
                </a:solidFill>
              </a:rPr>
              <a:t>玩。</a:t>
            </a:r>
            <a:endParaRPr lang="en-US" altLang="zh-TW" dirty="0">
              <a:solidFill>
                <a:srgbClr val="C0000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           </a:t>
            </a:r>
            <a:r>
              <a:rPr lang="en-US" altLang="zh-TW" dirty="0">
                <a:solidFill>
                  <a:srgbClr val="C00000"/>
                </a:solidFill>
              </a:rPr>
              <a:t>2.</a:t>
            </a:r>
            <a:r>
              <a:rPr lang="zh-TW" altLang="en-US" dirty="0">
                <a:solidFill>
                  <a:srgbClr val="C00000"/>
                </a:solidFill>
              </a:rPr>
              <a:t>爸爸很孝順爺爺奶奶，不管再怎麼勞累，</a:t>
            </a:r>
            <a:r>
              <a:rPr lang="zh-TW" altLang="en-US" dirty="0" smtClean="0">
                <a:solidFill>
                  <a:srgbClr val="C00000"/>
                </a:solidFill>
              </a:rPr>
              <a:t>每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 </a:t>
            </a:r>
            <a:r>
              <a:rPr lang="zh-TW" altLang="en-US" dirty="0" smtClean="0">
                <a:solidFill>
                  <a:srgbClr val="C00000"/>
                </a:solidFill>
              </a:rPr>
              <a:t>             天</a:t>
            </a:r>
            <a:r>
              <a:rPr lang="zh-TW" altLang="en-US" dirty="0">
                <a:solidFill>
                  <a:srgbClr val="C00000"/>
                </a:solidFill>
              </a:rPr>
              <a:t>都不</a:t>
            </a:r>
            <a:r>
              <a:rPr lang="zh-TW" altLang="en-US" dirty="0" smtClean="0">
                <a:solidFill>
                  <a:srgbClr val="C00000"/>
                </a:solidFill>
              </a:rPr>
              <a:t>忘記 </a:t>
            </a:r>
            <a:r>
              <a:rPr lang="zh-TW" altLang="en-US" dirty="0">
                <a:solidFill>
                  <a:srgbClr val="C00000"/>
                </a:solidFill>
              </a:rPr>
              <a:t>打電話問候爺爺奶奶，假日也</a:t>
            </a:r>
            <a:r>
              <a:rPr lang="zh-TW" altLang="en-US" dirty="0" smtClean="0">
                <a:solidFill>
                  <a:srgbClr val="C00000"/>
                </a:solidFill>
              </a:rPr>
              <a:t>會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 </a:t>
            </a:r>
            <a:r>
              <a:rPr lang="zh-TW" altLang="en-US" dirty="0" smtClean="0">
                <a:solidFill>
                  <a:srgbClr val="C00000"/>
                </a:solidFill>
              </a:rPr>
              <a:t>             帶</a:t>
            </a:r>
            <a:r>
              <a:rPr lang="zh-TW" altLang="en-US" dirty="0">
                <a:solidFill>
                  <a:srgbClr val="C00000"/>
                </a:solidFill>
              </a:rPr>
              <a:t>我們去探望爺爺奶奶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篇章結構問題</a:t>
            </a:r>
          </a:p>
        </p:txBody>
      </p:sp>
    </p:spTree>
    <p:extLst>
      <p:ext uri="{BB962C8B-B14F-4D97-AF65-F5344CB8AC3E}">
        <p14:creationId xmlns:p14="http://schemas.microsoft.com/office/powerpoint/2010/main" val="25613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/>
              <a:t>第四段作總結</a:t>
            </a:r>
            <a:r>
              <a:rPr lang="en-US" altLang="zh-TW" sz="3200" dirty="0"/>
              <a:t>:</a:t>
            </a:r>
            <a:r>
              <a:rPr lang="zh-TW" altLang="en-US" sz="3200" dirty="0"/>
              <a:t> </a:t>
            </a:r>
            <a:endParaRPr lang="en-US" altLang="zh-TW" sz="3200" dirty="0" smtClean="0"/>
          </a:p>
          <a:p>
            <a:r>
              <a:rPr lang="zh-TW" altLang="en-US" sz="3200" dirty="0"/>
              <a:t>可以</a:t>
            </a:r>
            <a:r>
              <a:rPr lang="zh-TW" altLang="en-US" sz="3200" dirty="0" smtClean="0"/>
              <a:t>寫</a:t>
            </a:r>
            <a:r>
              <a:rPr lang="zh-TW" altLang="en-US" sz="3200" dirty="0"/>
              <a:t>你敬佩的人給你的影響</a:t>
            </a:r>
            <a:endParaRPr lang="en-US" altLang="zh-TW" sz="3200" dirty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例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</a:t>
            </a:r>
            <a:r>
              <a:rPr lang="zh-TW" altLang="en-US" sz="3200" dirty="0" smtClean="0">
                <a:solidFill>
                  <a:srgbClr val="C00000"/>
                </a:solidFill>
              </a:rPr>
              <a:t>從</a:t>
            </a:r>
            <a:r>
              <a:rPr lang="zh-TW" altLang="en-US" sz="3200" dirty="0">
                <a:solidFill>
                  <a:srgbClr val="C00000"/>
                </a:solidFill>
              </a:rPr>
              <a:t>爸爸的身上我學到了</a:t>
            </a:r>
            <a:r>
              <a:rPr lang="en-US" altLang="zh-TW" sz="3200" dirty="0">
                <a:solidFill>
                  <a:srgbClr val="C00000"/>
                </a:solidFill>
              </a:rPr>
              <a:t>………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篇章結構問題</a:t>
            </a:r>
          </a:p>
        </p:txBody>
      </p:sp>
    </p:spTree>
    <p:extLst>
      <p:ext uri="{BB962C8B-B14F-4D97-AF65-F5344CB8AC3E}">
        <p14:creationId xmlns:p14="http://schemas.microsoft.com/office/powerpoint/2010/main" val="4438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601240"/>
            <a:ext cx="7920880" cy="3996112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我對姊姊存有一絲信賴感，遇事可以找她商量。</a:t>
            </a:r>
            <a:endParaRPr lang="en-US" altLang="zh-TW" dirty="0" smtClean="0"/>
          </a:p>
          <a:p>
            <a:r>
              <a:rPr lang="zh-TW" altLang="en-US" dirty="0"/>
              <a:t>有</a:t>
            </a:r>
            <a:r>
              <a:rPr lang="zh-TW" altLang="en-US" dirty="0" smtClean="0"/>
              <a:t>可能因為太熱而中暑，讓身體不適當沒辦法工作</a:t>
            </a:r>
            <a:endParaRPr lang="en-US" altLang="zh-TW" dirty="0" smtClean="0"/>
          </a:p>
          <a:p>
            <a:r>
              <a:rPr lang="zh-TW" altLang="en-US" dirty="0"/>
              <a:t>我媽媽說</a:t>
            </a:r>
            <a:r>
              <a:rPr lang="zh-TW" altLang="en-US" dirty="0" smtClean="0"/>
              <a:t>她只會孝我國語課業，但英文是她的硬傷</a:t>
            </a:r>
            <a:endParaRPr lang="en-US" altLang="zh-TW" dirty="0" smtClean="0"/>
          </a:p>
          <a:p>
            <a:r>
              <a:rPr lang="zh-TW" altLang="en-US" dirty="0"/>
              <a:t>第</a:t>
            </a:r>
            <a:r>
              <a:rPr lang="zh-TW" altLang="en-US" dirty="0" smtClean="0"/>
              <a:t>二點在說媽媽會將別人的事當做自己的事來做，就像事媽媽會教我功課，媽媽不但教我，也會教全家人。因為這樣爸爸媽媽才會常常討論對方的公司的事情討論到很晚。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病句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36304" cy="234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340768"/>
            <a:ext cx="7524824" cy="4785395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/>
              <a:t>因為近視所以載著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帶著眼鏡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→戴</a:t>
            </a:r>
            <a:r>
              <a:rPr lang="zh-TW" altLang="en-US" sz="2800" dirty="0" smtClean="0">
                <a:solidFill>
                  <a:srgbClr val="002060"/>
                </a:solidFill>
              </a:rPr>
              <a:t>著</a:t>
            </a:r>
            <a:endParaRPr lang="en-US" altLang="zh-TW" sz="2800" dirty="0" smtClean="0">
              <a:solidFill>
                <a:srgbClr val="002060"/>
              </a:solidFill>
            </a:endParaRPr>
          </a:p>
          <a:p>
            <a:r>
              <a:rPr lang="zh-TW" altLang="en-US" sz="2800" dirty="0"/>
              <a:t>有</a:t>
            </a:r>
            <a:r>
              <a:rPr lang="zh-TW" altLang="en-US" sz="2800" dirty="0" smtClean="0"/>
              <a:t>困難的時後</a:t>
            </a:r>
            <a:endParaRPr lang="en-US" altLang="zh-TW" sz="2800" dirty="0" smtClean="0"/>
          </a:p>
          <a:p>
            <a:r>
              <a:rPr lang="zh-TW" altLang="en-US" sz="2800" dirty="0" smtClean="0"/>
              <a:t>→時</a:t>
            </a:r>
            <a:r>
              <a:rPr lang="zh-TW" altLang="en-US" sz="2800" dirty="0" smtClean="0">
                <a:solidFill>
                  <a:srgbClr val="FF0000"/>
                </a:solidFill>
              </a:rPr>
              <a:t>候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dirty="0" smtClean="0"/>
              <a:t>老師倍著全班跑步</a:t>
            </a:r>
            <a:endParaRPr lang="en-US" altLang="zh-TW" sz="2800" dirty="0" smtClean="0"/>
          </a:p>
          <a:p>
            <a:r>
              <a:rPr lang="zh-TW" altLang="en-US" sz="2800" dirty="0" smtClean="0"/>
              <a:t>→</a:t>
            </a:r>
            <a:r>
              <a:rPr lang="zh-TW" altLang="en-US" sz="2800" dirty="0" smtClean="0">
                <a:solidFill>
                  <a:srgbClr val="FF0000"/>
                </a:solidFill>
              </a:rPr>
              <a:t>陪</a:t>
            </a:r>
            <a:r>
              <a:rPr lang="zh-TW" altLang="en-US" sz="2800" dirty="0" smtClean="0"/>
              <a:t>著</a:t>
            </a:r>
            <a:endParaRPr lang="en-US" altLang="zh-TW" sz="2800" dirty="0" smtClean="0"/>
          </a:p>
          <a:p>
            <a:r>
              <a:rPr lang="zh-TW" altLang="en-US" sz="2800" dirty="0" smtClean="0"/>
              <a:t>責認感→</a:t>
            </a:r>
            <a:endParaRPr lang="en-US" altLang="zh-TW" sz="2800" dirty="0" smtClean="0"/>
          </a:p>
          <a:p>
            <a:r>
              <a:rPr lang="zh-TW" altLang="en-US" sz="2800" dirty="0" smtClean="0"/>
              <a:t>責</a:t>
            </a:r>
            <a:r>
              <a:rPr lang="zh-TW" altLang="en-US" sz="2800" dirty="0" smtClean="0">
                <a:solidFill>
                  <a:srgbClr val="FF0000"/>
                </a:solidFill>
              </a:rPr>
              <a:t>任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dirty="0"/>
              <a:t>我可沒</a:t>
            </a:r>
            <a:r>
              <a:rPr lang="zh-TW" altLang="en-US" sz="2800" dirty="0" smtClean="0"/>
              <a:t>那麼勵害→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厲</a:t>
            </a:r>
            <a:r>
              <a:rPr lang="zh-TW" altLang="en-US" sz="2800" dirty="0" smtClean="0"/>
              <a:t>害</a:t>
            </a:r>
            <a:endParaRPr lang="en-US" altLang="zh-TW" sz="28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1002440"/>
          </a:xfrm>
        </p:spPr>
        <p:txBody>
          <a:bodyPr/>
          <a:lstStyle/>
          <a:p>
            <a:r>
              <a:rPr lang="zh-TW" altLang="en-US" dirty="0" smtClean="0"/>
              <a:t>錯別字大觀一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248472" cy="283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5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9" y="1556792"/>
            <a:ext cx="7596832" cy="456937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其時我最敬佩的人是三四年級的老師</a:t>
            </a:r>
            <a:endParaRPr lang="en-US" altLang="zh-TW" dirty="0" smtClean="0"/>
          </a:p>
          <a:p>
            <a:r>
              <a:rPr lang="zh-TW" altLang="en-US" dirty="0" smtClean="0"/>
              <a:t>→其</a:t>
            </a:r>
            <a:r>
              <a:rPr lang="zh-TW" altLang="en-US" dirty="0" smtClean="0">
                <a:solidFill>
                  <a:srgbClr val="FF0000"/>
                </a:solidFill>
              </a:rPr>
              <a:t>實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希望我可以在去兒童樂園玩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zh-TW" altLang="en-US" dirty="0" smtClean="0">
                <a:solidFill>
                  <a:srgbClr val="FF0000"/>
                </a:solidFill>
              </a:rPr>
              <a:t>再</a:t>
            </a:r>
            <a:r>
              <a:rPr lang="zh-TW" altLang="en-US" dirty="0" smtClean="0"/>
              <a:t>去</a:t>
            </a:r>
            <a:endParaRPr lang="en-US" altLang="zh-TW" dirty="0" smtClean="0"/>
          </a:p>
          <a:p>
            <a:r>
              <a:rPr lang="zh-TW" altLang="en-US" dirty="0" smtClean="0"/>
              <a:t>我們先吃晚餐，然候才去超級市場</a:t>
            </a:r>
            <a:endParaRPr lang="en-US" altLang="zh-TW" dirty="0" smtClean="0"/>
          </a:p>
          <a:p>
            <a:r>
              <a:rPr lang="zh-TW" altLang="en-US" dirty="0" smtClean="0"/>
              <a:t>→然</a:t>
            </a:r>
            <a:r>
              <a:rPr lang="zh-TW" altLang="en-US" dirty="0" smtClean="0">
                <a:solidFill>
                  <a:srgbClr val="FF0000"/>
                </a:solidFill>
              </a:rPr>
              <a:t>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爸爸每天才睡五小時而己</a:t>
            </a:r>
            <a:r>
              <a:rPr lang="en-US" altLang="zh-TW" dirty="0" smtClean="0"/>
              <a:t>/</a:t>
            </a:r>
            <a:r>
              <a:rPr lang="zh-TW" altLang="en-US" dirty="0" smtClean="0"/>
              <a:t> </a:t>
            </a:r>
            <a:r>
              <a:rPr lang="zh-TW" altLang="en-US" dirty="0"/>
              <a:t>而</a:t>
            </a:r>
            <a:r>
              <a:rPr lang="zh-TW" altLang="en-US" dirty="0" smtClean="0"/>
              <a:t>以</a:t>
            </a:r>
            <a:endParaRPr lang="en-US" altLang="zh-TW" dirty="0" smtClean="0"/>
          </a:p>
          <a:p>
            <a:r>
              <a:rPr lang="zh-TW" altLang="en-US" dirty="0" smtClean="0"/>
              <a:t>→而</a:t>
            </a:r>
            <a:r>
              <a:rPr lang="zh-TW" altLang="en-US" dirty="0" smtClean="0">
                <a:solidFill>
                  <a:srgbClr val="FF0000"/>
                </a:solidFill>
              </a:rPr>
              <a:t>已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 我不因該經常不寫功課，讓父母擔心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→</a:t>
            </a:r>
            <a:r>
              <a:rPr lang="zh-TW" altLang="en-US" dirty="0" smtClean="0">
                <a:solidFill>
                  <a:srgbClr val="FF0000"/>
                </a:solidFill>
              </a:rPr>
              <a:t>應</a:t>
            </a:r>
            <a:r>
              <a:rPr lang="zh-TW" altLang="en-US" dirty="0" smtClean="0"/>
              <a:t>該</a:t>
            </a:r>
            <a:endParaRPr lang="en-US" altLang="zh-TW" dirty="0"/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錯別字大觀二</a:t>
            </a:r>
            <a:endParaRPr lang="zh-TW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35" y="2564904"/>
            <a:ext cx="31229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</TotalTime>
  <Words>697</Words>
  <Application>Microsoft Office PowerPoint</Application>
  <PresentationFormat>如螢幕大小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波形</vt:lpstr>
      <vt:lpstr>作文一檢討</vt:lpstr>
      <vt:lpstr>篇章結構問題</vt:lpstr>
      <vt:lpstr>篇章結構問題</vt:lpstr>
      <vt:lpstr>篇章結構問題</vt:lpstr>
      <vt:lpstr>篇章結構問題</vt:lpstr>
      <vt:lpstr>篇章結構問題</vt:lpstr>
      <vt:lpstr>病句</vt:lpstr>
      <vt:lpstr>錯別字大觀一</vt:lpstr>
      <vt:lpstr>錯別字大觀二</vt:lpstr>
      <vt:lpstr>     寫作建議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作文一檢討</dc:title>
  <dc:creator>yuhung</dc:creator>
  <cp:lastModifiedBy>yuhung</cp:lastModifiedBy>
  <cp:revision>24</cp:revision>
  <dcterms:created xsi:type="dcterms:W3CDTF">2018-11-07T13:53:34Z</dcterms:created>
  <dcterms:modified xsi:type="dcterms:W3CDTF">2018-11-08T14:22:51Z</dcterms:modified>
</cp:coreProperties>
</file>