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1B5582-DC4C-41A8-A4E0-82923452A623}" v="10" dt="2021-07-23T08:18:05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AD69D6-C800-4313-B8F0-1752A69E2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D00AC0E-9780-4DA1-AA98-5EB0BDDC3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58CA73-5F26-4B52-B018-5F7396CD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EC79-B891-4E4B-9279-34B1FE46543D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E28EBA-3393-4808-B282-AF3B06509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9863444-4B5C-467F-82A8-5DFD2EAE9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546-127B-4F78-B4E2-01E5173CA0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9251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FDAC19-6635-444E-AF65-D047D9D1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F303FB2-FE8D-420C-941D-A577A0B90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241C5F-4368-435B-9324-FC7558CB8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EC79-B891-4E4B-9279-34B1FE46543D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83C5FB-0139-4EDF-840E-7D49775DB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436E88C-717C-4648-A27C-AA2617BC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546-127B-4F78-B4E2-01E5173CA0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347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C686178-695F-465D-B2E7-0A2B29F29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236292C-8A5C-473D-9785-893DB3612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A032F36-1A80-4986-BA68-F00F3B02C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EC79-B891-4E4B-9279-34B1FE46543D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628A6F-FD2D-4546-A029-443BB1EBD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9D1167-088A-4127-8BBE-95C0B9D6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546-127B-4F78-B4E2-01E5173CA0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476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1C7C25-5F9A-4211-8AA8-11F24CAE6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062291-5618-41CA-9D5F-6B9FD6C1C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5F3093-2DF0-423C-BE09-17776A592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EC79-B891-4E4B-9279-34B1FE46543D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5D01DE-B6DF-4B00-B273-714C49442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5FF576B-D791-48A3-9689-B7315CF6E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546-127B-4F78-B4E2-01E5173CA0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375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8B9D80-FC45-46E2-A723-A06A69A5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AB9F189-37BD-40E0-8806-69FBDD139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95986D4-B97D-4935-AEC3-66F04E0D9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EC79-B891-4E4B-9279-34B1FE46543D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84CD3AF-6E86-4799-BA44-E27AAE2DE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54459B-3988-48CB-82DE-D2E3F9BBF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546-127B-4F78-B4E2-01E5173CA0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2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4E21C1-1850-4D6C-BD5B-C91CC7E8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E28C07-ABA2-4B42-83E7-861B09A58C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D6A4F38-0A3E-4758-97D9-C2EAC6193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287A136-E540-42C2-AE8F-A97122F2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EC79-B891-4E4B-9279-34B1FE46543D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1864A1F-856E-4A2B-AC5E-DD6247086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6062D2E-7076-42BC-85F4-E133EFEC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546-127B-4F78-B4E2-01E5173CA0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6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69D959-C224-457A-BF6C-2F7F5FF0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0712A93-8068-4F44-90D3-12D3EC949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8F1D339-A995-45ED-A183-1A449DF77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A2B71D7-947A-4FAC-95B7-733702E953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832DAA2-0A2A-45E7-A063-89A56919F8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D1B3C1B-F16B-48BA-AA9D-5A3035DFA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EC79-B891-4E4B-9279-34B1FE46543D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D0C4D2B-5CBC-4577-BA5B-DAB896553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94C0EC0-55A5-453A-B962-D3867376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546-127B-4F78-B4E2-01E5173CA0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0794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446BEB-8224-405F-A399-91A7D3CBD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1708D7E-C076-4C83-BF06-D2E3A27E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EC79-B891-4E4B-9279-34B1FE46543D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50F68F5-7A3B-460D-819E-99E30D04A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9A6A10C-DF61-4077-B3E0-FF13A62D1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546-127B-4F78-B4E2-01E5173CA0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469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5596192-787F-4995-ADA8-29B088A94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EC79-B891-4E4B-9279-34B1FE46543D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472BD49-F946-4B9D-B3A5-9485BB0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252F9EF-0446-4101-A00F-C71557FEA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546-127B-4F78-B4E2-01E5173CA0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559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56FF8A-CE37-4B29-8968-9CBC90652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C17853-CAAB-4201-961C-76877DF7A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CD3A8BB-666B-4168-95D9-58D6C110A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38CF308-79AD-4FE1-8E64-D78BC4680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EC79-B891-4E4B-9279-34B1FE46543D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1944391-F1EA-4863-8ABF-29ED7B116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79FE31E-E601-43CF-8E60-D9A12559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546-127B-4F78-B4E2-01E5173CA0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0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8527F6-7E23-4CBE-98E9-869C8D150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B18DC0E-2CC5-4FC5-BF64-A0DB0CF7A1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E3560D2-6790-412A-A669-42B7E73DE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0F9C5A3-83C1-4936-9976-EB918DCD7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1EC79-B891-4E4B-9279-34B1FE46543D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50D2BFD-8705-418E-A79E-B7A50103E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8A2144A-59AE-4041-B84E-3C192F777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92546-127B-4F78-B4E2-01E5173CA0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465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8DB99EF-C26A-4EF4-BED1-1F3F7BE9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B9CA76-2C49-40D8-9CEA-D87524728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8FE1F3-A453-4E1A-B635-F05BA448D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1EC79-B891-4E4B-9279-34B1FE46543D}" type="datetimeFigureOut">
              <a:rPr lang="zh-TW" altLang="en-US" smtClean="0"/>
              <a:t>2021/7/24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448D9B3-28AD-457D-B48C-84331C347A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F3C06D0-DF8A-45B3-9F55-8BF7DC075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92546-127B-4F78-B4E2-01E5173CA0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027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38440FD1-AF5C-497E-A74F-7D78EC1AA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609" y="679731"/>
            <a:ext cx="4171994" cy="3736540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605</a:t>
            </a:r>
            <a:r>
              <a:rPr lang="zh-TW" altLang="en-US" dirty="0"/>
              <a:t>的主角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A170BD30-1D70-462C-B323-FEBEDD1CE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609" y="4685288"/>
            <a:ext cx="4171994" cy="1035781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/>
              <a:t>     天真的小可愛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視訊 6" descr="一張含有 室內 的圖片&#10;&#10;自動產生的描述">
            <a:extLst>
              <a:ext uri="{FF2B5EF4-FFF2-40B4-BE49-F238E27FC236}">
                <a16:creationId xmlns:a16="http://schemas.microsoft.com/office/drawing/2014/main" id="{055D0700-24E8-4419-BEEB-E14B94C873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5640572" y="1800709"/>
            <a:ext cx="5608830" cy="314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圖片 12" descr="一張含有 個人, 小男孩, 年輕, 假髮 的圖片&#10;&#10;自動產生的描述">
            <a:extLst>
              <a:ext uri="{FF2B5EF4-FFF2-40B4-BE49-F238E27FC236}">
                <a16:creationId xmlns:a16="http://schemas.microsoft.com/office/drawing/2014/main" id="{7B4147CB-3B4B-451A-BBC6-6D069969AD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4" r="5" b="173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圖片 6" descr="一張含有 牆, 個人, 室內, 穿著 的圖片&#10;&#10;自動產生的描述">
            <a:extLst>
              <a:ext uri="{FF2B5EF4-FFF2-40B4-BE49-F238E27FC236}">
                <a16:creationId xmlns:a16="http://schemas.microsoft.com/office/drawing/2014/main" id="{D42A21D8-0E4B-45AF-9F05-784AD8247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8" r="-1" b="1526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5" name="圖片 4" descr="一張含有 布偶, 玩具 的圖片&#10;&#10;自動產生的描述">
            <a:extLst>
              <a:ext uri="{FF2B5EF4-FFF2-40B4-BE49-F238E27FC236}">
                <a16:creationId xmlns:a16="http://schemas.microsoft.com/office/drawing/2014/main" id="{8E337614-3054-4965-A451-5CFF997C6C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4" r="4" b="12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5" name="圖片 14" descr="一張含有 牆, 室內, 個人, 玩具 的圖片&#10;&#10;自動產生的描述">
            <a:extLst>
              <a:ext uri="{FF2B5EF4-FFF2-40B4-BE49-F238E27FC236}">
                <a16:creationId xmlns:a16="http://schemas.microsoft.com/office/drawing/2014/main" id="{0B5F23A6-5F4B-43CD-9D1D-F900B7667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4" r="5" b="2121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1" name="圖片 10" descr="一張含有 玩具, 布偶, 假髮 的圖片&#10;&#10;自動產生的描述">
            <a:extLst>
              <a:ext uri="{FF2B5EF4-FFF2-40B4-BE49-F238E27FC236}">
                <a16:creationId xmlns:a16="http://schemas.microsoft.com/office/drawing/2014/main" id="{F8CEDCFE-470C-4B4E-8537-21AA35FAEB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0" r="-1" b="783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9" name="圖片 8" descr="一張含有 個人, 牆, 室內, 玩具 的圖片&#10;&#10;自動產生的描述">
            <a:extLst>
              <a:ext uri="{FF2B5EF4-FFF2-40B4-BE49-F238E27FC236}">
                <a16:creationId xmlns:a16="http://schemas.microsoft.com/office/drawing/2014/main" id="{071D09C9-78B9-43D6-8855-16B4573F30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3" r="-1" b="1225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65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圖片 12" descr="一張含有 玩具, 布偶, 牆, 個人 的圖片&#10;&#10;自動產生的描述">
            <a:extLst>
              <a:ext uri="{FF2B5EF4-FFF2-40B4-BE49-F238E27FC236}">
                <a16:creationId xmlns:a16="http://schemas.microsoft.com/office/drawing/2014/main" id="{47A134EC-3E53-4BAB-834B-3A7C80AD3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1" r="5" b="5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圖片 2" descr="一張含有 玩具, 布偶, 牆, 個人 的圖片&#10;&#10;自動產生的描述">
            <a:extLst>
              <a:ext uri="{FF2B5EF4-FFF2-40B4-BE49-F238E27FC236}">
                <a16:creationId xmlns:a16="http://schemas.microsoft.com/office/drawing/2014/main" id="{12F0ACF1-3902-490C-97A9-06BADE5D39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r="-1" b="-1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5" name="圖片 4" descr="一張含有 個人, 白色, 假髮, 擺姿勢 的圖片&#10;&#10;自動產生的描述">
            <a:extLst>
              <a:ext uri="{FF2B5EF4-FFF2-40B4-BE49-F238E27FC236}">
                <a16:creationId xmlns:a16="http://schemas.microsoft.com/office/drawing/2014/main" id="{BAAA5B6C-B7B4-4941-8BDC-53FB0345B5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4" r="4" b="532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1" name="圖片 10" descr="一張含有 玩具, 布偶, 擺姿勢 的圖片&#10;&#10;自動產生的描述">
            <a:extLst>
              <a:ext uri="{FF2B5EF4-FFF2-40B4-BE49-F238E27FC236}">
                <a16:creationId xmlns:a16="http://schemas.microsoft.com/office/drawing/2014/main" id="{96D71D4C-A514-4E22-AFB9-18C2BC272A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" r="5" b="7676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9" name="圖片 8" descr="一張含有 小男孩, 布偶, 玩具, 假髮 的圖片&#10;&#10;自動產生的描述">
            <a:extLst>
              <a:ext uri="{FF2B5EF4-FFF2-40B4-BE49-F238E27FC236}">
                <a16:creationId xmlns:a16="http://schemas.microsoft.com/office/drawing/2014/main" id="{75F56739-038E-46D7-8414-5909E5B93E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6" r="-1" b="1278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4" name="圖片 3" descr="一張含有 個人, 小男孩, 室內, 年輕 的圖片&#10;&#10;自動產生的描述">
            <a:extLst>
              <a:ext uri="{FF2B5EF4-FFF2-40B4-BE49-F238E27FC236}">
                <a16:creationId xmlns:a16="http://schemas.microsoft.com/office/drawing/2014/main" id="{2B75F755-0C4A-48EE-BF5A-55A128BD2A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0" r="-1" b="958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20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BE7374A-A752-441C-93A7-AD77188B22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" r="-1" b="-1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517D3FD-41F7-43AF-8D15-28764998D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5" r="-1" b="-1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A529BD0-818C-4C0E-B110-6BB4217082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5" r="19153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77F889C-B629-4AFE-8922-6AB6923985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5" r="18651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09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圖片 4" descr="一張含有 個人, 假髮, 擺姿勢, 年輕 的圖片&#10;&#10;自動產生的描述">
            <a:extLst>
              <a:ext uri="{FF2B5EF4-FFF2-40B4-BE49-F238E27FC236}">
                <a16:creationId xmlns:a16="http://schemas.microsoft.com/office/drawing/2014/main" id="{38249D66-5FC6-436A-810F-80255E834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 r="5" b="964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7" name="圖片 6" descr="一張含有 女性, 擺姿勢, 假髮, 髮 的圖片&#10;&#10;自動產生的描述">
            <a:extLst>
              <a:ext uri="{FF2B5EF4-FFF2-40B4-BE49-F238E27FC236}">
                <a16:creationId xmlns:a16="http://schemas.microsoft.com/office/drawing/2014/main" id="{7C9FD10B-7A7F-4BF9-A838-2A2E92CCF0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1" r="5" b="5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1" name="圖片 10" descr="一張含有 個人, 室內, 小孩, 小 的圖片&#10;&#10;自動產生的描述">
            <a:extLst>
              <a:ext uri="{FF2B5EF4-FFF2-40B4-BE49-F238E27FC236}">
                <a16:creationId xmlns:a16="http://schemas.microsoft.com/office/drawing/2014/main" id="{D594E46A-ED05-4CD0-8D58-570FD208B6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r="22356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3" name="圖片 2" descr="一張含有 個人, 擺姿勢 的圖片&#10;&#10;自動產生的描述">
            <a:extLst>
              <a:ext uri="{FF2B5EF4-FFF2-40B4-BE49-F238E27FC236}">
                <a16:creationId xmlns:a16="http://schemas.microsoft.com/office/drawing/2014/main" id="{507F430A-6774-46B9-A274-92824DD9A1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0" r="4" b="505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9" name="圖片 8" descr="一張含有 個人, 室內, 擺姿勢, 玩具 的圖片&#10;&#10;自動產生的描述">
            <a:extLst>
              <a:ext uri="{FF2B5EF4-FFF2-40B4-BE49-F238E27FC236}">
                <a16:creationId xmlns:a16="http://schemas.microsoft.com/office/drawing/2014/main" id="{8DCFE4E4-4647-436A-9AB1-3B6FBCFB9E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5" r="-1" b="89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17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個人, 眼鏡, 假髮, 靠近 的圖片&#10;&#10;自動產生的描述">
            <a:extLst>
              <a:ext uri="{FF2B5EF4-FFF2-40B4-BE49-F238E27FC236}">
                <a16:creationId xmlns:a16="http://schemas.microsoft.com/office/drawing/2014/main" id="{F66E7401-DE28-4D0D-AAA6-E8BB273B7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1" r="1" b="5955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7" name="圖片 6" descr="一張含有 室內, 個人, 小孩, 小 的圖片&#10;&#10;自動產生的描述">
            <a:extLst>
              <a:ext uri="{FF2B5EF4-FFF2-40B4-BE49-F238E27FC236}">
                <a16:creationId xmlns:a16="http://schemas.microsoft.com/office/drawing/2014/main" id="{67BC82CA-A040-41CC-B30A-DA31BDC9EA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3" r="-3" b="3923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3" name="圖片 2" descr="一張含有 個人, 小, 室內, 年輕 的圖片&#10;&#10;自動產生的描述">
            <a:extLst>
              <a:ext uri="{FF2B5EF4-FFF2-40B4-BE49-F238E27FC236}">
                <a16:creationId xmlns:a16="http://schemas.microsoft.com/office/drawing/2014/main" id="{050DBEE9-DB4D-4F68-BC26-FE7C75758F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6" r="2" b="1478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1" name="圖片 10" descr="一張含有 假髮, 個人 的圖片&#10;&#10;自動產生的描述">
            <a:extLst>
              <a:ext uri="{FF2B5EF4-FFF2-40B4-BE49-F238E27FC236}">
                <a16:creationId xmlns:a16="http://schemas.microsoft.com/office/drawing/2014/main" id="{411926E3-403D-4B19-A3D0-5569159C97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1" r="1" b="6465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9" name="圖片 8" descr="一張含有 個人, 女孩, 擺姿勢, 假髮 的圖片&#10;&#10;自動產生的描述">
            <a:extLst>
              <a:ext uri="{FF2B5EF4-FFF2-40B4-BE49-F238E27FC236}">
                <a16:creationId xmlns:a16="http://schemas.microsoft.com/office/drawing/2014/main" id="{858E25C0-E8A3-4D9B-B3F4-53A16A20C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0" r="5" b="3125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95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8</Words>
  <Application>Microsoft Office PowerPoint</Application>
  <PresentationFormat>寬螢幕</PresentationFormat>
  <Paragraphs>2</Paragraphs>
  <Slides>6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佈景主題</vt:lpstr>
      <vt:lpstr>605的主角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605的主角</dc:title>
  <dc:creator>陳治維</dc:creator>
  <cp:lastModifiedBy>陳治維</cp:lastModifiedBy>
  <cp:revision>2</cp:revision>
  <dcterms:created xsi:type="dcterms:W3CDTF">2021-07-23T08:06:10Z</dcterms:created>
  <dcterms:modified xsi:type="dcterms:W3CDTF">2021-07-24T11:42:56Z</dcterms:modified>
</cp:coreProperties>
</file>