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55"/>
  </p:notesMasterIdLst>
  <p:handoutMasterIdLst>
    <p:handoutMasterId r:id="rId56"/>
  </p:handoutMasterIdLst>
  <p:sldIdLst>
    <p:sldId id="257" r:id="rId5"/>
    <p:sldId id="271" r:id="rId6"/>
    <p:sldId id="272" r:id="rId7"/>
    <p:sldId id="273" r:id="rId8"/>
    <p:sldId id="275" r:id="rId9"/>
    <p:sldId id="274" r:id="rId10"/>
    <p:sldId id="259" r:id="rId11"/>
    <p:sldId id="276" r:id="rId12"/>
    <p:sldId id="317" r:id="rId13"/>
    <p:sldId id="318" r:id="rId14"/>
    <p:sldId id="320" r:id="rId15"/>
    <p:sldId id="279" r:id="rId16"/>
    <p:sldId id="281" r:id="rId17"/>
    <p:sldId id="296" r:id="rId18"/>
    <p:sldId id="298" r:id="rId19"/>
    <p:sldId id="306" r:id="rId20"/>
    <p:sldId id="319" r:id="rId21"/>
    <p:sldId id="297" r:id="rId22"/>
    <p:sldId id="308" r:id="rId23"/>
    <p:sldId id="310" r:id="rId24"/>
    <p:sldId id="311" r:id="rId25"/>
    <p:sldId id="312" r:id="rId26"/>
    <p:sldId id="313" r:id="rId27"/>
    <p:sldId id="269" r:id="rId28"/>
    <p:sldId id="277" r:id="rId29"/>
    <p:sldId id="282" r:id="rId30"/>
    <p:sldId id="284" r:id="rId31"/>
    <p:sldId id="285" r:id="rId32"/>
    <p:sldId id="286" r:id="rId33"/>
    <p:sldId id="287" r:id="rId34"/>
    <p:sldId id="288" r:id="rId35"/>
    <p:sldId id="290" r:id="rId36"/>
    <p:sldId id="293" r:id="rId37"/>
    <p:sldId id="292" r:id="rId38"/>
    <p:sldId id="295" r:id="rId39"/>
    <p:sldId id="314" r:id="rId40"/>
    <p:sldId id="331" r:id="rId41"/>
    <p:sldId id="322" r:id="rId42"/>
    <p:sldId id="323" r:id="rId43"/>
    <p:sldId id="328" r:id="rId44"/>
    <p:sldId id="324" r:id="rId45"/>
    <p:sldId id="325" r:id="rId46"/>
    <p:sldId id="327" r:id="rId47"/>
    <p:sldId id="326" r:id="rId48"/>
    <p:sldId id="329" r:id="rId49"/>
    <p:sldId id="316" r:id="rId50"/>
    <p:sldId id="321" r:id="rId51"/>
    <p:sldId id="332" r:id="rId52"/>
    <p:sldId id="333" r:id="rId53"/>
    <p:sldId id="330"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96"/>
    <a:srgbClr val="E6E6E6"/>
    <a:srgbClr val="57A3D7"/>
    <a:srgbClr val="0835B4"/>
    <a:srgbClr val="246998"/>
    <a:srgbClr val="FF99FF"/>
    <a:srgbClr val="FF66CC"/>
    <a:srgbClr val="1D47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3088" autoAdjust="0"/>
  </p:normalViewPr>
  <p:slideViewPr>
    <p:cSldViewPr>
      <p:cViewPr varScale="1">
        <p:scale>
          <a:sx n="61" d="100"/>
          <a:sy n="61" d="100"/>
        </p:scale>
        <p:origin x="696" y="52"/>
      </p:cViewPr>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95" d="100"/>
          <a:sy n="95" d="100"/>
        </p:scale>
        <p:origin x="358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8">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F07AB6-A44F-4481-A6FB-4CE3AC486648}" type="doc">
      <dgm:prSet loTypeId="urn:microsoft.com/office/officeart/2005/8/layout/hierarchy2" loCatId="hierarchy" qsTypeId="urn:microsoft.com/office/officeart/2005/8/quickstyle/simple1" qsCatId="simple" csTypeId="urn:microsoft.com/office/officeart/2005/8/colors/colorful3" csCatId="colorful" phldr="1"/>
      <dgm:spPr/>
      <dgm:t>
        <a:bodyPr/>
        <a:lstStyle/>
        <a:p>
          <a:endParaRPr lang="zh-TW" altLang="en-US"/>
        </a:p>
      </dgm:t>
    </dgm:pt>
    <dgm:pt modelId="{DD2A662C-1F38-44A2-A48E-729F77ADA132}">
      <dgm:prSet phldrT="[文字]"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lnSpc>
              <a:spcPct val="70000"/>
            </a:lnSpc>
            <a:spcAft>
              <a:spcPts val="0"/>
            </a:spcAft>
          </a:pPr>
          <a:r>
            <a:rPr lang="zh-TW" altLang="en-US" sz="3600" b="1" dirty="0" smtClean="0">
              <a:solidFill>
                <a:schemeClr val="bg1"/>
              </a:solidFill>
            </a:rPr>
            <a:t>歸納</a:t>
          </a:r>
          <a:endParaRPr lang="en-US" altLang="zh-TW" sz="3600" b="1" dirty="0" smtClean="0">
            <a:solidFill>
              <a:schemeClr val="bg1"/>
            </a:solidFill>
          </a:endParaRPr>
        </a:p>
        <a:p>
          <a:pPr>
            <a:lnSpc>
              <a:spcPct val="70000"/>
            </a:lnSpc>
            <a:spcAft>
              <a:spcPts val="0"/>
            </a:spcAft>
          </a:pPr>
          <a:r>
            <a:rPr lang="zh-TW" altLang="en-US" sz="3600" b="1" dirty="0" smtClean="0">
              <a:solidFill>
                <a:schemeClr val="bg1"/>
              </a:solidFill>
            </a:rPr>
            <a:t>的類型</a:t>
          </a:r>
          <a:endParaRPr lang="zh-TW" altLang="en-US" sz="3600" b="1" dirty="0">
            <a:solidFill>
              <a:schemeClr val="bg1"/>
            </a:solidFill>
          </a:endParaRPr>
        </a:p>
      </dgm:t>
    </dgm:pt>
    <dgm:pt modelId="{BD61E0BE-D0F5-4EF6-9850-7D442C3E4656}" type="parTrans" cxnId="{BAB9EC8F-11F6-4575-81F0-1FCE126A4DF8}">
      <dgm:prSet/>
      <dgm:spPr/>
      <dgm:t>
        <a:bodyPr/>
        <a:lstStyle/>
        <a:p>
          <a:endParaRPr lang="zh-TW" altLang="en-US" sz="2800"/>
        </a:p>
      </dgm:t>
    </dgm:pt>
    <dgm:pt modelId="{D78056D5-D689-4C8C-8F90-75F9FD22A6A4}" type="sibTrans" cxnId="{BAB9EC8F-11F6-4575-81F0-1FCE126A4DF8}">
      <dgm:prSet/>
      <dgm:spPr/>
      <dgm:t>
        <a:bodyPr/>
        <a:lstStyle/>
        <a:p>
          <a:endParaRPr lang="zh-TW" altLang="en-US" sz="2800"/>
        </a:p>
      </dgm:t>
    </dgm:pt>
    <dgm:pt modelId="{09ED813C-EF73-431F-963D-FEF174273277}">
      <dgm:prSet phldrT="[文字]" custT="1"/>
      <dgm:spPr>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lnSpc>
              <a:spcPct val="70000"/>
            </a:lnSpc>
            <a:spcAft>
              <a:spcPts val="0"/>
            </a:spcAft>
          </a:pPr>
          <a:r>
            <a:rPr lang="zh-TW" altLang="en-US" sz="2800" b="1" dirty="0" smtClean="0">
              <a:solidFill>
                <a:schemeClr val="tx1"/>
              </a:solidFill>
            </a:rPr>
            <a:t>語詞歸納</a:t>
          </a:r>
          <a:endParaRPr lang="zh-TW" altLang="en-US" sz="2800" b="1" dirty="0">
            <a:solidFill>
              <a:schemeClr val="tx1"/>
            </a:solidFill>
          </a:endParaRPr>
        </a:p>
      </dgm:t>
    </dgm:pt>
    <dgm:pt modelId="{856A1A00-24D1-44A8-81C7-D7C911756D34}" type="parTrans" cxnId="{BD489A4E-A0E0-4480-AAB8-63D38F14BC30}">
      <dgm:prSet custT="1"/>
      <dgm:spPr>
        <a:ln w="76200">
          <a:solidFill>
            <a:schemeClr val="tx1">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zh-TW" altLang="en-US" sz="800"/>
        </a:p>
      </dgm:t>
    </dgm:pt>
    <dgm:pt modelId="{F342F343-1923-4383-9694-32E03F1AF339}" type="sibTrans" cxnId="{BD489A4E-A0E0-4480-AAB8-63D38F14BC30}">
      <dgm:prSet/>
      <dgm:spPr/>
      <dgm:t>
        <a:bodyPr/>
        <a:lstStyle/>
        <a:p>
          <a:endParaRPr lang="zh-TW" altLang="en-US" sz="2800"/>
        </a:p>
      </dgm:t>
    </dgm:pt>
    <dgm:pt modelId="{27311CB0-2EAD-4014-BCDE-5AA808509A5D}">
      <dgm:prSet phldrT="[文字]" custT="1"/>
      <dgm:spPr>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zh-TW" altLang="en-US" sz="2800" b="1" dirty="0" smtClean="0">
              <a:solidFill>
                <a:schemeClr val="tx1"/>
              </a:solidFill>
            </a:rPr>
            <a:t>名詞歸納</a:t>
          </a:r>
          <a:endParaRPr lang="zh-TW" altLang="en-US" sz="2800" b="1" dirty="0">
            <a:solidFill>
              <a:schemeClr val="tx1"/>
            </a:solidFill>
          </a:endParaRPr>
        </a:p>
      </dgm:t>
    </dgm:pt>
    <dgm:pt modelId="{2D7F9DBE-FF72-460A-8379-5F9178FB9F22}" type="parTrans" cxnId="{CA9C54E6-F3ED-4FA8-9A9B-B9498504E466}">
      <dgm:prSet custT="1"/>
      <dgm:spPr>
        <a:ln w="76200">
          <a:solidFill>
            <a:schemeClr val="tx1">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zh-TW" altLang="en-US" sz="800"/>
        </a:p>
      </dgm:t>
    </dgm:pt>
    <dgm:pt modelId="{21EFBD60-92F6-4B0C-A828-8788A92A2CAE}" type="sibTrans" cxnId="{CA9C54E6-F3ED-4FA8-9A9B-B9498504E466}">
      <dgm:prSet/>
      <dgm:spPr/>
      <dgm:t>
        <a:bodyPr/>
        <a:lstStyle/>
        <a:p>
          <a:endParaRPr lang="zh-TW" altLang="en-US" sz="2800"/>
        </a:p>
      </dgm:t>
    </dgm:pt>
    <dgm:pt modelId="{9DA37E65-50A1-4A00-BCF5-F42D93CB5621}">
      <dgm:prSet phldrT="[文字]" custT="1"/>
      <dgm:spPr>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zh-TW" altLang="en-US" sz="2800" b="1" dirty="0" smtClean="0">
              <a:solidFill>
                <a:schemeClr val="tx1"/>
              </a:solidFill>
            </a:rPr>
            <a:t>動詞歸納</a:t>
          </a:r>
          <a:endParaRPr lang="zh-TW" altLang="en-US" sz="2800" b="1" dirty="0">
            <a:solidFill>
              <a:schemeClr val="tx1"/>
            </a:solidFill>
          </a:endParaRPr>
        </a:p>
      </dgm:t>
    </dgm:pt>
    <dgm:pt modelId="{7567E850-C1F6-4695-B3B3-5CCDC6FE4D2B}" type="parTrans" cxnId="{F72F5574-7F87-4DF1-B71A-ED57CC170B8B}">
      <dgm:prSet custT="1"/>
      <dgm:spPr>
        <a:ln w="76200">
          <a:solidFill>
            <a:schemeClr val="tx1">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zh-TW" altLang="en-US" sz="800"/>
        </a:p>
      </dgm:t>
    </dgm:pt>
    <dgm:pt modelId="{0D6CD1B4-C321-4062-BF23-0C0174679ACF}" type="sibTrans" cxnId="{F72F5574-7F87-4DF1-B71A-ED57CC170B8B}">
      <dgm:prSet/>
      <dgm:spPr/>
      <dgm:t>
        <a:bodyPr/>
        <a:lstStyle/>
        <a:p>
          <a:endParaRPr lang="zh-TW" altLang="en-US" sz="2800"/>
        </a:p>
      </dgm:t>
    </dgm:pt>
    <dgm:pt modelId="{A09BE7FA-23CA-4B51-863D-419D68E44A1F}">
      <dgm:prSet phldrT="[文字]" custT="1"/>
      <dgm:spPr>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lnSpc>
              <a:spcPct val="70000"/>
            </a:lnSpc>
            <a:spcAft>
              <a:spcPts val="0"/>
            </a:spcAft>
          </a:pPr>
          <a:r>
            <a:rPr lang="zh-TW" altLang="en-US" sz="2800" b="1" dirty="0" smtClean="0">
              <a:solidFill>
                <a:schemeClr val="tx1"/>
              </a:solidFill>
            </a:rPr>
            <a:t>子句歸納</a:t>
          </a:r>
          <a:endParaRPr lang="zh-TW" altLang="en-US" sz="2800" b="1" dirty="0">
            <a:solidFill>
              <a:schemeClr val="tx1"/>
            </a:solidFill>
          </a:endParaRPr>
        </a:p>
      </dgm:t>
    </dgm:pt>
    <dgm:pt modelId="{A9877E4F-82AB-40C9-A355-613C930D137B}" type="parTrans" cxnId="{5CBE2FD9-CC15-4AA2-B745-F7F66240ABE5}">
      <dgm:prSet custT="1"/>
      <dgm:spPr>
        <a:ln w="76200">
          <a:solidFill>
            <a:schemeClr val="tx1">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zh-TW" altLang="en-US" sz="800"/>
        </a:p>
      </dgm:t>
    </dgm:pt>
    <dgm:pt modelId="{8AD8DE7A-0603-46AC-B421-66C1AC5AC0FB}" type="sibTrans" cxnId="{5CBE2FD9-CC15-4AA2-B745-F7F66240ABE5}">
      <dgm:prSet/>
      <dgm:spPr/>
      <dgm:t>
        <a:bodyPr/>
        <a:lstStyle/>
        <a:p>
          <a:endParaRPr lang="zh-TW" altLang="en-US" sz="2800"/>
        </a:p>
      </dgm:t>
    </dgm:pt>
    <dgm:pt modelId="{515F60BD-9B26-4B4B-B550-C2331E73F7BC}">
      <dgm:prSet phldrT="[文字]" custT="1"/>
      <dgm:spPr>
        <a:solidFill>
          <a:srgbClr val="FF99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lgn="ctr">
            <a:lnSpc>
              <a:spcPct val="70000"/>
            </a:lnSpc>
            <a:spcAft>
              <a:spcPts val="0"/>
            </a:spcAft>
          </a:pPr>
          <a:r>
            <a:rPr lang="zh-TW" altLang="en-US" sz="2400" b="1" dirty="0" smtClean="0">
              <a:solidFill>
                <a:schemeClr val="tx1"/>
              </a:solidFill>
            </a:rPr>
            <a:t> 將一系列結構相同句子，以一個句子替代</a:t>
          </a:r>
          <a:endParaRPr lang="en-US" altLang="zh-TW" sz="2400" b="1" dirty="0" smtClean="0">
            <a:solidFill>
              <a:schemeClr val="tx1"/>
            </a:solidFill>
          </a:endParaRPr>
        </a:p>
      </dgm:t>
    </dgm:pt>
    <dgm:pt modelId="{9FFF4155-51D8-4F08-842D-6E7051899B4D}" type="parTrans" cxnId="{4BCF6308-BDA9-4EF1-9D0C-0B8C411897D5}">
      <dgm:prSet custT="1"/>
      <dgm:spPr>
        <a:ln w="76200">
          <a:solidFill>
            <a:schemeClr val="tx1">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zh-TW" altLang="en-US" sz="800"/>
        </a:p>
      </dgm:t>
    </dgm:pt>
    <dgm:pt modelId="{97A4E584-9BE5-4397-8400-59A64E4D6C6C}" type="sibTrans" cxnId="{4BCF6308-BDA9-4EF1-9D0C-0B8C411897D5}">
      <dgm:prSet/>
      <dgm:spPr/>
      <dgm:t>
        <a:bodyPr/>
        <a:lstStyle/>
        <a:p>
          <a:endParaRPr lang="zh-TW" altLang="en-US" sz="2800"/>
        </a:p>
      </dgm:t>
    </dgm:pt>
    <dgm:pt modelId="{A2153015-3268-401E-B97C-950244555F13}">
      <dgm:prSet phldrT="[文字]" custT="1"/>
      <dgm:spPr>
        <a:solidFill>
          <a:srgbClr val="FF99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lnSpc>
              <a:spcPct val="70000"/>
            </a:lnSpc>
          </a:pPr>
          <a:r>
            <a:rPr lang="zh-TW" altLang="en-US" sz="2800" b="1" dirty="0" smtClean="0">
              <a:solidFill>
                <a:schemeClr val="tx1"/>
              </a:solidFill>
            </a:rPr>
            <a:t>句子歸納</a:t>
          </a:r>
          <a:endParaRPr lang="zh-TW" altLang="en-US" sz="2800" b="1" dirty="0">
            <a:solidFill>
              <a:schemeClr val="tx1"/>
            </a:solidFill>
          </a:endParaRPr>
        </a:p>
      </dgm:t>
    </dgm:pt>
    <dgm:pt modelId="{FFD9C3ED-6E14-4229-B3F5-E3B0F45628DD}" type="parTrans" cxnId="{9FB7923A-C94B-4DCF-B5E2-A2671B8CA7E8}">
      <dgm:prSet custT="1"/>
      <dgm:spPr>
        <a:ln w="76200">
          <a:solidFill>
            <a:schemeClr val="tx1">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zh-TW" altLang="en-US" sz="800"/>
        </a:p>
      </dgm:t>
    </dgm:pt>
    <dgm:pt modelId="{2D4FD7F0-BA24-46DB-A4EB-86DB9DF3CB44}" type="sibTrans" cxnId="{9FB7923A-C94B-4DCF-B5E2-A2671B8CA7E8}">
      <dgm:prSet/>
      <dgm:spPr/>
      <dgm:t>
        <a:bodyPr/>
        <a:lstStyle/>
        <a:p>
          <a:endParaRPr lang="zh-TW" altLang="en-US" sz="2800"/>
        </a:p>
      </dgm:t>
    </dgm:pt>
    <dgm:pt modelId="{DB3918AB-55AC-4104-8632-87EDF2954F40}">
      <dgm:prSet phldrT="[文字]" custT="1"/>
      <dgm:spPr>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lnSpc>
              <a:spcPct val="70000"/>
            </a:lnSpc>
            <a:spcAft>
              <a:spcPts val="0"/>
            </a:spcAft>
          </a:pPr>
          <a:r>
            <a:rPr lang="zh-TW" altLang="en-US" sz="2400" b="1" dirty="0" smtClean="0">
              <a:solidFill>
                <a:schemeClr val="tx1"/>
              </a:solidFill>
            </a:rPr>
            <a:t>以類別概念取代一系列的動、名詞</a:t>
          </a:r>
          <a:endParaRPr lang="zh-TW" altLang="en-US" sz="2400" b="1" dirty="0">
            <a:solidFill>
              <a:schemeClr val="tx1"/>
            </a:solidFill>
          </a:endParaRPr>
        </a:p>
      </dgm:t>
    </dgm:pt>
    <dgm:pt modelId="{84CE9FF4-B8E7-4263-A0F2-757A0FA27130}" type="parTrans" cxnId="{6A1C7F41-2C0E-49A1-BAD0-B208718D7EDA}">
      <dgm:prSet custT="1"/>
      <dgm:spPr>
        <a:ln w="76200">
          <a:solidFill>
            <a:schemeClr val="tx1">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zh-TW" altLang="en-US" sz="800"/>
        </a:p>
      </dgm:t>
    </dgm:pt>
    <dgm:pt modelId="{BB8FE0E7-15AB-4C22-B15B-7B5BDA869510}" type="sibTrans" cxnId="{6A1C7F41-2C0E-49A1-BAD0-B208718D7EDA}">
      <dgm:prSet/>
      <dgm:spPr/>
      <dgm:t>
        <a:bodyPr/>
        <a:lstStyle/>
        <a:p>
          <a:endParaRPr lang="zh-TW" altLang="en-US" sz="2800"/>
        </a:p>
      </dgm:t>
    </dgm:pt>
    <dgm:pt modelId="{DFDE2CEE-6C94-47E3-A196-B2250C26203B}">
      <dgm:prSet phldrT="[文字]" custT="1"/>
      <dgm:spPr>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lgn="l">
            <a:lnSpc>
              <a:spcPts val="3100"/>
            </a:lnSpc>
            <a:spcAft>
              <a:spcPts val="0"/>
            </a:spcAft>
          </a:pPr>
          <a:r>
            <a:rPr lang="zh-TW" altLang="en-US" sz="2500" b="1" dirty="0" smtClean="0">
              <a:solidFill>
                <a:schemeClr val="tx1"/>
              </a:solidFill>
            </a:rPr>
            <a:t>同學打他、罵他、捏他、踹他</a:t>
          </a:r>
          <a:r>
            <a:rPr lang="zh-TW" altLang="en-US" sz="2500" b="1" dirty="0" smtClean="0">
              <a:solidFill>
                <a:schemeClr val="tx1"/>
              </a:solidFill>
              <a:sym typeface="Wingdings" panose="05000000000000000000" pitchFamily="2" charset="2"/>
            </a:rPr>
            <a:t>同學欺負他</a:t>
          </a:r>
          <a:endParaRPr lang="zh-TW" altLang="en-US" sz="2500" b="1" dirty="0">
            <a:solidFill>
              <a:schemeClr val="tx1"/>
            </a:solidFill>
          </a:endParaRPr>
        </a:p>
      </dgm:t>
    </dgm:pt>
    <dgm:pt modelId="{B920428A-BAAA-4C05-8059-F58038CD7C5F}" type="parTrans" cxnId="{817775BF-4237-4C77-B35F-DB7E71BEF264}">
      <dgm:prSet/>
      <dgm:spPr>
        <a:ln w="76200">
          <a:solidFill>
            <a:schemeClr val="tx1">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zh-TW" altLang="en-US"/>
        </a:p>
      </dgm:t>
    </dgm:pt>
    <dgm:pt modelId="{17474B9D-6EA5-4C7F-BC0C-79DEF50C93E5}" type="sibTrans" cxnId="{817775BF-4237-4C77-B35F-DB7E71BEF264}">
      <dgm:prSet/>
      <dgm:spPr/>
      <dgm:t>
        <a:bodyPr/>
        <a:lstStyle/>
        <a:p>
          <a:endParaRPr lang="zh-TW" altLang="en-US"/>
        </a:p>
      </dgm:t>
    </dgm:pt>
    <dgm:pt modelId="{6151D14B-DF9A-44C6-9C69-887FDB230186}">
      <dgm:prSet phldrT="[文字]" custT="1"/>
      <dgm:spPr>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lgn="l">
            <a:lnSpc>
              <a:spcPts val="3300"/>
            </a:lnSpc>
            <a:spcAft>
              <a:spcPts val="0"/>
            </a:spcAft>
          </a:pPr>
          <a:r>
            <a:rPr lang="zh-TW" altLang="zh-TW" sz="2600" b="1" dirty="0" smtClean="0">
              <a:solidFill>
                <a:schemeClr val="tx1"/>
              </a:solidFill>
            </a:rPr>
            <a:t>鉛筆、</a:t>
          </a:r>
          <a:r>
            <a:rPr lang="zh-TW" altLang="en-US" sz="2600" b="1" dirty="0" smtClean="0">
              <a:solidFill>
                <a:schemeClr val="tx1"/>
              </a:solidFill>
            </a:rPr>
            <a:t>圓規</a:t>
          </a:r>
          <a:r>
            <a:rPr lang="zh-TW" altLang="zh-TW" sz="2600" b="1" dirty="0" smtClean="0">
              <a:solidFill>
                <a:schemeClr val="tx1"/>
              </a:solidFill>
            </a:rPr>
            <a:t>、原子筆、尺</a:t>
          </a:r>
          <a:r>
            <a:rPr lang="zh-TW" altLang="en-US" sz="2600" b="1" dirty="0" smtClean="0">
              <a:solidFill>
                <a:schemeClr val="tx1"/>
              </a:solidFill>
            </a:rPr>
            <a:t>、橡皮擦</a:t>
          </a:r>
          <a:r>
            <a:rPr lang="zh-TW" altLang="zh-TW" sz="2600" b="1" dirty="0" smtClean="0">
              <a:solidFill>
                <a:schemeClr val="tx1"/>
              </a:solidFill>
              <a:sym typeface="Wingdings" panose="05000000000000000000" pitchFamily="2" charset="2"/>
            </a:rPr>
            <a:t></a:t>
          </a:r>
          <a:r>
            <a:rPr lang="zh-TW" altLang="zh-TW" sz="2600" b="1" dirty="0" smtClean="0">
              <a:solidFill>
                <a:schemeClr val="tx1"/>
              </a:solidFill>
            </a:rPr>
            <a:t>文具</a:t>
          </a:r>
          <a:endParaRPr lang="zh-TW" altLang="en-US" sz="2600" b="1" dirty="0">
            <a:solidFill>
              <a:schemeClr val="tx1"/>
            </a:solidFill>
          </a:endParaRPr>
        </a:p>
      </dgm:t>
    </dgm:pt>
    <dgm:pt modelId="{F96E5F4D-F4FD-4525-9666-48ECEFE4502B}" type="parTrans" cxnId="{1ED21BD0-0528-4441-B95F-ADD99A561BD2}">
      <dgm:prSet/>
      <dgm:spPr>
        <a:ln w="76200">
          <a:solidFill>
            <a:schemeClr val="tx1">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zh-TW" altLang="en-US"/>
        </a:p>
      </dgm:t>
    </dgm:pt>
    <dgm:pt modelId="{3E1C5997-91FA-45B6-8EEB-9A2EEDBC8316}" type="sibTrans" cxnId="{1ED21BD0-0528-4441-B95F-ADD99A561BD2}">
      <dgm:prSet/>
      <dgm:spPr/>
      <dgm:t>
        <a:bodyPr/>
        <a:lstStyle/>
        <a:p>
          <a:endParaRPr lang="zh-TW" altLang="en-US"/>
        </a:p>
      </dgm:t>
    </dgm:pt>
    <dgm:pt modelId="{462F7F1A-290F-4311-AEA0-31F880E6C0BE}">
      <dgm:prSet phldrT="[文字]" custT="1"/>
      <dgm:spPr>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lgn="l">
            <a:lnSpc>
              <a:spcPct val="70000"/>
            </a:lnSpc>
            <a:spcAft>
              <a:spcPts val="0"/>
            </a:spcAft>
          </a:pPr>
          <a:r>
            <a:rPr lang="zh-TW" altLang="en-US" sz="2600" b="1" dirty="0" smtClean="0">
              <a:solidFill>
                <a:schemeClr val="tx1"/>
              </a:solidFill>
            </a:rPr>
            <a:t>打陀螺、踢毽子、玩沙包、打彈珠</a:t>
          </a:r>
          <a:r>
            <a:rPr lang="zh-TW" altLang="en-US" sz="2600" b="1" dirty="0" smtClean="0">
              <a:solidFill>
                <a:schemeClr val="tx1"/>
              </a:solidFill>
              <a:sym typeface="Wingdings" panose="05000000000000000000" pitchFamily="2" charset="2"/>
            </a:rPr>
            <a:t>玩童玩</a:t>
          </a:r>
          <a:endParaRPr lang="zh-TW" altLang="en-US" sz="2600" b="1" dirty="0">
            <a:solidFill>
              <a:schemeClr val="tx1"/>
            </a:solidFill>
          </a:endParaRPr>
        </a:p>
      </dgm:t>
    </dgm:pt>
    <dgm:pt modelId="{1960C15D-4F8F-44F4-84F2-E3B9B1E38EAE}" type="parTrans" cxnId="{1FFCF388-8823-4DB6-A877-8E92C754DB5C}">
      <dgm:prSet/>
      <dgm:spPr>
        <a:ln w="76200">
          <a:solidFill>
            <a:schemeClr val="tx1">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zh-TW" altLang="en-US"/>
        </a:p>
      </dgm:t>
    </dgm:pt>
    <dgm:pt modelId="{18769B85-1113-4F9C-BE96-93D3A8207575}" type="sibTrans" cxnId="{1FFCF388-8823-4DB6-A877-8E92C754DB5C}">
      <dgm:prSet/>
      <dgm:spPr/>
      <dgm:t>
        <a:bodyPr/>
        <a:lstStyle/>
        <a:p>
          <a:endParaRPr lang="zh-TW" altLang="en-US"/>
        </a:p>
      </dgm:t>
    </dgm:pt>
    <dgm:pt modelId="{8BFABAC6-5D78-48BB-A74F-53F846B8D19B}">
      <dgm:prSet phldrT="[文字]" custT="1"/>
      <dgm:spPr>
        <a:solidFill>
          <a:srgbClr val="FF99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lgn="l">
            <a:lnSpc>
              <a:spcPct val="70000"/>
            </a:lnSpc>
            <a:spcAft>
              <a:spcPts val="0"/>
            </a:spcAft>
          </a:pPr>
          <a:r>
            <a:rPr lang="zh-TW" altLang="zh-TW" sz="2000" b="1" dirty="0" smtClean="0">
              <a:solidFill>
                <a:schemeClr val="tx1"/>
              </a:solidFill>
            </a:rPr>
            <a:t>爸爸愛跑步，媽媽喜歡做瑜伽，哥哥愛打籃球，妹妹喜歡跳舞</a:t>
          </a:r>
          <a:r>
            <a:rPr lang="zh-TW" altLang="en-US" sz="2000" b="1" dirty="0" smtClean="0">
              <a:solidFill>
                <a:schemeClr val="tx1"/>
              </a:solidFill>
            </a:rPr>
            <a:t>。</a:t>
          </a:r>
          <a:endParaRPr lang="en-US" altLang="zh-TW" sz="2000" b="1" dirty="0" smtClean="0">
            <a:solidFill>
              <a:schemeClr val="tx1"/>
            </a:solidFill>
          </a:endParaRPr>
        </a:p>
        <a:p>
          <a:pPr algn="l">
            <a:lnSpc>
              <a:spcPct val="70000"/>
            </a:lnSpc>
            <a:spcAft>
              <a:spcPts val="0"/>
            </a:spcAft>
          </a:pPr>
          <a:r>
            <a:rPr lang="zh-TW" altLang="en-US" sz="2000" b="1" dirty="0" smtClean="0">
              <a:solidFill>
                <a:schemeClr val="tx1"/>
              </a:solidFill>
              <a:sym typeface="Wingdings" panose="05000000000000000000" pitchFamily="2" charset="2"/>
            </a:rPr>
            <a:t>家人愛運動</a:t>
          </a:r>
          <a:endParaRPr lang="en-US" altLang="zh-TW" sz="2000" b="1" dirty="0" smtClean="0">
            <a:solidFill>
              <a:schemeClr val="tx1"/>
            </a:solidFill>
          </a:endParaRPr>
        </a:p>
      </dgm:t>
    </dgm:pt>
    <dgm:pt modelId="{B64B920D-4A3D-4FA4-96E4-CE513A4C8969}" type="parTrans" cxnId="{F4E760AF-D01A-4FC9-9258-F3E60E05BD68}">
      <dgm:prSet/>
      <dgm:spPr>
        <a:ln w="76200">
          <a:solidFill>
            <a:schemeClr val="tx1">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zh-TW" altLang="en-US"/>
        </a:p>
      </dgm:t>
    </dgm:pt>
    <dgm:pt modelId="{57543976-4183-46AC-A79D-72CECDC00EE2}" type="sibTrans" cxnId="{F4E760AF-D01A-4FC9-9258-F3E60E05BD68}">
      <dgm:prSet/>
      <dgm:spPr/>
      <dgm:t>
        <a:bodyPr/>
        <a:lstStyle/>
        <a:p>
          <a:endParaRPr lang="zh-TW" altLang="en-US"/>
        </a:p>
      </dgm:t>
    </dgm:pt>
    <dgm:pt modelId="{84D41067-83FE-4EC0-B91B-9EC49BEBC550}" type="pres">
      <dgm:prSet presAssocID="{18F07AB6-A44F-4481-A6FB-4CE3AC486648}" presName="diagram" presStyleCnt="0">
        <dgm:presLayoutVars>
          <dgm:chPref val="1"/>
          <dgm:dir/>
          <dgm:animOne val="branch"/>
          <dgm:animLvl val="lvl"/>
          <dgm:resizeHandles val="exact"/>
        </dgm:presLayoutVars>
      </dgm:prSet>
      <dgm:spPr/>
      <dgm:t>
        <a:bodyPr/>
        <a:lstStyle/>
        <a:p>
          <a:endParaRPr lang="zh-TW" altLang="en-US"/>
        </a:p>
      </dgm:t>
    </dgm:pt>
    <dgm:pt modelId="{2ED1DB23-E97B-4175-AA9E-0B60D66FFFF9}" type="pres">
      <dgm:prSet presAssocID="{DD2A662C-1F38-44A2-A48E-729F77ADA132}" presName="root1" presStyleCnt="0"/>
      <dgm:spPr/>
    </dgm:pt>
    <dgm:pt modelId="{1783209B-4F91-49FE-927E-5034CD20CDDD}" type="pres">
      <dgm:prSet presAssocID="{DD2A662C-1F38-44A2-A48E-729F77ADA132}" presName="LevelOneTextNode" presStyleLbl="node0" presStyleIdx="0" presStyleCnt="1" custScaleX="24407" custScaleY="242271" custLinFactNeighborX="24080" custLinFactNeighborY="-20512">
        <dgm:presLayoutVars>
          <dgm:chPref val="3"/>
        </dgm:presLayoutVars>
      </dgm:prSet>
      <dgm:spPr/>
      <dgm:t>
        <a:bodyPr/>
        <a:lstStyle/>
        <a:p>
          <a:endParaRPr lang="zh-TW" altLang="en-US"/>
        </a:p>
      </dgm:t>
    </dgm:pt>
    <dgm:pt modelId="{6EE52802-F905-499B-8CBF-CC8805822F1B}" type="pres">
      <dgm:prSet presAssocID="{DD2A662C-1F38-44A2-A48E-729F77ADA132}" presName="level2hierChild" presStyleCnt="0"/>
      <dgm:spPr/>
    </dgm:pt>
    <dgm:pt modelId="{D13F431D-ADFC-4D3D-8384-4D86C5E44A5E}" type="pres">
      <dgm:prSet presAssocID="{856A1A00-24D1-44A8-81C7-D7C911756D34}" presName="conn2-1" presStyleLbl="parChTrans1D2" presStyleIdx="0" presStyleCnt="3"/>
      <dgm:spPr/>
      <dgm:t>
        <a:bodyPr/>
        <a:lstStyle/>
        <a:p>
          <a:endParaRPr lang="zh-TW" altLang="en-US"/>
        </a:p>
      </dgm:t>
    </dgm:pt>
    <dgm:pt modelId="{563974AB-4A1B-41CC-8C51-139754481199}" type="pres">
      <dgm:prSet presAssocID="{856A1A00-24D1-44A8-81C7-D7C911756D34}" presName="connTx" presStyleLbl="parChTrans1D2" presStyleIdx="0" presStyleCnt="3"/>
      <dgm:spPr/>
      <dgm:t>
        <a:bodyPr/>
        <a:lstStyle/>
        <a:p>
          <a:endParaRPr lang="zh-TW" altLang="en-US"/>
        </a:p>
      </dgm:t>
    </dgm:pt>
    <dgm:pt modelId="{BF571884-14C6-4C50-A113-389FFC70CB60}" type="pres">
      <dgm:prSet presAssocID="{09ED813C-EF73-431F-963D-FEF174273277}" presName="root2" presStyleCnt="0"/>
      <dgm:spPr/>
    </dgm:pt>
    <dgm:pt modelId="{E2C9243E-6A42-4758-88B3-E05AB6B9D52B}" type="pres">
      <dgm:prSet presAssocID="{09ED813C-EF73-431F-963D-FEF174273277}" presName="LevelTwoTextNode" presStyleLbl="node2" presStyleIdx="0" presStyleCnt="3" custScaleX="39381" custScaleY="85958" custLinFactNeighborX="9408" custLinFactNeighborY="-208">
        <dgm:presLayoutVars>
          <dgm:chPref val="3"/>
        </dgm:presLayoutVars>
      </dgm:prSet>
      <dgm:spPr/>
      <dgm:t>
        <a:bodyPr/>
        <a:lstStyle/>
        <a:p>
          <a:endParaRPr lang="zh-TW" altLang="en-US"/>
        </a:p>
      </dgm:t>
    </dgm:pt>
    <dgm:pt modelId="{EEB44678-E817-40EC-B045-AB8B7030E24F}" type="pres">
      <dgm:prSet presAssocID="{09ED813C-EF73-431F-963D-FEF174273277}" presName="level3hierChild" presStyleCnt="0"/>
      <dgm:spPr/>
    </dgm:pt>
    <dgm:pt modelId="{D61B88FB-DA52-4E25-8913-4A43FBB12D2B}" type="pres">
      <dgm:prSet presAssocID="{2D7F9DBE-FF72-460A-8379-5F9178FB9F22}" presName="conn2-1" presStyleLbl="parChTrans1D3" presStyleIdx="0" presStyleCnt="4"/>
      <dgm:spPr/>
      <dgm:t>
        <a:bodyPr/>
        <a:lstStyle/>
        <a:p>
          <a:endParaRPr lang="zh-TW" altLang="en-US"/>
        </a:p>
      </dgm:t>
    </dgm:pt>
    <dgm:pt modelId="{774A7453-C80F-4260-BDF4-C962D9753738}" type="pres">
      <dgm:prSet presAssocID="{2D7F9DBE-FF72-460A-8379-5F9178FB9F22}" presName="connTx" presStyleLbl="parChTrans1D3" presStyleIdx="0" presStyleCnt="4"/>
      <dgm:spPr/>
      <dgm:t>
        <a:bodyPr/>
        <a:lstStyle/>
        <a:p>
          <a:endParaRPr lang="zh-TW" altLang="en-US"/>
        </a:p>
      </dgm:t>
    </dgm:pt>
    <dgm:pt modelId="{1BF52BA2-4FFE-4ECB-812F-DB185D67277E}" type="pres">
      <dgm:prSet presAssocID="{27311CB0-2EAD-4014-BCDE-5AA808509A5D}" presName="root2" presStyleCnt="0"/>
      <dgm:spPr/>
    </dgm:pt>
    <dgm:pt modelId="{D70ED385-74CF-4448-A224-F12713DEB7A4}" type="pres">
      <dgm:prSet presAssocID="{27311CB0-2EAD-4014-BCDE-5AA808509A5D}" presName="LevelTwoTextNode" presStyleLbl="node3" presStyleIdx="0" presStyleCnt="4" custScaleX="117671" custScaleY="55475" custLinFactNeighborX="-5522" custLinFactNeighborY="-17280">
        <dgm:presLayoutVars>
          <dgm:chPref val="3"/>
        </dgm:presLayoutVars>
      </dgm:prSet>
      <dgm:spPr/>
      <dgm:t>
        <a:bodyPr/>
        <a:lstStyle/>
        <a:p>
          <a:endParaRPr lang="zh-TW" altLang="en-US"/>
        </a:p>
      </dgm:t>
    </dgm:pt>
    <dgm:pt modelId="{A439CA2B-AB44-4B87-A01B-F6B07F14D9B8}" type="pres">
      <dgm:prSet presAssocID="{27311CB0-2EAD-4014-BCDE-5AA808509A5D}" presName="level3hierChild" presStyleCnt="0"/>
      <dgm:spPr/>
    </dgm:pt>
    <dgm:pt modelId="{06054954-FF5B-4703-9861-5D37C1B08ECB}" type="pres">
      <dgm:prSet presAssocID="{F96E5F4D-F4FD-4525-9666-48ECEFE4502B}" presName="conn2-1" presStyleLbl="parChTrans1D4" presStyleIdx="0" presStyleCnt="4"/>
      <dgm:spPr/>
      <dgm:t>
        <a:bodyPr/>
        <a:lstStyle/>
        <a:p>
          <a:endParaRPr lang="zh-TW" altLang="en-US"/>
        </a:p>
      </dgm:t>
    </dgm:pt>
    <dgm:pt modelId="{D4F52456-8FAE-4632-BFF6-5CB7F1E7E552}" type="pres">
      <dgm:prSet presAssocID="{F96E5F4D-F4FD-4525-9666-48ECEFE4502B}" presName="connTx" presStyleLbl="parChTrans1D4" presStyleIdx="0" presStyleCnt="4"/>
      <dgm:spPr/>
      <dgm:t>
        <a:bodyPr/>
        <a:lstStyle/>
        <a:p>
          <a:endParaRPr lang="zh-TW" altLang="en-US"/>
        </a:p>
      </dgm:t>
    </dgm:pt>
    <dgm:pt modelId="{4CEE38D1-A2FB-47E4-BA26-291B37A2551E}" type="pres">
      <dgm:prSet presAssocID="{6151D14B-DF9A-44C6-9C69-887FDB230186}" presName="root2" presStyleCnt="0"/>
      <dgm:spPr/>
    </dgm:pt>
    <dgm:pt modelId="{26EDA9C8-3EE3-47F4-975A-BA52AAEA64F8}" type="pres">
      <dgm:prSet presAssocID="{6151D14B-DF9A-44C6-9C69-887FDB230186}" presName="LevelTwoTextNode" presStyleLbl="node4" presStyleIdx="0" presStyleCnt="4" custScaleX="156553" custScaleY="75150" custLinFactNeighborX="-22358" custLinFactNeighborY="-19681">
        <dgm:presLayoutVars>
          <dgm:chPref val="3"/>
        </dgm:presLayoutVars>
      </dgm:prSet>
      <dgm:spPr/>
      <dgm:t>
        <a:bodyPr/>
        <a:lstStyle/>
        <a:p>
          <a:endParaRPr lang="zh-TW" altLang="en-US"/>
        </a:p>
      </dgm:t>
    </dgm:pt>
    <dgm:pt modelId="{03D95224-04BB-45CF-B5ED-44C41C196CBF}" type="pres">
      <dgm:prSet presAssocID="{6151D14B-DF9A-44C6-9C69-887FDB230186}" presName="level3hierChild" presStyleCnt="0"/>
      <dgm:spPr/>
    </dgm:pt>
    <dgm:pt modelId="{42652794-D7D0-49B8-BA94-FFE76BD31B06}" type="pres">
      <dgm:prSet presAssocID="{7567E850-C1F6-4695-B3B3-5CCDC6FE4D2B}" presName="conn2-1" presStyleLbl="parChTrans1D3" presStyleIdx="1" presStyleCnt="4"/>
      <dgm:spPr/>
      <dgm:t>
        <a:bodyPr/>
        <a:lstStyle/>
        <a:p>
          <a:endParaRPr lang="zh-TW" altLang="en-US"/>
        </a:p>
      </dgm:t>
    </dgm:pt>
    <dgm:pt modelId="{76BF3FF4-588E-48BF-9971-DD04F0EDBEA5}" type="pres">
      <dgm:prSet presAssocID="{7567E850-C1F6-4695-B3B3-5CCDC6FE4D2B}" presName="connTx" presStyleLbl="parChTrans1D3" presStyleIdx="1" presStyleCnt="4"/>
      <dgm:spPr/>
      <dgm:t>
        <a:bodyPr/>
        <a:lstStyle/>
        <a:p>
          <a:endParaRPr lang="zh-TW" altLang="en-US"/>
        </a:p>
      </dgm:t>
    </dgm:pt>
    <dgm:pt modelId="{AEE89B3F-56BB-4FC8-B3B6-487956BE81AE}" type="pres">
      <dgm:prSet presAssocID="{9DA37E65-50A1-4A00-BCF5-F42D93CB5621}" presName="root2" presStyleCnt="0"/>
      <dgm:spPr/>
    </dgm:pt>
    <dgm:pt modelId="{4D9BCB76-F4DB-4685-B8C1-19FF95C13C38}" type="pres">
      <dgm:prSet presAssocID="{9DA37E65-50A1-4A00-BCF5-F42D93CB5621}" presName="LevelTwoTextNode" presStyleLbl="node3" presStyleIdx="1" presStyleCnt="4" custScaleX="118001" custScaleY="58816" custLinFactNeighborX="-5522" custLinFactNeighborY="-5353">
        <dgm:presLayoutVars>
          <dgm:chPref val="3"/>
        </dgm:presLayoutVars>
      </dgm:prSet>
      <dgm:spPr/>
      <dgm:t>
        <a:bodyPr/>
        <a:lstStyle/>
        <a:p>
          <a:endParaRPr lang="zh-TW" altLang="en-US"/>
        </a:p>
      </dgm:t>
    </dgm:pt>
    <dgm:pt modelId="{E9B49524-CC25-4FB4-9A6C-0C6447E50220}" type="pres">
      <dgm:prSet presAssocID="{9DA37E65-50A1-4A00-BCF5-F42D93CB5621}" presName="level3hierChild" presStyleCnt="0"/>
      <dgm:spPr/>
    </dgm:pt>
    <dgm:pt modelId="{5E9F2C30-E5E5-49E8-8520-3BC158A8DBAF}" type="pres">
      <dgm:prSet presAssocID="{B920428A-BAAA-4C05-8059-F58038CD7C5F}" presName="conn2-1" presStyleLbl="parChTrans1D4" presStyleIdx="1" presStyleCnt="4"/>
      <dgm:spPr/>
      <dgm:t>
        <a:bodyPr/>
        <a:lstStyle/>
        <a:p>
          <a:endParaRPr lang="zh-TW" altLang="en-US"/>
        </a:p>
      </dgm:t>
    </dgm:pt>
    <dgm:pt modelId="{AE9BD97C-E4E7-4248-9262-152AD4A540AF}" type="pres">
      <dgm:prSet presAssocID="{B920428A-BAAA-4C05-8059-F58038CD7C5F}" presName="connTx" presStyleLbl="parChTrans1D4" presStyleIdx="1" presStyleCnt="4"/>
      <dgm:spPr/>
      <dgm:t>
        <a:bodyPr/>
        <a:lstStyle/>
        <a:p>
          <a:endParaRPr lang="zh-TW" altLang="en-US"/>
        </a:p>
      </dgm:t>
    </dgm:pt>
    <dgm:pt modelId="{7A5B7356-101D-4158-A014-F7B4D4EBFDA3}" type="pres">
      <dgm:prSet presAssocID="{DFDE2CEE-6C94-47E3-A196-B2250C26203B}" presName="root2" presStyleCnt="0"/>
      <dgm:spPr/>
    </dgm:pt>
    <dgm:pt modelId="{A00107B2-00BE-4174-9F1C-165B869902DB}" type="pres">
      <dgm:prSet presAssocID="{DFDE2CEE-6C94-47E3-A196-B2250C26203B}" presName="LevelTwoTextNode" presStyleLbl="node4" presStyleIdx="1" presStyleCnt="4" custScaleX="156553" custScaleY="69848" custLinFactNeighborX="-22280" custLinFactNeighborY="-5242">
        <dgm:presLayoutVars>
          <dgm:chPref val="3"/>
        </dgm:presLayoutVars>
      </dgm:prSet>
      <dgm:spPr/>
      <dgm:t>
        <a:bodyPr/>
        <a:lstStyle/>
        <a:p>
          <a:endParaRPr lang="zh-TW" altLang="en-US"/>
        </a:p>
      </dgm:t>
    </dgm:pt>
    <dgm:pt modelId="{0EE4301E-120A-45FB-8831-A67247EE1769}" type="pres">
      <dgm:prSet presAssocID="{DFDE2CEE-6C94-47E3-A196-B2250C26203B}" presName="level3hierChild" presStyleCnt="0"/>
      <dgm:spPr/>
    </dgm:pt>
    <dgm:pt modelId="{0D7F1406-743D-47CA-AC3B-9083EBFA17AB}" type="pres">
      <dgm:prSet presAssocID="{A9877E4F-82AB-40C9-A355-613C930D137B}" presName="conn2-1" presStyleLbl="parChTrans1D2" presStyleIdx="1" presStyleCnt="3"/>
      <dgm:spPr/>
      <dgm:t>
        <a:bodyPr/>
        <a:lstStyle/>
        <a:p>
          <a:endParaRPr lang="zh-TW" altLang="en-US"/>
        </a:p>
      </dgm:t>
    </dgm:pt>
    <dgm:pt modelId="{155E216A-9C36-41D9-BA4E-39BCB01B4638}" type="pres">
      <dgm:prSet presAssocID="{A9877E4F-82AB-40C9-A355-613C930D137B}" presName="connTx" presStyleLbl="parChTrans1D2" presStyleIdx="1" presStyleCnt="3"/>
      <dgm:spPr/>
      <dgm:t>
        <a:bodyPr/>
        <a:lstStyle/>
        <a:p>
          <a:endParaRPr lang="zh-TW" altLang="en-US"/>
        </a:p>
      </dgm:t>
    </dgm:pt>
    <dgm:pt modelId="{5DA26285-32C3-4FF7-9B50-4F3BDBCFF63E}" type="pres">
      <dgm:prSet presAssocID="{A09BE7FA-23CA-4B51-863D-419D68E44A1F}" presName="root2" presStyleCnt="0"/>
      <dgm:spPr/>
    </dgm:pt>
    <dgm:pt modelId="{65D45C89-B70E-4FA2-B055-00B40A7C5EE8}" type="pres">
      <dgm:prSet presAssocID="{A09BE7FA-23CA-4B51-863D-419D68E44A1F}" presName="LevelTwoTextNode" presStyleLbl="node2" presStyleIdx="1" presStyleCnt="3" custScaleX="39381" custScaleY="77546" custLinFactNeighborX="9979" custLinFactNeighborY="-15183">
        <dgm:presLayoutVars>
          <dgm:chPref val="3"/>
        </dgm:presLayoutVars>
      </dgm:prSet>
      <dgm:spPr/>
      <dgm:t>
        <a:bodyPr/>
        <a:lstStyle/>
        <a:p>
          <a:endParaRPr lang="zh-TW" altLang="en-US"/>
        </a:p>
      </dgm:t>
    </dgm:pt>
    <dgm:pt modelId="{4DD4B411-CCA7-4A65-85A7-F197BE4A9070}" type="pres">
      <dgm:prSet presAssocID="{A09BE7FA-23CA-4B51-863D-419D68E44A1F}" presName="level3hierChild" presStyleCnt="0"/>
      <dgm:spPr/>
    </dgm:pt>
    <dgm:pt modelId="{CC19997C-F43A-4889-99B9-098F13F5B860}" type="pres">
      <dgm:prSet presAssocID="{84CE9FF4-B8E7-4263-A0F2-757A0FA27130}" presName="conn2-1" presStyleLbl="parChTrans1D3" presStyleIdx="2" presStyleCnt="4"/>
      <dgm:spPr/>
      <dgm:t>
        <a:bodyPr/>
        <a:lstStyle/>
        <a:p>
          <a:endParaRPr lang="zh-TW" altLang="en-US"/>
        </a:p>
      </dgm:t>
    </dgm:pt>
    <dgm:pt modelId="{16526D87-9DC3-439F-8DE0-6E5EFDF4FC94}" type="pres">
      <dgm:prSet presAssocID="{84CE9FF4-B8E7-4263-A0F2-757A0FA27130}" presName="connTx" presStyleLbl="parChTrans1D3" presStyleIdx="2" presStyleCnt="4"/>
      <dgm:spPr/>
      <dgm:t>
        <a:bodyPr/>
        <a:lstStyle/>
        <a:p>
          <a:endParaRPr lang="zh-TW" altLang="en-US"/>
        </a:p>
      </dgm:t>
    </dgm:pt>
    <dgm:pt modelId="{7D2557DB-5A00-433C-8B8F-3B0282459EEC}" type="pres">
      <dgm:prSet presAssocID="{DB3918AB-55AC-4104-8632-87EDF2954F40}" presName="root2" presStyleCnt="0"/>
      <dgm:spPr/>
    </dgm:pt>
    <dgm:pt modelId="{4D9B244B-D921-418B-8F13-46036823DEFE}" type="pres">
      <dgm:prSet presAssocID="{DB3918AB-55AC-4104-8632-87EDF2954F40}" presName="LevelTwoTextNode" presStyleLbl="node3" presStyleIdx="2" presStyleCnt="4" custScaleX="118495" custScaleY="74045" custLinFactNeighborX="-5522" custLinFactNeighborY="165">
        <dgm:presLayoutVars>
          <dgm:chPref val="3"/>
        </dgm:presLayoutVars>
      </dgm:prSet>
      <dgm:spPr/>
      <dgm:t>
        <a:bodyPr/>
        <a:lstStyle/>
        <a:p>
          <a:endParaRPr lang="zh-TW" altLang="en-US"/>
        </a:p>
      </dgm:t>
    </dgm:pt>
    <dgm:pt modelId="{D857F49B-84B2-457E-9E71-2B246C3EC362}" type="pres">
      <dgm:prSet presAssocID="{DB3918AB-55AC-4104-8632-87EDF2954F40}" presName="level3hierChild" presStyleCnt="0"/>
      <dgm:spPr/>
    </dgm:pt>
    <dgm:pt modelId="{66C12C8D-0D03-494A-BBF7-57BE22F13236}" type="pres">
      <dgm:prSet presAssocID="{1960C15D-4F8F-44F4-84F2-E3B9B1E38EAE}" presName="conn2-1" presStyleLbl="parChTrans1D4" presStyleIdx="2" presStyleCnt="4"/>
      <dgm:spPr/>
      <dgm:t>
        <a:bodyPr/>
        <a:lstStyle/>
        <a:p>
          <a:endParaRPr lang="zh-TW" altLang="en-US"/>
        </a:p>
      </dgm:t>
    </dgm:pt>
    <dgm:pt modelId="{EF20294D-6A9D-4952-BD07-33D06088B089}" type="pres">
      <dgm:prSet presAssocID="{1960C15D-4F8F-44F4-84F2-E3B9B1E38EAE}" presName="connTx" presStyleLbl="parChTrans1D4" presStyleIdx="2" presStyleCnt="4"/>
      <dgm:spPr/>
      <dgm:t>
        <a:bodyPr/>
        <a:lstStyle/>
        <a:p>
          <a:endParaRPr lang="zh-TW" altLang="en-US"/>
        </a:p>
      </dgm:t>
    </dgm:pt>
    <dgm:pt modelId="{C25ED0A6-85E3-431A-9D0A-FD55EB22CE67}" type="pres">
      <dgm:prSet presAssocID="{462F7F1A-290F-4311-AEA0-31F880E6C0BE}" presName="root2" presStyleCnt="0"/>
      <dgm:spPr/>
    </dgm:pt>
    <dgm:pt modelId="{5E692E09-5C7A-4860-B05A-E4D866540633}" type="pres">
      <dgm:prSet presAssocID="{462F7F1A-290F-4311-AEA0-31F880E6C0BE}" presName="LevelTwoTextNode" presStyleLbl="node4" presStyleIdx="2" presStyleCnt="4" custScaleX="156553" custScaleY="79561" custLinFactNeighborX="-22280">
        <dgm:presLayoutVars>
          <dgm:chPref val="3"/>
        </dgm:presLayoutVars>
      </dgm:prSet>
      <dgm:spPr/>
      <dgm:t>
        <a:bodyPr/>
        <a:lstStyle/>
        <a:p>
          <a:endParaRPr lang="zh-TW" altLang="en-US"/>
        </a:p>
      </dgm:t>
    </dgm:pt>
    <dgm:pt modelId="{29D01E9E-A80B-4AD4-A3CC-91A93D5760E3}" type="pres">
      <dgm:prSet presAssocID="{462F7F1A-290F-4311-AEA0-31F880E6C0BE}" presName="level3hierChild" presStyleCnt="0"/>
      <dgm:spPr/>
    </dgm:pt>
    <dgm:pt modelId="{4DA8A488-A5AE-4C5D-B7F9-4BEEA6FDCBE7}" type="pres">
      <dgm:prSet presAssocID="{FFD9C3ED-6E14-4229-B3F5-E3B0F45628DD}" presName="conn2-1" presStyleLbl="parChTrans1D2" presStyleIdx="2" presStyleCnt="3"/>
      <dgm:spPr/>
      <dgm:t>
        <a:bodyPr/>
        <a:lstStyle/>
        <a:p>
          <a:endParaRPr lang="zh-TW" altLang="en-US"/>
        </a:p>
      </dgm:t>
    </dgm:pt>
    <dgm:pt modelId="{E8AFF922-3B2A-483E-92AB-E07DAE2B6387}" type="pres">
      <dgm:prSet presAssocID="{FFD9C3ED-6E14-4229-B3F5-E3B0F45628DD}" presName="connTx" presStyleLbl="parChTrans1D2" presStyleIdx="2" presStyleCnt="3"/>
      <dgm:spPr/>
      <dgm:t>
        <a:bodyPr/>
        <a:lstStyle/>
        <a:p>
          <a:endParaRPr lang="zh-TW" altLang="en-US"/>
        </a:p>
      </dgm:t>
    </dgm:pt>
    <dgm:pt modelId="{AD09F9C1-1021-49D7-9FDA-20BACD446702}" type="pres">
      <dgm:prSet presAssocID="{A2153015-3268-401E-B97C-950244555F13}" presName="root2" presStyleCnt="0"/>
      <dgm:spPr/>
    </dgm:pt>
    <dgm:pt modelId="{6332A304-BD13-4435-AA5C-E9C9FFE2E406}" type="pres">
      <dgm:prSet presAssocID="{A2153015-3268-401E-B97C-950244555F13}" presName="LevelTwoTextNode" presStyleLbl="node2" presStyleIdx="2" presStyleCnt="3" custScaleX="39381" custScaleY="79889" custLinFactNeighborX="9206" custLinFactNeighborY="8042">
        <dgm:presLayoutVars>
          <dgm:chPref val="3"/>
        </dgm:presLayoutVars>
      </dgm:prSet>
      <dgm:spPr/>
      <dgm:t>
        <a:bodyPr/>
        <a:lstStyle/>
        <a:p>
          <a:endParaRPr lang="zh-TW" altLang="en-US"/>
        </a:p>
      </dgm:t>
    </dgm:pt>
    <dgm:pt modelId="{92B83085-85C3-4F90-9244-734BDE463A92}" type="pres">
      <dgm:prSet presAssocID="{A2153015-3268-401E-B97C-950244555F13}" presName="level3hierChild" presStyleCnt="0"/>
      <dgm:spPr/>
    </dgm:pt>
    <dgm:pt modelId="{B1FAB206-45BB-4BAA-A2AD-415D89A575B9}" type="pres">
      <dgm:prSet presAssocID="{9FFF4155-51D8-4F08-842D-6E7051899B4D}" presName="conn2-1" presStyleLbl="parChTrans1D3" presStyleIdx="3" presStyleCnt="4"/>
      <dgm:spPr/>
      <dgm:t>
        <a:bodyPr/>
        <a:lstStyle/>
        <a:p>
          <a:endParaRPr lang="zh-TW" altLang="en-US"/>
        </a:p>
      </dgm:t>
    </dgm:pt>
    <dgm:pt modelId="{90E1707F-1C42-4218-A915-24A7603208AD}" type="pres">
      <dgm:prSet presAssocID="{9FFF4155-51D8-4F08-842D-6E7051899B4D}" presName="connTx" presStyleLbl="parChTrans1D3" presStyleIdx="3" presStyleCnt="4"/>
      <dgm:spPr/>
      <dgm:t>
        <a:bodyPr/>
        <a:lstStyle/>
        <a:p>
          <a:endParaRPr lang="zh-TW" altLang="en-US"/>
        </a:p>
      </dgm:t>
    </dgm:pt>
    <dgm:pt modelId="{4031FCD8-D133-4A38-AE6C-DBA3DEE519C1}" type="pres">
      <dgm:prSet presAssocID="{515F60BD-9B26-4B4B-B550-C2331E73F7BC}" presName="root2" presStyleCnt="0"/>
      <dgm:spPr/>
    </dgm:pt>
    <dgm:pt modelId="{6AD6B59F-86C1-4920-9032-733443E1A425}" type="pres">
      <dgm:prSet presAssocID="{515F60BD-9B26-4B4B-B550-C2331E73F7BC}" presName="LevelTwoTextNode" presStyleLbl="node3" presStyleIdx="3" presStyleCnt="4" custScaleX="114970" custScaleY="73853" custLinFactNeighborX="-1845" custLinFactNeighborY="7761">
        <dgm:presLayoutVars>
          <dgm:chPref val="3"/>
        </dgm:presLayoutVars>
      </dgm:prSet>
      <dgm:spPr/>
      <dgm:t>
        <a:bodyPr/>
        <a:lstStyle/>
        <a:p>
          <a:endParaRPr lang="zh-TW" altLang="en-US"/>
        </a:p>
      </dgm:t>
    </dgm:pt>
    <dgm:pt modelId="{F9CA1696-A900-4188-8CFA-23CA69DDDAF1}" type="pres">
      <dgm:prSet presAssocID="{515F60BD-9B26-4B4B-B550-C2331E73F7BC}" presName="level3hierChild" presStyleCnt="0"/>
      <dgm:spPr/>
    </dgm:pt>
    <dgm:pt modelId="{6D4D9504-5D97-484F-B752-4AA2541F789A}" type="pres">
      <dgm:prSet presAssocID="{B64B920D-4A3D-4FA4-96E4-CE513A4C8969}" presName="conn2-1" presStyleLbl="parChTrans1D4" presStyleIdx="3" presStyleCnt="4"/>
      <dgm:spPr/>
      <dgm:t>
        <a:bodyPr/>
        <a:lstStyle/>
        <a:p>
          <a:endParaRPr lang="zh-TW" altLang="en-US"/>
        </a:p>
      </dgm:t>
    </dgm:pt>
    <dgm:pt modelId="{E5E36E49-42E6-4D34-BC28-D5E4BA90762E}" type="pres">
      <dgm:prSet presAssocID="{B64B920D-4A3D-4FA4-96E4-CE513A4C8969}" presName="connTx" presStyleLbl="parChTrans1D4" presStyleIdx="3" presStyleCnt="4"/>
      <dgm:spPr/>
      <dgm:t>
        <a:bodyPr/>
        <a:lstStyle/>
        <a:p>
          <a:endParaRPr lang="zh-TW" altLang="en-US"/>
        </a:p>
      </dgm:t>
    </dgm:pt>
    <dgm:pt modelId="{7C2AD384-39DE-4B37-A25F-68FB52278D0B}" type="pres">
      <dgm:prSet presAssocID="{8BFABAC6-5D78-48BB-A74F-53F846B8D19B}" presName="root2" presStyleCnt="0"/>
      <dgm:spPr/>
    </dgm:pt>
    <dgm:pt modelId="{1F522BA4-3F48-4C8E-8250-8E4573CB6ACB}" type="pres">
      <dgm:prSet presAssocID="{8BFABAC6-5D78-48BB-A74F-53F846B8D19B}" presName="LevelTwoTextNode" presStyleLbl="node4" presStyleIdx="3" presStyleCnt="4" custScaleX="159338" custScaleY="79561" custLinFactNeighborX="-19610" custLinFactNeighborY="8990">
        <dgm:presLayoutVars>
          <dgm:chPref val="3"/>
        </dgm:presLayoutVars>
      </dgm:prSet>
      <dgm:spPr/>
      <dgm:t>
        <a:bodyPr/>
        <a:lstStyle/>
        <a:p>
          <a:endParaRPr lang="zh-TW" altLang="en-US"/>
        </a:p>
      </dgm:t>
    </dgm:pt>
    <dgm:pt modelId="{8EB040EA-6D34-4DDB-A034-7BCFC68FE0CB}" type="pres">
      <dgm:prSet presAssocID="{8BFABAC6-5D78-48BB-A74F-53F846B8D19B}" presName="level3hierChild" presStyleCnt="0"/>
      <dgm:spPr/>
    </dgm:pt>
  </dgm:ptLst>
  <dgm:cxnLst>
    <dgm:cxn modelId="{F72F5574-7F87-4DF1-B71A-ED57CC170B8B}" srcId="{09ED813C-EF73-431F-963D-FEF174273277}" destId="{9DA37E65-50A1-4A00-BCF5-F42D93CB5621}" srcOrd="1" destOrd="0" parTransId="{7567E850-C1F6-4695-B3B3-5CCDC6FE4D2B}" sibTransId="{0D6CD1B4-C321-4062-BF23-0C0174679ACF}"/>
    <dgm:cxn modelId="{7807179D-5C81-4A6B-A8AC-713BC9A86DD8}" type="presOf" srcId="{6151D14B-DF9A-44C6-9C69-887FDB230186}" destId="{26EDA9C8-3EE3-47F4-975A-BA52AAEA64F8}" srcOrd="0" destOrd="0" presId="urn:microsoft.com/office/officeart/2005/8/layout/hierarchy2"/>
    <dgm:cxn modelId="{721E74D8-BD83-4631-8C97-AC0A77F5D1DC}" type="presOf" srcId="{7567E850-C1F6-4695-B3B3-5CCDC6FE4D2B}" destId="{76BF3FF4-588E-48BF-9971-DD04F0EDBEA5}" srcOrd="1" destOrd="0" presId="urn:microsoft.com/office/officeart/2005/8/layout/hierarchy2"/>
    <dgm:cxn modelId="{84DB2B65-87F8-4472-AF21-783A2E625FD4}" type="presOf" srcId="{B64B920D-4A3D-4FA4-96E4-CE513A4C8969}" destId="{E5E36E49-42E6-4D34-BC28-D5E4BA90762E}" srcOrd="1" destOrd="0" presId="urn:microsoft.com/office/officeart/2005/8/layout/hierarchy2"/>
    <dgm:cxn modelId="{5239F87A-B6DB-4552-9813-0D6B2ACBF043}" type="presOf" srcId="{A9877E4F-82AB-40C9-A355-613C930D137B}" destId="{155E216A-9C36-41D9-BA4E-39BCB01B4638}" srcOrd="1" destOrd="0" presId="urn:microsoft.com/office/officeart/2005/8/layout/hierarchy2"/>
    <dgm:cxn modelId="{74ED261D-AFCA-4BC0-A06F-95F263860C3C}" type="presOf" srcId="{2D7F9DBE-FF72-460A-8379-5F9178FB9F22}" destId="{D61B88FB-DA52-4E25-8913-4A43FBB12D2B}" srcOrd="0" destOrd="0" presId="urn:microsoft.com/office/officeart/2005/8/layout/hierarchy2"/>
    <dgm:cxn modelId="{BAB9EC8F-11F6-4575-81F0-1FCE126A4DF8}" srcId="{18F07AB6-A44F-4481-A6FB-4CE3AC486648}" destId="{DD2A662C-1F38-44A2-A48E-729F77ADA132}" srcOrd="0" destOrd="0" parTransId="{BD61E0BE-D0F5-4EF6-9850-7D442C3E4656}" sibTransId="{D78056D5-D689-4C8C-8F90-75F9FD22A6A4}"/>
    <dgm:cxn modelId="{2EF50A9C-00AD-40C8-955B-E701D8461407}" type="presOf" srcId="{A9877E4F-82AB-40C9-A355-613C930D137B}" destId="{0D7F1406-743D-47CA-AC3B-9083EBFA17AB}" srcOrd="0" destOrd="0" presId="urn:microsoft.com/office/officeart/2005/8/layout/hierarchy2"/>
    <dgm:cxn modelId="{64913243-BE62-44E9-951E-D08EABE0026E}" type="presOf" srcId="{462F7F1A-290F-4311-AEA0-31F880E6C0BE}" destId="{5E692E09-5C7A-4860-B05A-E4D866540633}" srcOrd="0" destOrd="0" presId="urn:microsoft.com/office/officeart/2005/8/layout/hierarchy2"/>
    <dgm:cxn modelId="{9A8E04D2-E3A8-4486-8A4C-9988E5AE5CDC}" type="presOf" srcId="{84CE9FF4-B8E7-4263-A0F2-757A0FA27130}" destId="{CC19997C-F43A-4889-99B9-098F13F5B860}" srcOrd="0" destOrd="0" presId="urn:microsoft.com/office/officeart/2005/8/layout/hierarchy2"/>
    <dgm:cxn modelId="{DCDCADA0-C5B8-4310-A871-BBA1DD94CD29}" type="presOf" srcId="{27311CB0-2EAD-4014-BCDE-5AA808509A5D}" destId="{D70ED385-74CF-4448-A224-F12713DEB7A4}" srcOrd="0" destOrd="0" presId="urn:microsoft.com/office/officeart/2005/8/layout/hierarchy2"/>
    <dgm:cxn modelId="{6E02EB7C-C9BE-4C5F-AC4D-B4AB6E1DE42C}" type="presOf" srcId="{09ED813C-EF73-431F-963D-FEF174273277}" destId="{E2C9243E-6A42-4758-88B3-E05AB6B9D52B}" srcOrd="0" destOrd="0" presId="urn:microsoft.com/office/officeart/2005/8/layout/hierarchy2"/>
    <dgm:cxn modelId="{EC1751D5-D174-4161-B689-B31E924C89E3}" type="presOf" srcId="{856A1A00-24D1-44A8-81C7-D7C911756D34}" destId="{D13F431D-ADFC-4D3D-8384-4D86C5E44A5E}" srcOrd="0" destOrd="0" presId="urn:microsoft.com/office/officeart/2005/8/layout/hierarchy2"/>
    <dgm:cxn modelId="{E4ED7279-3D25-4BB9-ACFD-8EF750DFBD13}" type="presOf" srcId="{1960C15D-4F8F-44F4-84F2-E3B9B1E38EAE}" destId="{66C12C8D-0D03-494A-BBF7-57BE22F13236}" srcOrd="0" destOrd="0" presId="urn:microsoft.com/office/officeart/2005/8/layout/hierarchy2"/>
    <dgm:cxn modelId="{9222EAA6-4C7E-476B-B2B5-6C1FFE591B97}" type="presOf" srcId="{9FFF4155-51D8-4F08-842D-6E7051899B4D}" destId="{B1FAB206-45BB-4BAA-A2AD-415D89A575B9}" srcOrd="0" destOrd="0" presId="urn:microsoft.com/office/officeart/2005/8/layout/hierarchy2"/>
    <dgm:cxn modelId="{F4E760AF-D01A-4FC9-9258-F3E60E05BD68}" srcId="{515F60BD-9B26-4B4B-B550-C2331E73F7BC}" destId="{8BFABAC6-5D78-48BB-A74F-53F846B8D19B}" srcOrd="0" destOrd="0" parTransId="{B64B920D-4A3D-4FA4-96E4-CE513A4C8969}" sibTransId="{57543976-4183-46AC-A79D-72CECDC00EE2}"/>
    <dgm:cxn modelId="{1FFCF388-8823-4DB6-A877-8E92C754DB5C}" srcId="{DB3918AB-55AC-4104-8632-87EDF2954F40}" destId="{462F7F1A-290F-4311-AEA0-31F880E6C0BE}" srcOrd="0" destOrd="0" parTransId="{1960C15D-4F8F-44F4-84F2-E3B9B1E38EAE}" sibTransId="{18769B85-1113-4F9C-BE96-93D3A8207575}"/>
    <dgm:cxn modelId="{197AE0B3-0E3B-41F3-9EB7-8F7CBE2772F8}" type="presOf" srcId="{84CE9FF4-B8E7-4263-A0F2-757A0FA27130}" destId="{16526D87-9DC3-439F-8DE0-6E5EFDF4FC94}" srcOrd="1" destOrd="0" presId="urn:microsoft.com/office/officeart/2005/8/layout/hierarchy2"/>
    <dgm:cxn modelId="{3A2725D7-54CD-4121-B379-306F9DCC3BF9}" type="presOf" srcId="{DB3918AB-55AC-4104-8632-87EDF2954F40}" destId="{4D9B244B-D921-418B-8F13-46036823DEFE}" srcOrd="0" destOrd="0" presId="urn:microsoft.com/office/officeart/2005/8/layout/hierarchy2"/>
    <dgm:cxn modelId="{1558EEDF-B17E-45BF-9136-320ACC8CA756}" type="presOf" srcId="{7567E850-C1F6-4695-B3B3-5CCDC6FE4D2B}" destId="{42652794-D7D0-49B8-BA94-FFE76BD31B06}" srcOrd="0" destOrd="0" presId="urn:microsoft.com/office/officeart/2005/8/layout/hierarchy2"/>
    <dgm:cxn modelId="{E53F8EC4-C3FC-4FB3-8513-7192AE850DA7}" type="presOf" srcId="{DFDE2CEE-6C94-47E3-A196-B2250C26203B}" destId="{A00107B2-00BE-4174-9F1C-165B869902DB}" srcOrd="0" destOrd="0" presId="urn:microsoft.com/office/officeart/2005/8/layout/hierarchy2"/>
    <dgm:cxn modelId="{6B45AADB-922D-4037-BA73-49B5CEFAC8DB}" type="presOf" srcId="{A2153015-3268-401E-B97C-950244555F13}" destId="{6332A304-BD13-4435-AA5C-E9C9FFE2E406}" srcOrd="0" destOrd="0" presId="urn:microsoft.com/office/officeart/2005/8/layout/hierarchy2"/>
    <dgm:cxn modelId="{BD489A4E-A0E0-4480-AAB8-63D38F14BC30}" srcId="{DD2A662C-1F38-44A2-A48E-729F77ADA132}" destId="{09ED813C-EF73-431F-963D-FEF174273277}" srcOrd="0" destOrd="0" parTransId="{856A1A00-24D1-44A8-81C7-D7C911756D34}" sibTransId="{F342F343-1923-4383-9694-32E03F1AF339}"/>
    <dgm:cxn modelId="{C593A8FC-C592-427E-96DD-4F772A345EF8}" type="presOf" srcId="{515F60BD-9B26-4B4B-B550-C2331E73F7BC}" destId="{6AD6B59F-86C1-4920-9032-733443E1A425}" srcOrd="0" destOrd="0" presId="urn:microsoft.com/office/officeart/2005/8/layout/hierarchy2"/>
    <dgm:cxn modelId="{5F080020-06E5-4669-B804-67D88BD38CD1}" type="presOf" srcId="{8BFABAC6-5D78-48BB-A74F-53F846B8D19B}" destId="{1F522BA4-3F48-4C8E-8250-8E4573CB6ACB}" srcOrd="0" destOrd="0" presId="urn:microsoft.com/office/officeart/2005/8/layout/hierarchy2"/>
    <dgm:cxn modelId="{9FB7923A-C94B-4DCF-B5E2-A2671B8CA7E8}" srcId="{DD2A662C-1F38-44A2-A48E-729F77ADA132}" destId="{A2153015-3268-401E-B97C-950244555F13}" srcOrd="2" destOrd="0" parTransId="{FFD9C3ED-6E14-4229-B3F5-E3B0F45628DD}" sibTransId="{2D4FD7F0-BA24-46DB-A4EB-86DB9DF3CB44}"/>
    <dgm:cxn modelId="{5F6C4E66-E970-451A-B81F-388291F039A7}" type="presOf" srcId="{A09BE7FA-23CA-4B51-863D-419D68E44A1F}" destId="{65D45C89-B70E-4FA2-B055-00B40A7C5EE8}" srcOrd="0" destOrd="0" presId="urn:microsoft.com/office/officeart/2005/8/layout/hierarchy2"/>
    <dgm:cxn modelId="{2B019E7E-F85C-4207-9A1B-DD85588BA99D}" type="presOf" srcId="{2D7F9DBE-FF72-460A-8379-5F9178FB9F22}" destId="{774A7453-C80F-4260-BDF4-C962D9753738}" srcOrd="1" destOrd="0" presId="urn:microsoft.com/office/officeart/2005/8/layout/hierarchy2"/>
    <dgm:cxn modelId="{962A0329-884E-43EC-A457-347ABD2244B6}" type="presOf" srcId="{F96E5F4D-F4FD-4525-9666-48ECEFE4502B}" destId="{06054954-FF5B-4703-9861-5D37C1B08ECB}" srcOrd="0" destOrd="0" presId="urn:microsoft.com/office/officeart/2005/8/layout/hierarchy2"/>
    <dgm:cxn modelId="{6A1C7F41-2C0E-49A1-BAD0-B208718D7EDA}" srcId="{A09BE7FA-23CA-4B51-863D-419D68E44A1F}" destId="{DB3918AB-55AC-4104-8632-87EDF2954F40}" srcOrd="0" destOrd="0" parTransId="{84CE9FF4-B8E7-4263-A0F2-757A0FA27130}" sibTransId="{BB8FE0E7-15AB-4C22-B15B-7B5BDA869510}"/>
    <dgm:cxn modelId="{9B2483D8-3503-46F0-B9D7-C095A82222CE}" type="presOf" srcId="{FFD9C3ED-6E14-4229-B3F5-E3B0F45628DD}" destId="{4DA8A488-A5AE-4C5D-B7F9-4BEEA6FDCBE7}" srcOrd="0" destOrd="0" presId="urn:microsoft.com/office/officeart/2005/8/layout/hierarchy2"/>
    <dgm:cxn modelId="{5CBE2FD9-CC15-4AA2-B745-F7F66240ABE5}" srcId="{DD2A662C-1F38-44A2-A48E-729F77ADA132}" destId="{A09BE7FA-23CA-4B51-863D-419D68E44A1F}" srcOrd="1" destOrd="0" parTransId="{A9877E4F-82AB-40C9-A355-613C930D137B}" sibTransId="{8AD8DE7A-0603-46AC-B421-66C1AC5AC0FB}"/>
    <dgm:cxn modelId="{817775BF-4237-4C77-B35F-DB7E71BEF264}" srcId="{9DA37E65-50A1-4A00-BCF5-F42D93CB5621}" destId="{DFDE2CEE-6C94-47E3-A196-B2250C26203B}" srcOrd="0" destOrd="0" parTransId="{B920428A-BAAA-4C05-8059-F58038CD7C5F}" sibTransId="{17474B9D-6EA5-4C7F-BC0C-79DEF50C93E5}"/>
    <dgm:cxn modelId="{B0AE0510-05CD-4549-9EAF-F1193EE53FDE}" type="presOf" srcId="{B64B920D-4A3D-4FA4-96E4-CE513A4C8969}" destId="{6D4D9504-5D97-484F-B752-4AA2541F789A}" srcOrd="0" destOrd="0" presId="urn:microsoft.com/office/officeart/2005/8/layout/hierarchy2"/>
    <dgm:cxn modelId="{1ED21BD0-0528-4441-B95F-ADD99A561BD2}" srcId="{27311CB0-2EAD-4014-BCDE-5AA808509A5D}" destId="{6151D14B-DF9A-44C6-9C69-887FDB230186}" srcOrd="0" destOrd="0" parTransId="{F96E5F4D-F4FD-4525-9666-48ECEFE4502B}" sibTransId="{3E1C5997-91FA-45B6-8EEB-9A2EEDBC8316}"/>
    <dgm:cxn modelId="{A46BB6F2-7AD6-454E-AFC7-50C47E0806DF}" type="presOf" srcId="{F96E5F4D-F4FD-4525-9666-48ECEFE4502B}" destId="{D4F52456-8FAE-4632-BFF6-5CB7F1E7E552}" srcOrd="1" destOrd="0" presId="urn:microsoft.com/office/officeart/2005/8/layout/hierarchy2"/>
    <dgm:cxn modelId="{AFC00D70-25EB-40B3-ADF5-8D0B5A42C88B}" type="presOf" srcId="{856A1A00-24D1-44A8-81C7-D7C911756D34}" destId="{563974AB-4A1B-41CC-8C51-139754481199}" srcOrd="1" destOrd="0" presId="urn:microsoft.com/office/officeart/2005/8/layout/hierarchy2"/>
    <dgm:cxn modelId="{9D1D1C52-A79A-4529-825B-AF6BD48F2DFA}" type="presOf" srcId="{B920428A-BAAA-4C05-8059-F58038CD7C5F}" destId="{AE9BD97C-E4E7-4248-9262-152AD4A540AF}" srcOrd="1" destOrd="0" presId="urn:microsoft.com/office/officeart/2005/8/layout/hierarchy2"/>
    <dgm:cxn modelId="{24437FE7-C059-43F8-9C85-DEE0EA0374C4}" type="presOf" srcId="{B920428A-BAAA-4C05-8059-F58038CD7C5F}" destId="{5E9F2C30-E5E5-49E8-8520-3BC158A8DBAF}" srcOrd="0" destOrd="0" presId="urn:microsoft.com/office/officeart/2005/8/layout/hierarchy2"/>
    <dgm:cxn modelId="{2FA594CC-ED84-4127-B229-2D9FC09F3381}" type="presOf" srcId="{9DA37E65-50A1-4A00-BCF5-F42D93CB5621}" destId="{4D9BCB76-F4DB-4685-B8C1-19FF95C13C38}" srcOrd="0" destOrd="0" presId="urn:microsoft.com/office/officeart/2005/8/layout/hierarchy2"/>
    <dgm:cxn modelId="{6B97CA55-D940-4D60-8934-A2AEFECB2535}" type="presOf" srcId="{18F07AB6-A44F-4481-A6FB-4CE3AC486648}" destId="{84D41067-83FE-4EC0-B91B-9EC49BEBC550}" srcOrd="0" destOrd="0" presId="urn:microsoft.com/office/officeart/2005/8/layout/hierarchy2"/>
    <dgm:cxn modelId="{B3493DEF-5844-46BE-9913-A8AB9D40F8D0}" type="presOf" srcId="{DD2A662C-1F38-44A2-A48E-729F77ADA132}" destId="{1783209B-4F91-49FE-927E-5034CD20CDDD}" srcOrd="0" destOrd="0" presId="urn:microsoft.com/office/officeart/2005/8/layout/hierarchy2"/>
    <dgm:cxn modelId="{CA9C54E6-F3ED-4FA8-9A9B-B9498504E466}" srcId="{09ED813C-EF73-431F-963D-FEF174273277}" destId="{27311CB0-2EAD-4014-BCDE-5AA808509A5D}" srcOrd="0" destOrd="0" parTransId="{2D7F9DBE-FF72-460A-8379-5F9178FB9F22}" sibTransId="{21EFBD60-92F6-4B0C-A828-8788A92A2CAE}"/>
    <dgm:cxn modelId="{4BCF6308-BDA9-4EF1-9D0C-0B8C411897D5}" srcId="{A2153015-3268-401E-B97C-950244555F13}" destId="{515F60BD-9B26-4B4B-B550-C2331E73F7BC}" srcOrd="0" destOrd="0" parTransId="{9FFF4155-51D8-4F08-842D-6E7051899B4D}" sibTransId="{97A4E584-9BE5-4397-8400-59A64E4D6C6C}"/>
    <dgm:cxn modelId="{0808EEB8-1FEE-4A52-8705-8FB048B3B4AD}" type="presOf" srcId="{9FFF4155-51D8-4F08-842D-6E7051899B4D}" destId="{90E1707F-1C42-4218-A915-24A7603208AD}" srcOrd="1" destOrd="0" presId="urn:microsoft.com/office/officeart/2005/8/layout/hierarchy2"/>
    <dgm:cxn modelId="{219AE31B-B633-400A-94B1-2E2E0A7C3840}" type="presOf" srcId="{1960C15D-4F8F-44F4-84F2-E3B9B1E38EAE}" destId="{EF20294D-6A9D-4952-BD07-33D06088B089}" srcOrd="1" destOrd="0" presId="urn:microsoft.com/office/officeart/2005/8/layout/hierarchy2"/>
    <dgm:cxn modelId="{4A9C85E6-E10C-4561-BED0-89EE06477F35}" type="presOf" srcId="{FFD9C3ED-6E14-4229-B3F5-E3B0F45628DD}" destId="{E8AFF922-3B2A-483E-92AB-E07DAE2B6387}" srcOrd="1" destOrd="0" presId="urn:microsoft.com/office/officeart/2005/8/layout/hierarchy2"/>
    <dgm:cxn modelId="{EBC2BD29-23EC-4D81-8D44-8228C1600785}" type="presParOf" srcId="{84D41067-83FE-4EC0-B91B-9EC49BEBC550}" destId="{2ED1DB23-E97B-4175-AA9E-0B60D66FFFF9}" srcOrd="0" destOrd="0" presId="urn:microsoft.com/office/officeart/2005/8/layout/hierarchy2"/>
    <dgm:cxn modelId="{D54522D1-0C66-409D-9EF0-55D50339C56A}" type="presParOf" srcId="{2ED1DB23-E97B-4175-AA9E-0B60D66FFFF9}" destId="{1783209B-4F91-49FE-927E-5034CD20CDDD}" srcOrd="0" destOrd="0" presId="urn:microsoft.com/office/officeart/2005/8/layout/hierarchy2"/>
    <dgm:cxn modelId="{AF34AA63-77AE-455E-AF2A-378D121FD84E}" type="presParOf" srcId="{2ED1DB23-E97B-4175-AA9E-0B60D66FFFF9}" destId="{6EE52802-F905-499B-8CBF-CC8805822F1B}" srcOrd="1" destOrd="0" presId="urn:microsoft.com/office/officeart/2005/8/layout/hierarchy2"/>
    <dgm:cxn modelId="{8403C89B-C6B3-4BA6-BB02-3DE72281DE6D}" type="presParOf" srcId="{6EE52802-F905-499B-8CBF-CC8805822F1B}" destId="{D13F431D-ADFC-4D3D-8384-4D86C5E44A5E}" srcOrd="0" destOrd="0" presId="urn:microsoft.com/office/officeart/2005/8/layout/hierarchy2"/>
    <dgm:cxn modelId="{866BCEC0-0DC5-4B29-962D-5CA04F0B97BF}" type="presParOf" srcId="{D13F431D-ADFC-4D3D-8384-4D86C5E44A5E}" destId="{563974AB-4A1B-41CC-8C51-139754481199}" srcOrd="0" destOrd="0" presId="urn:microsoft.com/office/officeart/2005/8/layout/hierarchy2"/>
    <dgm:cxn modelId="{798571F1-F120-4047-BE88-C7883EEB4116}" type="presParOf" srcId="{6EE52802-F905-499B-8CBF-CC8805822F1B}" destId="{BF571884-14C6-4C50-A113-389FFC70CB60}" srcOrd="1" destOrd="0" presId="urn:microsoft.com/office/officeart/2005/8/layout/hierarchy2"/>
    <dgm:cxn modelId="{F1AAD9FD-0D13-4359-8EFB-B4C323969E1E}" type="presParOf" srcId="{BF571884-14C6-4C50-A113-389FFC70CB60}" destId="{E2C9243E-6A42-4758-88B3-E05AB6B9D52B}" srcOrd="0" destOrd="0" presId="urn:microsoft.com/office/officeart/2005/8/layout/hierarchy2"/>
    <dgm:cxn modelId="{41C90637-68F0-4786-B1D4-D4001242F862}" type="presParOf" srcId="{BF571884-14C6-4C50-A113-389FFC70CB60}" destId="{EEB44678-E817-40EC-B045-AB8B7030E24F}" srcOrd="1" destOrd="0" presId="urn:microsoft.com/office/officeart/2005/8/layout/hierarchy2"/>
    <dgm:cxn modelId="{F99A2E82-10A5-4601-9C70-CC10A95A0B2A}" type="presParOf" srcId="{EEB44678-E817-40EC-B045-AB8B7030E24F}" destId="{D61B88FB-DA52-4E25-8913-4A43FBB12D2B}" srcOrd="0" destOrd="0" presId="urn:microsoft.com/office/officeart/2005/8/layout/hierarchy2"/>
    <dgm:cxn modelId="{94C99DF7-5987-48A8-918C-3095CD31A948}" type="presParOf" srcId="{D61B88FB-DA52-4E25-8913-4A43FBB12D2B}" destId="{774A7453-C80F-4260-BDF4-C962D9753738}" srcOrd="0" destOrd="0" presId="urn:microsoft.com/office/officeart/2005/8/layout/hierarchy2"/>
    <dgm:cxn modelId="{287BE849-4431-4D6B-8D75-1723F442A804}" type="presParOf" srcId="{EEB44678-E817-40EC-B045-AB8B7030E24F}" destId="{1BF52BA2-4FFE-4ECB-812F-DB185D67277E}" srcOrd="1" destOrd="0" presId="urn:microsoft.com/office/officeart/2005/8/layout/hierarchy2"/>
    <dgm:cxn modelId="{F1075CE7-1BAB-4A77-B42B-F2F01EAB2A3B}" type="presParOf" srcId="{1BF52BA2-4FFE-4ECB-812F-DB185D67277E}" destId="{D70ED385-74CF-4448-A224-F12713DEB7A4}" srcOrd="0" destOrd="0" presId="urn:microsoft.com/office/officeart/2005/8/layout/hierarchy2"/>
    <dgm:cxn modelId="{C3D0C2AC-0A5B-43EF-ACC7-5F06B79DBFF0}" type="presParOf" srcId="{1BF52BA2-4FFE-4ECB-812F-DB185D67277E}" destId="{A439CA2B-AB44-4B87-A01B-F6B07F14D9B8}" srcOrd="1" destOrd="0" presId="urn:microsoft.com/office/officeart/2005/8/layout/hierarchy2"/>
    <dgm:cxn modelId="{83F0A5C6-8837-4F85-8DDF-B3D2F42649C1}" type="presParOf" srcId="{A439CA2B-AB44-4B87-A01B-F6B07F14D9B8}" destId="{06054954-FF5B-4703-9861-5D37C1B08ECB}" srcOrd="0" destOrd="0" presId="urn:microsoft.com/office/officeart/2005/8/layout/hierarchy2"/>
    <dgm:cxn modelId="{1605899F-C19A-4D6F-B261-62B44E814252}" type="presParOf" srcId="{06054954-FF5B-4703-9861-5D37C1B08ECB}" destId="{D4F52456-8FAE-4632-BFF6-5CB7F1E7E552}" srcOrd="0" destOrd="0" presId="urn:microsoft.com/office/officeart/2005/8/layout/hierarchy2"/>
    <dgm:cxn modelId="{A7192977-B191-4C41-AD90-A105D61B8744}" type="presParOf" srcId="{A439CA2B-AB44-4B87-A01B-F6B07F14D9B8}" destId="{4CEE38D1-A2FB-47E4-BA26-291B37A2551E}" srcOrd="1" destOrd="0" presId="urn:microsoft.com/office/officeart/2005/8/layout/hierarchy2"/>
    <dgm:cxn modelId="{A618F6F4-56D0-470D-90C1-739C8C9D9C48}" type="presParOf" srcId="{4CEE38D1-A2FB-47E4-BA26-291B37A2551E}" destId="{26EDA9C8-3EE3-47F4-975A-BA52AAEA64F8}" srcOrd="0" destOrd="0" presId="urn:microsoft.com/office/officeart/2005/8/layout/hierarchy2"/>
    <dgm:cxn modelId="{A1296F5F-88AF-47B1-834A-F3346891A4CB}" type="presParOf" srcId="{4CEE38D1-A2FB-47E4-BA26-291B37A2551E}" destId="{03D95224-04BB-45CF-B5ED-44C41C196CBF}" srcOrd="1" destOrd="0" presId="urn:microsoft.com/office/officeart/2005/8/layout/hierarchy2"/>
    <dgm:cxn modelId="{F0E97004-3497-40DD-A732-B75E7BC1A23F}" type="presParOf" srcId="{EEB44678-E817-40EC-B045-AB8B7030E24F}" destId="{42652794-D7D0-49B8-BA94-FFE76BD31B06}" srcOrd="2" destOrd="0" presId="urn:microsoft.com/office/officeart/2005/8/layout/hierarchy2"/>
    <dgm:cxn modelId="{283F1B73-0953-46B2-95AE-E37F230E7E6E}" type="presParOf" srcId="{42652794-D7D0-49B8-BA94-FFE76BD31B06}" destId="{76BF3FF4-588E-48BF-9971-DD04F0EDBEA5}" srcOrd="0" destOrd="0" presId="urn:microsoft.com/office/officeart/2005/8/layout/hierarchy2"/>
    <dgm:cxn modelId="{3C25B8F9-F81E-4335-BCBE-305B9F5325C9}" type="presParOf" srcId="{EEB44678-E817-40EC-B045-AB8B7030E24F}" destId="{AEE89B3F-56BB-4FC8-B3B6-487956BE81AE}" srcOrd="3" destOrd="0" presId="urn:microsoft.com/office/officeart/2005/8/layout/hierarchy2"/>
    <dgm:cxn modelId="{330D4734-8A02-44D1-9EDB-62363180DF87}" type="presParOf" srcId="{AEE89B3F-56BB-4FC8-B3B6-487956BE81AE}" destId="{4D9BCB76-F4DB-4685-B8C1-19FF95C13C38}" srcOrd="0" destOrd="0" presId="urn:microsoft.com/office/officeart/2005/8/layout/hierarchy2"/>
    <dgm:cxn modelId="{A6F53E80-9C67-43D1-B4EE-A93CA1D0F4C8}" type="presParOf" srcId="{AEE89B3F-56BB-4FC8-B3B6-487956BE81AE}" destId="{E9B49524-CC25-4FB4-9A6C-0C6447E50220}" srcOrd="1" destOrd="0" presId="urn:microsoft.com/office/officeart/2005/8/layout/hierarchy2"/>
    <dgm:cxn modelId="{880B59D0-4BD0-41BA-828C-8A2994132107}" type="presParOf" srcId="{E9B49524-CC25-4FB4-9A6C-0C6447E50220}" destId="{5E9F2C30-E5E5-49E8-8520-3BC158A8DBAF}" srcOrd="0" destOrd="0" presId="urn:microsoft.com/office/officeart/2005/8/layout/hierarchy2"/>
    <dgm:cxn modelId="{BEBDDE66-B08C-4750-B2DB-D61956E1E476}" type="presParOf" srcId="{5E9F2C30-E5E5-49E8-8520-3BC158A8DBAF}" destId="{AE9BD97C-E4E7-4248-9262-152AD4A540AF}" srcOrd="0" destOrd="0" presId="urn:microsoft.com/office/officeart/2005/8/layout/hierarchy2"/>
    <dgm:cxn modelId="{DFCDF556-A42C-45E3-AB8F-D5DBFFC9FE13}" type="presParOf" srcId="{E9B49524-CC25-4FB4-9A6C-0C6447E50220}" destId="{7A5B7356-101D-4158-A014-F7B4D4EBFDA3}" srcOrd="1" destOrd="0" presId="urn:microsoft.com/office/officeart/2005/8/layout/hierarchy2"/>
    <dgm:cxn modelId="{C3FAB643-38C5-495D-8DD2-2AA80AA141D7}" type="presParOf" srcId="{7A5B7356-101D-4158-A014-F7B4D4EBFDA3}" destId="{A00107B2-00BE-4174-9F1C-165B869902DB}" srcOrd="0" destOrd="0" presId="urn:microsoft.com/office/officeart/2005/8/layout/hierarchy2"/>
    <dgm:cxn modelId="{1ED86B62-1C10-4B3E-971D-E399A6644C21}" type="presParOf" srcId="{7A5B7356-101D-4158-A014-F7B4D4EBFDA3}" destId="{0EE4301E-120A-45FB-8831-A67247EE1769}" srcOrd="1" destOrd="0" presId="urn:microsoft.com/office/officeart/2005/8/layout/hierarchy2"/>
    <dgm:cxn modelId="{F04F00D8-4E83-4271-B4A4-76308C138C4A}" type="presParOf" srcId="{6EE52802-F905-499B-8CBF-CC8805822F1B}" destId="{0D7F1406-743D-47CA-AC3B-9083EBFA17AB}" srcOrd="2" destOrd="0" presId="urn:microsoft.com/office/officeart/2005/8/layout/hierarchy2"/>
    <dgm:cxn modelId="{40BF572A-377A-434C-A64B-66A5641C0AFD}" type="presParOf" srcId="{0D7F1406-743D-47CA-AC3B-9083EBFA17AB}" destId="{155E216A-9C36-41D9-BA4E-39BCB01B4638}" srcOrd="0" destOrd="0" presId="urn:microsoft.com/office/officeart/2005/8/layout/hierarchy2"/>
    <dgm:cxn modelId="{5C24014C-B53B-4B26-A14E-A95F98E245C7}" type="presParOf" srcId="{6EE52802-F905-499B-8CBF-CC8805822F1B}" destId="{5DA26285-32C3-4FF7-9B50-4F3BDBCFF63E}" srcOrd="3" destOrd="0" presId="urn:microsoft.com/office/officeart/2005/8/layout/hierarchy2"/>
    <dgm:cxn modelId="{DF9662C5-E07B-4910-A85C-ABA96D9F5EF9}" type="presParOf" srcId="{5DA26285-32C3-4FF7-9B50-4F3BDBCFF63E}" destId="{65D45C89-B70E-4FA2-B055-00B40A7C5EE8}" srcOrd="0" destOrd="0" presId="urn:microsoft.com/office/officeart/2005/8/layout/hierarchy2"/>
    <dgm:cxn modelId="{EEEA0346-A705-481A-B66C-85DB4A76F2E6}" type="presParOf" srcId="{5DA26285-32C3-4FF7-9B50-4F3BDBCFF63E}" destId="{4DD4B411-CCA7-4A65-85A7-F197BE4A9070}" srcOrd="1" destOrd="0" presId="urn:microsoft.com/office/officeart/2005/8/layout/hierarchy2"/>
    <dgm:cxn modelId="{20E0A601-8A5D-4766-BBD0-498751FC07AC}" type="presParOf" srcId="{4DD4B411-CCA7-4A65-85A7-F197BE4A9070}" destId="{CC19997C-F43A-4889-99B9-098F13F5B860}" srcOrd="0" destOrd="0" presId="urn:microsoft.com/office/officeart/2005/8/layout/hierarchy2"/>
    <dgm:cxn modelId="{15B89AE8-67F6-478A-A5A7-C003E8AD7D02}" type="presParOf" srcId="{CC19997C-F43A-4889-99B9-098F13F5B860}" destId="{16526D87-9DC3-439F-8DE0-6E5EFDF4FC94}" srcOrd="0" destOrd="0" presId="urn:microsoft.com/office/officeart/2005/8/layout/hierarchy2"/>
    <dgm:cxn modelId="{E408FB23-7BE8-430F-B3C6-2DC04ED286EE}" type="presParOf" srcId="{4DD4B411-CCA7-4A65-85A7-F197BE4A9070}" destId="{7D2557DB-5A00-433C-8B8F-3B0282459EEC}" srcOrd="1" destOrd="0" presId="urn:microsoft.com/office/officeart/2005/8/layout/hierarchy2"/>
    <dgm:cxn modelId="{3FEFBE9D-1A92-49E1-BA57-CCDE46E972D0}" type="presParOf" srcId="{7D2557DB-5A00-433C-8B8F-3B0282459EEC}" destId="{4D9B244B-D921-418B-8F13-46036823DEFE}" srcOrd="0" destOrd="0" presId="urn:microsoft.com/office/officeart/2005/8/layout/hierarchy2"/>
    <dgm:cxn modelId="{B9F86839-DEBA-4C38-AF82-36E3D0963026}" type="presParOf" srcId="{7D2557DB-5A00-433C-8B8F-3B0282459EEC}" destId="{D857F49B-84B2-457E-9E71-2B246C3EC362}" srcOrd="1" destOrd="0" presId="urn:microsoft.com/office/officeart/2005/8/layout/hierarchy2"/>
    <dgm:cxn modelId="{98248C1F-F55A-45A2-BDF7-1BE1FFFD3321}" type="presParOf" srcId="{D857F49B-84B2-457E-9E71-2B246C3EC362}" destId="{66C12C8D-0D03-494A-BBF7-57BE22F13236}" srcOrd="0" destOrd="0" presId="urn:microsoft.com/office/officeart/2005/8/layout/hierarchy2"/>
    <dgm:cxn modelId="{312D4910-D8BF-4100-BACE-573299BBB5DB}" type="presParOf" srcId="{66C12C8D-0D03-494A-BBF7-57BE22F13236}" destId="{EF20294D-6A9D-4952-BD07-33D06088B089}" srcOrd="0" destOrd="0" presId="urn:microsoft.com/office/officeart/2005/8/layout/hierarchy2"/>
    <dgm:cxn modelId="{BD0C32C2-4B68-434A-95D3-725CAA48F89A}" type="presParOf" srcId="{D857F49B-84B2-457E-9E71-2B246C3EC362}" destId="{C25ED0A6-85E3-431A-9D0A-FD55EB22CE67}" srcOrd="1" destOrd="0" presId="urn:microsoft.com/office/officeart/2005/8/layout/hierarchy2"/>
    <dgm:cxn modelId="{C085EE0C-C6AC-48B6-B83D-F1BA73A0D896}" type="presParOf" srcId="{C25ED0A6-85E3-431A-9D0A-FD55EB22CE67}" destId="{5E692E09-5C7A-4860-B05A-E4D866540633}" srcOrd="0" destOrd="0" presId="urn:microsoft.com/office/officeart/2005/8/layout/hierarchy2"/>
    <dgm:cxn modelId="{A48FA5D3-8E18-4339-A6CB-FA9A7F5A6156}" type="presParOf" srcId="{C25ED0A6-85E3-431A-9D0A-FD55EB22CE67}" destId="{29D01E9E-A80B-4AD4-A3CC-91A93D5760E3}" srcOrd="1" destOrd="0" presId="urn:microsoft.com/office/officeart/2005/8/layout/hierarchy2"/>
    <dgm:cxn modelId="{6E1AC46D-E049-42AF-86AE-0527DB62E3F8}" type="presParOf" srcId="{6EE52802-F905-499B-8CBF-CC8805822F1B}" destId="{4DA8A488-A5AE-4C5D-B7F9-4BEEA6FDCBE7}" srcOrd="4" destOrd="0" presId="urn:microsoft.com/office/officeart/2005/8/layout/hierarchy2"/>
    <dgm:cxn modelId="{3640C7A2-4CE4-4B89-BCEE-BB4CC8331167}" type="presParOf" srcId="{4DA8A488-A5AE-4C5D-B7F9-4BEEA6FDCBE7}" destId="{E8AFF922-3B2A-483E-92AB-E07DAE2B6387}" srcOrd="0" destOrd="0" presId="urn:microsoft.com/office/officeart/2005/8/layout/hierarchy2"/>
    <dgm:cxn modelId="{2D6E8809-DF0C-4BD6-8722-0BC85A5074BC}" type="presParOf" srcId="{6EE52802-F905-499B-8CBF-CC8805822F1B}" destId="{AD09F9C1-1021-49D7-9FDA-20BACD446702}" srcOrd="5" destOrd="0" presId="urn:microsoft.com/office/officeart/2005/8/layout/hierarchy2"/>
    <dgm:cxn modelId="{807FEBB7-5EEC-481B-B6C0-8390EE3AE463}" type="presParOf" srcId="{AD09F9C1-1021-49D7-9FDA-20BACD446702}" destId="{6332A304-BD13-4435-AA5C-E9C9FFE2E406}" srcOrd="0" destOrd="0" presId="urn:microsoft.com/office/officeart/2005/8/layout/hierarchy2"/>
    <dgm:cxn modelId="{3F17A1E5-6F3A-4672-A49B-7853DC18C3A7}" type="presParOf" srcId="{AD09F9C1-1021-49D7-9FDA-20BACD446702}" destId="{92B83085-85C3-4F90-9244-734BDE463A92}" srcOrd="1" destOrd="0" presId="urn:microsoft.com/office/officeart/2005/8/layout/hierarchy2"/>
    <dgm:cxn modelId="{8B52B259-2C8B-4825-865B-427B6D259A17}" type="presParOf" srcId="{92B83085-85C3-4F90-9244-734BDE463A92}" destId="{B1FAB206-45BB-4BAA-A2AD-415D89A575B9}" srcOrd="0" destOrd="0" presId="urn:microsoft.com/office/officeart/2005/8/layout/hierarchy2"/>
    <dgm:cxn modelId="{3AA98492-75BD-4C18-BEC2-B06E7E59B3B5}" type="presParOf" srcId="{B1FAB206-45BB-4BAA-A2AD-415D89A575B9}" destId="{90E1707F-1C42-4218-A915-24A7603208AD}" srcOrd="0" destOrd="0" presId="urn:microsoft.com/office/officeart/2005/8/layout/hierarchy2"/>
    <dgm:cxn modelId="{CBFAE162-6583-42AD-8635-E988D2C8CA74}" type="presParOf" srcId="{92B83085-85C3-4F90-9244-734BDE463A92}" destId="{4031FCD8-D133-4A38-AE6C-DBA3DEE519C1}" srcOrd="1" destOrd="0" presId="urn:microsoft.com/office/officeart/2005/8/layout/hierarchy2"/>
    <dgm:cxn modelId="{490FAB2C-5D57-4838-80AA-8B8702FEB008}" type="presParOf" srcId="{4031FCD8-D133-4A38-AE6C-DBA3DEE519C1}" destId="{6AD6B59F-86C1-4920-9032-733443E1A425}" srcOrd="0" destOrd="0" presId="urn:microsoft.com/office/officeart/2005/8/layout/hierarchy2"/>
    <dgm:cxn modelId="{2A5896C3-C02F-4102-A138-E0543FACBFCC}" type="presParOf" srcId="{4031FCD8-D133-4A38-AE6C-DBA3DEE519C1}" destId="{F9CA1696-A900-4188-8CFA-23CA69DDDAF1}" srcOrd="1" destOrd="0" presId="urn:microsoft.com/office/officeart/2005/8/layout/hierarchy2"/>
    <dgm:cxn modelId="{A6CED284-5100-456E-BE82-1FCAC4B18346}" type="presParOf" srcId="{F9CA1696-A900-4188-8CFA-23CA69DDDAF1}" destId="{6D4D9504-5D97-484F-B752-4AA2541F789A}" srcOrd="0" destOrd="0" presId="urn:microsoft.com/office/officeart/2005/8/layout/hierarchy2"/>
    <dgm:cxn modelId="{65788322-7873-46FB-B169-5A050AFF5B0B}" type="presParOf" srcId="{6D4D9504-5D97-484F-B752-4AA2541F789A}" destId="{E5E36E49-42E6-4D34-BC28-D5E4BA90762E}" srcOrd="0" destOrd="0" presId="urn:microsoft.com/office/officeart/2005/8/layout/hierarchy2"/>
    <dgm:cxn modelId="{02EA862E-AE73-44F3-A003-E81C9F33FC5A}" type="presParOf" srcId="{F9CA1696-A900-4188-8CFA-23CA69DDDAF1}" destId="{7C2AD384-39DE-4B37-A25F-68FB52278D0B}" srcOrd="1" destOrd="0" presId="urn:microsoft.com/office/officeart/2005/8/layout/hierarchy2"/>
    <dgm:cxn modelId="{7C7E4A0C-AB99-4D43-8192-4A1A32FC947E}" type="presParOf" srcId="{7C2AD384-39DE-4B37-A25F-68FB52278D0B}" destId="{1F522BA4-3F48-4C8E-8250-8E4573CB6ACB}" srcOrd="0" destOrd="0" presId="urn:microsoft.com/office/officeart/2005/8/layout/hierarchy2"/>
    <dgm:cxn modelId="{6E26FEB4-236F-4AE3-AA7A-42C4945B6BF7}" type="presParOf" srcId="{7C2AD384-39DE-4B37-A25F-68FB52278D0B}" destId="{8EB040EA-6D34-4DDB-A034-7BCFC68FE0CB}"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49BE4E-1CF1-F745-8151-6550FF6C1AE8}" type="doc">
      <dgm:prSet loTypeId="urn:microsoft.com/office/officeart/2005/8/layout/hierarchy6" loCatId="hierarchy" qsTypeId="urn:microsoft.com/office/officeart/2005/8/quickstyle/simple3" qsCatId="simple" csTypeId="urn:microsoft.com/office/officeart/2005/8/colors/accent1_2#8" csCatId="accent1" phldr="1"/>
      <dgm:spPr/>
      <dgm:t>
        <a:bodyPr/>
        <a:lstStyle/>
        <a:p>
          <a:endParaRPr lang="en-US"/>
        </a:p>
      </dgm:t>
    </dgm:pt>
    <dgm:pt modelId="{9390EC86-A21C-764B-BEF4-FEC003DFE4FB}">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zh-TW" altLang="en-US" sz="2800" b="1" dirty="0" smtClean="0">
              <a:effectLst>
                <a:outerShdw blurRad="38100" dist="38100" dir="2700000" algn="tl">
                  <a:srgbClr val="000000">
                    <a:alpha val="43137"/>
                  </a:srgbClr>
                </a:outerShdw>
              </a:effectLst>
              <a:latin typeface="微軟正黑體" pitchFamily="34" charset="-120"/>
              <a:ea typeface="微軟正黑體" pitchFamily="34" charset="-120"/>
            </a:rPr>
            <a:t>王后</a:t>
          </a:r>
          <a:endParaRPr lang="en-US" sz="2800" b="1" dirty="0">
            <a:effectLst>
              <a:outerShdw blurRad="38100" dist="38100" dir="2700000" algn="tl">
                <a:srgbClr val="000000">
                  <a:alpha val="43137"/>
                </a:srgbClr>
              </a:outerShdw>
            </a:effectLst>
            <a:latin typeface="微軟正黑體" pitchFamily="34" charset="-120"/>
            <a:ea typeface="微軟正黑體" pitchFamily="34" charset="-120"/>
          </a:endParaRPr>
        </a:p>
      </dgm:t>
    </dgm:pt>
    <dgm:pt modelId="{DEDD14C2-7929-1942-9A5A-287B1B5A9011}" type="parTrans" cxnId="{2EB2ADC0-82E4-044A-A87A-748A71839B3E}">
      <dgm:prSet/>
      <dgm:spPr/>
      <dgm:t>
        <a:bodyPr/>
        <a:lstStyle/>
        <a:p>
          <a:endParaRPr lang="en-US" b="1">
            <a:effectLst>
              <a:outerShdw blurRad="38100" dist="38100" dir="2700000" algn="tl">
                <a:srgbClr val="000000">
                  <a:alpha val="43137"/>
                </a:srgbClr>
              </a:outerShdw>
            </a:effectLst>
            <a:latin typeface="微軟正黑體" pitchFamily="34" charset="-120"/>
            <a:ea typeface="微軟正黑體" pitchFamily="34" charset="-120"/>
          </a:endParaRPr>
        </a:p>
      </dgm:t>
    </dgm:pt>
    <dgm:pt modelId="{B6066123-0C6B-CF43-A494-9951846F50CF}" type="sibTrans" cxnId="{2EB2ADC0-82E4-044A-A87A-748A71839B3E}">
      <dgm:prSet/>
      <dgm:spPr/>
      <dgm:t>
        <a:bodyPr/>
        <a:lstStyle/>
        <a:p>
          <a:endParaRPr lang="en-US" b="1">
            <a:effectLst>
              <a:outerShdw blurRad="38100" dist="38100" dir="2700000" algn="tl">
                <a:srgbClr val="000000">
                  <a:alpha val="43137"/>
                </a:srgbClr>
              </a:outerShdw>
            </a:effectLst>
            <a:latin typeface="微軟正黑體" pitchFamily="34" charset="-120"/>
            <a:ea typeface="微軟正黑體" pitchFamily="34" charset="-120"/>
          </a:endParaRPr>
        </a:p>
      </dgm:t>
    </dgm:pt>
    <dgm:pt modelId="{3438801F-EDA5-2549-AF23-803235264E31}">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zh-TW" altLang="en-US" sz="2800" b="1" dirty="0" smtClean="0">
              <a:effectLst>
                <a:outerShdw blurRad="38100" dist="38100" dir="2700000" algn="tl">
                  <a:srgbClr val="000000">
                    <a:alpha val="43137"/>
                  </a:srgbClr>
                </a:outerShdw>
              </a:effectLst>
              <a:latin typeface="微軟正黑體" pitchFamily="34" charset="-120"/>
              <a:ea typeface="微軟正黑體" pitchFamily="34" charset="-120"/>
            </a:rPr>
            <a:t>殘忍的人</a:t>
          </a:r>
          <a:r>
            <a:rPr lang="en-US" sz="2800" b="1" dirty="0" smtClean="0">
              <a:effectLst>
                <a:outerShdw blurRad="38100" dist="38100" dir="2700000" algn="tl">
                  <a:srgbClr val="000000">
                    <a:alpha val="43137"/>
                  </a:srgbClr>
                </a:outerShdw>
              </a:effectLst>
              <a:latin typeface="微軟正黑體" pitchFamily="34" charset="-120"/>
              <a:ea typeface="微軟正黑體" pitchFamily="34" charset="-120"/>
            </a:rPr>
            <a:t> </a:t>
          </a:r>
          <a:endParaRPr lang="en-US" sz="2800" b="1" dirty="0">
            <a:effectLst>
              <a:outerShdw blurRad="38100" dist="38100" dir="2700000" algn="tl">
                <a:srgbClr val="000000">
                  <a:alpha val="43137"/>
                </a:srgbClr>
              </a:outerShdw>
            </a:effectLst>
            <a:latin typeface="微軟正黑體" pitchFamily="34" charset="-120"/>
            <a:ea typeface="微軟正黑體" pitchFamily="34" charset="-120"/>
          </a:endParaRPr>
        </a:p>
      </dgm:t>
    </dgm:pt>
    <dgm:pt modelId="{2EFCB279-FDD8-E54A-824D-977D5F713743}" type="parTrans" cxnId="{7A98BDA5-1D3A-7A42-8B92-A49A0C0BBF15}">
      <dgm:prSet>
        <dgm:style>
          <a:lnRef idx="1">
            <a:schemeClr val="accent1"/>
          </a:lnRef>
          <a:fillRef idx="0">
            <a:schemeClr val="accent1"/>
          </a:fillRef>
          <a:effectRef idx="0">
            <a:schemeClr val="accent1"/>
          </a:effectRef>
          <a:fontRef idx="minor">
            <a:schemeClr val="tx1"/>
          </a:fontRef>
        </dgm:style>
      </dgm:prSet>
      <dgm:spPr>
        <a:ln w="38100"/>
      </dgm:spPr>
      <dgm:t>
        <a:bodyPr/>
        <a:lstStyle/>
        <a:p>
          <a:endParaRPr lang="en-US" b="1">
            <a:effectLst>
              <a:outerShdw blurRad="38100" dist="38100" dir="2700000" algn="tl">
                <a:srgbClr val="000000">
                  <a:alpha val="43137"/>
                </a:srgbClr>
              </a:outerShdw>
            </a:effectLst>
            <a:latin typeface="微軟正黑體" pitchFamily="34" charset="-120"/>
            <a:ea typeface="微軟正黑體" pitchFamily="34" charset="-120"/>
          </a:endParaRPr>
        </a:p>
      </dgm:t>
    </dgm:pt>
    <dgm:pt modelId="{00CA7295-0AC8-4E4A-AA82-55C4D47231F4}" type="sibTrans" cxnId="{7A98BDA5-1D3A-7A42-8B92-A49A0C0BBF15}">
      <dgm:prSet/>
      <dgm:spPr/>
      <dgm:t>
        <a:bodyPr/>
        <a:lstStyle/>
        <a:p>
          <a:endParaRPr lang="en-US" b="1">
            <a:effectLst>
              <a:outerShdw blurRad="38100" dist="38100" dir="2700000" algn="tl">
                <a:srgbClr val="000000">
                  <a:alpha val="43137"/>
                </a:srgbClr>
              </a:outerShdw>
            </a:effectLst>
            <a:latin typeface="微軟正黑體" pitchFamily="34" charset="-120"/>
            <a:ea typeface="微軟正黑體" pitchFamily="34" charset="-120"/>
          </a:endParaRPr>
        </a:p>
      </dgm:t>
    </dgm:pt>
    <dgm:pt modelId="{8767D7FA-1322-7741-BE58-7CA5D486CBE5}">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lgn="l">
            <a:lnSpc>
              <a:spcPct val="70000"/>
            </a:lnSpc>
          </a:pPr>
          <a:r>
            <a:rPr lang="zh-TW" altLang="en-US" sz="2800" b="1" dirty="0" smtClean="0">
              <a:effectLst>
                <a:outerShdw blurRad="38100" dist="38100" dir="2700000" algn="tl">
                  <a:srgbClr val="000000">
                    <a:alpha val="43137"/>
                  </a:srgbClr>
                </a:outerShdw>
              </a:effectLst>
              <a:latin typeface="微軟正黑體" pitchFamily="34" charset="-120"/>
              <a:ea typeface="微軟正黑體" pitchFamily="34" charset="-120"/>
            </a:rPr>
            <a:t>她命令獵人把白雪公主殺掉</a:t>
          </a:r>
          <a:endParaRPr lang="en-US" sz="2800" b="1" dirty="0">
            <a:effectLst>
              <a:outerShdw blurRad="38100" dist="38100" dir="2700000" algn="tl">
                <a:srgbClr val="000000">
                  <a:alpha val="43137"/>
                </a:srgbClr>
              </a:outerShdw>
            </a:effectLst>
            <a:latin typeface="微軟正黑體" pitchFamily="34" charset="-120"/>
            <a:ea typeface="微軟正黑體" pitchFamily="34" charset="-120"/>
          </a:endParaRPr>
        </a:p>
      </dgm:t>
    </dgm:pt>
    <dgm:pt modelId="{20D1B9BD-7E6F-2B40-AE3C-7B273994BE3B}" type="parTrans" cxnId="{2E9A4AA5-315C-224F-AE13-32AAF2F7F12A}">
      <dgm:prSet>
        <dgm:style>
          <a:lnRef idx="1">
            <a:schemeClr val="accent1"/>
          </a:lnRef>
          <a:fillRef idx="0">
            <a:schemeClr val="accent1"/>
          </a:fillRef>
          <a:effectRef idx="0">
            <a:schemeClr val="accent1"/>
          </a:effectRef>
          <a:fontRef idx="minor">
            <a:schemeClr val="tx1"/>
          </a:fontRef>
        </dgm:style>
      </dgm:prSet>
      <dgm:spPr>
        <a:ln w="38100"/>
      </dgm:spPr>
      <dgm:t>
        <a:bodyPr/>
        <a:lstStyle/>
        <a:p>
          <a:endParaRPr lang="en-US" b="1">
            <a:effectLst>
              <a:outerShdw blurRad="38100" dist="38100" dir="2700000" algn="tl">
                <a:srgbClr val="000000">
                  <a:alpha val="43137"/>
                </a:srgbClr>
              </a:outerShdw>
            </a:effectLst>
            <a:latin typeface="微軟正黑體" pitchFamily="34" charset="-120"/>
            <a:ea typeface="微軟正黑體" pitchFamily="34" charset="-120"/>
          </a:endParaRPr>
        </a:p>
      </dgm:t>
    </dgm:pt>
    <dgm:pt modelId="{04AD7DE5-829D-CC49-B88F-1576C7D94DD5}" type="sibTrans" cxnId="{2E9A4AA5-315C-224F-AE13-32AAF2F7F12A}">
      <dgm:prSet/>
      <dgm:spPr/>
      <dgm:t>
        <a:bodyPr/>
        <a:lstStyle/>
        <a:p>
          <a:endParaRPr lang="en-US" b="1">
            <a:effectLst>
              <a:outerShdw blurRad="38100" dist="38100" dir="2700000" algn="tl">
                <a:srgbClr val="000000">
                  <a:alpha val="43137"/>
                </a:srgbClr>
              </a:outerShdw>
            </a:effectLst>
            <a:latin typeface="微軟正黑體" pitchFamily="34" charset="-120"/>
            <a:ea typeface="微軟正黑體" pitchFamily="34" charset="-120"/>
          </a:endParaRPr>
        </a:p>
      </dgm:t>
    </dgm:pt>
    <dgm:pt modelId="{B34E1595-3DA6-BD4A-B572-0660C90F2D93}">
      <dgm:prSet phldrT="[Tex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b="1" smtClean="0">
              <a:effectLst>
                <a:outerShdw blurRad="38100" dist="38100" dir="2700000" algn="tl">
                  <a:srgbClr val="000000">
                    <a:alpha val="43137"/>
                  </a:srgbClr>
                </a:outerShdw>
              </a:effectLst>
              <a:latin typeface="微軟正黑體" pitchFamily="34" charset="-120"/>
              <a:ea typeface="微軟正黑體" pitchFamily="34" charset="-120"/>
            </a:rPr>
            <a:t>主</a:t>
          </a:r>
          <a:r>
            <a:rPr lang="zh-TW" altLang="en-US" b="1" smtClean="0">
              <a:effectLst>
                <a:outerShdw blurRad="38100" dist="38100" dir="2700000" algn="tl">
                  <a:srgbClr val="000000">
                    <a:alpha val="43137"/>
                  </a:srgbClr>
                </a:outerShdw>
              </a:effectLst>
              <a:latin typeface="微軟正黑體" pitchFamily="34" charset="-120"/>
              <a:ea typeface="微軟正黑體" pitchFamily="34" charset="-120"/>
            </a:rPr>
            <a:t>角</a:t>
          </a:r>
          <a:endParaRPr lang="en-US" b="1" dirty="0">
            <a:effectLst>
              <a:outerShdw blurRad="38100" dist="38100" dir="2700000" algn="tl">
                <a:srgbClr val="000000">
                  <a:alpha val="43137"/>
                </a:srgbClr>
              </a:outerShdw>
            </a:effectLst>
            <a:latin typeface="微軟正黑體" pitchFamily="34" charset="-120"/>
            <a:ea typeface="微軟正黑體" pitchFamily="34" charset="-120"/>
          </a:endParaRPr>
        </a:p>
      </dgm:t>
    </dgm:pt>
    <dgm:pt modelId="{F73467D3-DEAB-9743-AFB8-0CCC374953F5}" type="parTrans" cxnId="{EFD25AE4-8477-B64A-84E8-29F22D5936FA}">
      <dgm:prSet/>
      <dgm:spPr/>
      <dgm:t>
        <a:bodyPr/>
        <a:lstStyle/>
        <a:p>
          <a:endParaRPr lang="en-US" b="1">
            <a:effectLst>
              <a:outerShdw blurRad="38100" dist="38100" dir="2700000" algn="tl">
                <a:srgbClr val="000000">
                  <a:alpha val="43137"/>
                </a:srgbClr>
              </a:outerShdw>
            </a:effectLst>
            <a:latin typeface="微軟正黑體" pitchFamily="34" charset="-120"/>
            <a:ea typeface="微軟正黑體" pitchFamily="34" charset="-120"/>
          </a:endParaRPr>
        </a:p>
      </dgm:t>
    </dgm:pt>
    <dgm:pt modelId="{D008E001-C53C-A940-A74E-B1625FBD8F90}" type="sibTrans" cxnId="{EFD25AE4-8477-B64A-84E8-29F22D5936FA}">
      <dgm:prSet/>
      <dgm:spPr/>
      <dgm:t>
        <a:bodyPr/>
        <a:lstStyle/>
        <a:p>
          <a:endParaRPr lang="en-US" b="1">
            <a:effectLst>
              <a:outerShdw blurRad="38100" dist="38100" dir="2700000" algn="tl">
                <a:srgbClr val="000000">
                  <a:alpha val="43137"/>
                </a:srgbClr>
              </a:outerShdw>
            </a:effectLst>
            <a:latin typeface="微軟正黑體" pitchFamily="34" charset="-120"/>
            <a:ea typeface="微軟正黑體" pitchFamily="34" charset="-120"/>
          </a:endParaRPr>
        </a:p>
      </dgm:t>
    </dgm:pt>
    <dgm:pt modelId="{86284623-442E-0149-90AF-D682AE219181}">
      <dgm:prSet phldrT="[Tex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zh-TW" altLang="en-US" b="1" smtClean="0">
              <a:effectLst>
                <a:outerShdw blurRad="38100" dist="38100" dir="2700000" algn="tl">
                  <a:srgbClr val="000000">
                    <a:alpha val="43137"/>
                  </a:srgbClr>
                </a:outerShdw>
              </a:effectLst>
              <a:latin typeface="微軟正黑體" pitchFamily="34" charset="-120"/>
              <a:ea typeface="微軟正黑體" pitchFamily="34" charset="-120"/>
            </a:rPr>
            <a:t>特質</a:t>
          </a:r>
          <a:endParaRPr lang="en-US" b="1" dirty="0">
            <a:effectLst>
              <a:outerShdw blurRad="38100" dist="38100" dir="2700000" algn="tl">
                <a:srgbClr val="000000">
                  <a:alpha val="43137"/>
                </a:srgbClr>
              </a:outerShdw>
            </a:effectLst>
            <a:latin typeface="微軟正黑體" pitchFamily="34" charset="-120"/>
            <a:ea typeface="微軟正黑體" pitchFamily="34" charset="-120"/>
          </a:endParaRPr>
        </a:p>
      </dgm:t>
    </dgm:pt>
    <dgm:pt modelId="{8ADAE844-B340-A144-9C19-2E80DE887045}" type="parTrans" cxnId="{5DF09EF5-750E-2C47-9D79-2B7027F0E756}">
      <dgm:prSet/>
      <dgm:spPr/>
      <dgm:t>
        <a:bodyPr/>
        <a:lstStyle/>
        <a:p>
          <a:endParaRPr lang="en-US" b="1">
            <a:effectLst>
              <a:outerShdw blurRad="38100" dist="38100" dir="2700000" algn="tl">
                <a:srgbClr val="000000">
                  <a:alpha val="43137"/>
                </a:srgbClr>
              </a:outerShdw>
            </a:effectLst>
            <a:latin typeface="微軟正黑體" pitchFamily="34" charset="-120"/>
            <a:ea typeface="微軟正黑體" pitchFamily="34" charset="-120"/>
          </a:endParaRPr>
        </a:p>
      </dgm:t>
    </dgm:pt>
    <dgm:pt modelId="{FC13E818-A1DB-0F48-A32D-65B1DD2F91A8}" type="sibTrans" cxnId="{5DF09EF5-750E-2C47-9D79-2B7027F0E756}">
      <dgm:prSet/>
      <dgm:spPr/>
      <dgm:t>
        <a:bodyPr/>
        <a:lstStyle/>
        <a:p>
          <a:endParaRPr lang="en-US" b="1">
            <a:effectLst>
              <a:outerShdw blurRad="38100" dist="38100" dir="2700000" algn="tl">
                <a:srgbClr val="000000">
                  <a:alpha val="43137"/>
                </a:srgbClr>
              </a:outerShdw>
            </a:effectLst>
            <a:latin typeface="微軟正黑體" pitchFamily="34" charset="-120"/>
            <a:ea typeface="微軟正黑體" pitchFamily="34" charset="-120"/>
          </a:endParaRPr>
        </a:p>
      </dgm:t>
    </dgm:pt>
    <dgm:pt modelId="{67C83DB0-20B0-0D44-9A0F-72644FA78884}">
      <dgm:prSet phldrT="[Tex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b="1" dirty="0" err="1" smtClean="0">
              <a:effectLst>
                <a:outerShdw blurRad="38100" dist="38100" dir="2700000" algn="tl">
                  <a:srgbClr val="000000">
                    <a:alpha val="43137"/>
                  </a:srgbClr>
                </a:outerShdw>
              </a:effectLst>
              <a:latin typeface="微軟正黑體" pitchFamily="34" charset="-120"/>
              <a:ea typeface="微軟正黑體" pitchFamily="34" charset="-120"/>
            </a:rPr>
            <a:t>理由/實例</a:t>
          </a:r>
          <a:endParaRPr lang="en-US" b="1" dirty="0">
            <a:effectLst>
              <a:outerShdw blurRad="38100" dist="38100" dir="2700000" algn="tl">
                <a:srgbClr val="000000">
                  <a:alpha val="43137"/>
                </a:srgbClr>
              </a:outerShdw>
            </a:effectLst>
            <a:latin typeface="微軟正黑體" pitchFamily="34" charset="-120"/>
            <a:ea typeface="微軟正黑體" pitchFamily="34" charset="-120"/>
          </a:endParaRPr>
        </a:p>
      </dgm:t>
    </dgm:pt>
    <dgm:pt modelId="{A6FBD306-A6F4-4847-B404-716CDF967D2D}" type="parTrans" cxnId="{E20872FD-1973-8F47-857C-4F10D9BC224D}">
      <dgm:prSet/>
      <dgm:spPr/>
      <dgm:t>
        <a:bodyPr/>
        <a:lstStyle/>
        <a:p>
          <a:endParaRPr lang="en-US" b="1">
            <a:effectLst>
              <a:outerShdw blurRad="38100" dist="38100" dir="2700000" algn="tl">
                <a:srgbClr val="000000">
                  <a:alpha val="43137"/>
                </a:srgbClr>
              </a:outerShdw>
            </a:effectLst>
            <a:latin typeface="微軟正黑體" pitchFamily="34" charset="-120"/>
            <a:ea typeface="微軟正黑體" pitchFamily="34" charset="-120"/>
          </a:endParaRPr>
        </a:p>
      </dgm:t>
    </dgm:pt>
    <dgm:pt modelId="{AF9D05E0-2095-B642-AB3E-F9C283CB2E8C}" type="sibTrans" cxnId="{E20872FD-1973-8F47-857C-4F10D9BC224D}">
      <dgm:prSet/>
      <dgm:spPr/>
      <dgm:t>
        <a:bodyPr/>
        <a:lstStyle/>
        <a:p>
          <a:endParaRPr lang="en-US" b="1">
            <a:effectLst>
              <a:outerShdw blurRad="38100" dist="38100" dir="2700000" algn="tl">
                <a:srgbClr val="000000">
                  <a:alpha val="43137"/>
                </a:srgbClr>
              </a:outerShdw>
            </a:effectLst>
            <a:latin typeface="微軟正黑體" pitchFamily="34" charset="-120"/>
            <a:ea typeface="微軟正黑體" pitchFamily="34" charset="-120"/>
          </a:endParaRPr>
        </a:p>
      </dgm:t>
    </dgm:pt>
    <dgm:pt modelId="{1F9C36F4-79D4-2341-A933-186B71C9E292}">
      <dgm:prSe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lIns="0" tIns="0" rIns="0" bIns="0"/>
        <a:lstStyle/>
        <a:p>
          <a:pPr algn="ctr">
            <a:lnSpc>
              <a:spcPct val="70000"/>
            </a:lnSpc>
            <a:spcAft>
              <a:spcPts val="0"/>
            </a:spcAft>
          </a:pPr>
          <a:r>
            <a:rPr lang="zh-TW" altLang="en-US" sz="2800" b="1" dirty="0" smtClean="0">
              <a:effectLst>
                <a:outerShdw blurRad="38100" dist="38100" dir="2700000" algn="tl">
                  <a:srgbClr val="000000">
                    <a:alpha val="43137"/>
                  </a:srgbClr>
                </a:outerShdw>
              </a:effectLst>
              <a:latin typeface="微軟正黑體" pitchFamily="34" charset="-120"/>
              <a:ea typeface="微軟正黑體" pitchFamily="34" charset="-120"/>
            </a:rPr>
            <a:t>偽裝成老婆婆誘騙白雪公主吃毒蘋果</a:t>
          </a:r>
          <a:endParaRPr lang="en-US" sz="2800" b="1" dirty="0">
            <a:effectLst>
              <a:outerShdw blurRad="38100" dist="38100" dir="2700000" algn="tl">
                <a:srgbClr val="000000">
                  <a:alpha val="43137"/>
                </a:srgbClr>
              </a:outerShdw>
            </a:effectLst>
            <a:latin typeface="微軟正黑體" pitchFamily="34" charset="-120"/>
            <a:ea typeface="微軟正黑體" pitchFamily="34" charset="-120"/>
          </a:endParaRPr>
        </a:p>
      </dgm:t>
    </dgm:pt>
    <dgm:pt modelId="{DF375D6F-4330-F244-9970-F18DBF5AC42A}" type="parTrans" cxnId="{89E54B83-1D9B-4A48-9384-01C675913D3B}">
      <dgm:prSet>
        <dgm:style>
          <a:lnRef idx="1">
            <a:schemeClr val="accent1"/>
          </a:lnRef>
          <a:fillRef idx="0">
            <a:schemeClr val="accent1"/>
          </a:fillRef>
          <a:effectRef idx="0">
            <a:schemeClr val="accent1"/>
          </a:effectRef>
          <a:fontRef idx="minor">
            <a:schemeClr val="tx1"/>
          </a:fontRef>
        </dgm:style>
      </dgm:prSet>
      <dgm:spPr>
        <a:ln w="38100"/>
      </dgm:spPr>
      <dgm:t>
        <a:bodyPr/>
        <a:lstStyle/>
        <a:p>
          <a:endParaRPr lang="en-US" b="1">
            <a:effectLst>
              <a:outerShdw blurRad="38100" dist="38100" dir="2700000" algn="tl">
                <a:srgbClr val="000000">
                  <a:alpha val="43137"/>
                </a:srgbClr>
              </a:outerShdw>
            </a:effectLst>
            <a:latin typeface="微軟正黑體" pitchFamily="34" charset="-120"/>
            <a:ea typeface="微軟正黑體" pitchFamily="34" charset="-120"/>
          </a:endParaRPr>
        </a:p>
      </dgm:t>
    </dgm:pt>
    <dgm:pt modelId="{1FD30E1F-6238-3D4A-964C-A393DF149D62}" type="sibTrans" cxnId="{89E54B83-1D9B-4A48-9384-01C675913D3B}">
      <dgm:prSet/>
      <dgm:spPr/>
      <dgm:t>
        <a:bodyPr/>
        <a:lstStyle/>
        <a:p>
          <a:endParaRPr lang="en-US" b="1">
            <a:effectLst>
              <a:outerShdw blurRad="38100" dist="38100" dir="2700000" algn="tl">
                <a:srgbClr val="000000">
                  <a:alpha val="43137"/>
                </a:srgbClr>
              </a:outerShdw>
            </a:effectLst>
            <a:latin typeface="微軟正黑體" pitchFamily="34" charset="-120"/>
            <a:ea typeface="微軟正黑體" pitchFamily="34" charset="-120"/>
          </a:endParaRPr>
        </a:p>
      </dgm:t>
    </dgm:pt>
    <dgm:pt modelId="{11F9413A-D7CF-0A40-959E-031357DA4821}" type="pres">
      <dgm:prSet presAssocID="{1549BE4E-1CF1-F745-8151-6550FF6C1AE8}" presName="mainComposite" presStyleCnt="0">
        <dgm:presLayoutVars>
          <dgm:chPref val="1"/>
          <dgm:dir/>
          <dgm:animOne val="branch"/>
          <dgm:animLvl val="lvl"/>
          <dgm:resizeHandles val="exact"/>
        </dgm:presLayoutVars>
      </dgm:prSet>
      <dgm:spPr/>
      <dgm:t>
        <a:bodyPr/>
        <a:lstStyle/>
        <a:p>
          <a:endParaRPr lang="en-US"/>
        </a:p>
      </dgm:t>
    </dgm:pt>
    <dgm:pt modelId="{AB4FF3FE-5C69-4442-96BD-C7F1E948A962}" type="pres">
      <dgm:prSet presAssocID="{1549BE4E-1CF1-F745-8151-6550FF6C1AE8}" presName="hierFlow" presStyleCnt="0"/>
      <dgm:spPr/>
      <dgm:t>
        <a:bodyPr/>
        <a:lstStyle/>
        <a:p>
          <a:endParaRPr lang="zh-TW" altLang="en-US"/>
        </a:p>
      </dgm:t>
    </dgm:pt>
    <dgm:pt modelId="{49B91C4A-9E0C-5940-8BB3-6EDF256C95EA}" type="pres">
      <dgm:prSet presAssocID="{1549BE4E-1CF1-F745-8151-6550FF6C1AE8}" presName="firstBuf" presStyleCnt="0"/>
      <dgm:spPr/>
      <dgm:t>
        <a:bodyPr/>
        <a:lstStyle/>
        <a:p>
          <a:endParaRPr lang="zh-TW" altLang="en-US"/>
        </a:p>
      </dgm:t>
    </dgm:pt>
    <dgm:pt modelId="{CAD50DD3-301A-FE43-9720-FF64F8BC276E}" type="pres">
      <dgm:prSet presAssocID="{1549BE4E-1CF1-F745-8151-6550FF6C1AE8}" presName="hierChild1" presStyleCnt="0">
        <dgm:presLayoutVars>
          <dgm:chPref val="1"/>
          <dgm:animOne val="branch"/>
          <dgm:animLvl val="lvl"/>
        </dgm:presLayoutVars>
      </dgm:prSet>
      <dgm:spPr/>
      <dgm:t>
        <a:bodyPr/>
        <a:lstStyle/>
        <a:p>
          <a:endParaRPr lang="zh-TW" altLang="en-US"/>
        </a:p>
      </dgm:t>
    </dgm:pt>
    <dgm:pt modelId="{D3922E7B-629D-D748-A8ED-DDB75483A056}" type="pres">
      <dgm:prSet presAssocID="{9390EC86-A21C-764B-BEF4-FEC003DFE4FB}" presName="Name14" presStyleCnt="0"/>
      <dgm:spPr/>
      <dgm:t>
        <a:bodyPr/>
        <a:lstStyle/>
        <a:p>
          <a:endParaRPr lang="zh-TW" altLang="en-US"/>
        </a:p>
      </dgm:t>
    </dgm:pt>
    <dgm:pt modelId="{ACF25CF9-D4F0-6644-9563-1AB07EC72B82}" type="pres">
      <dgm:prSet presAssocID="{9390EC86-A21C-764B-BEF4-FEC003DFE4FB}" presName="level1Shape" presStyleLbl="node0" presStyleIdx="0" presStyleCnt="1" custScaleX="183820" custLinFactNeighborX="-12324" custLinFactNeighborY="13803">
        <dgm:presLayoutVars>
          <dgm:chPref val="3"/>
        </dgm:presLayoutVars>
      </dgm:prSet>
      <dgm:spPr/>
      <dgm:t>
        <a:bodyPr/>
        <a:lstStyle/>
        <a:p>
          <a:endParaRPr lang="en-US"/>
        </a:p>
      </dgm:t>
    </dgm:pt>
    <dgm:pt modelId="{06AB8D26-EE93-A846-AD77-50F9387B995E}" type="pres">
      <dgm:prSet presAssocID="{9390EC86-A21C-764B-BEF4-FEC003DFE4FB}" presName="hierChild2" presStyleCnt="0"/>
      <dgm:spPr/>
      <dgm:t>
        <a:bodyPr/>
        <a:lstStyle/>
        <a:p>
          <a:endParaRPr lang="zh-TW" altLang="en-US"/>
        </a:p>
      </dgm:t>
    </dgm:pt>
    <dgm:pt modelId="{670E8E88-E2F2-8F4D-A358-958D5CFD7D53}" type="pres">
      <dgm:prSet presAssocID="{2EFCB279-FDD8-E54A-824D-977D5F713743}" presName="Name19" presStyleLbl="parChTrans1D2" presStyleIdx="0" presStyleCnt="1"/>
      <dgm:spPr/>
      <dgm:t>
        <a:bodyPr/>
        <a:lstStyle/>
        <a:p>
          <a:endParaRPr lang="en-US"/>
        </a:p>
      </dgm:t>
    </dgm:pt>
    <dgm:pt modelId="{38DD4F52-C455-0F4C-B1D2-5AD80ABED057}" type="pres">
      <dgm:prSet presAssocID="{3438801F-EDA5-2549-AF23-803235264E31}" presName="Name21" presStyleCnt="0"/>
      <dgm:spPr/>
      <dgm:t>
        <a:bodyPr/>
        <a:lstStyle/>
        <a:p>
          <a:endParaRPr lang="zh-TW" altLang="en-US"/>
        </a:p>
      </dgm:t>
    </dgm:pt>
    <dgm:pt modelId="{28DA31AB-BD96-8043-A075-C317703BD865}" type="pres">
      <dgm:prSet presAssocID="{3438801F-EDA5-2549-AF23-803235264E31}" presName="level2Shape" presStyleLbl="node2" presStyleIdx="0" presStyleCnt="1" custScaleX="183820" custLinFactNeighborX="-12324" custLinFactNeighborY="3705"/>
      <dgm:spPr/>
      <dgm:t>
        <a:bodyPr/>
        <a:lstStyle/>
        <a:p>
          <a:endParaRPr lang="en-US"/>
        </a:p>
      </dgm:t>
    </dgm:pt>
    <dgm:pt modelId="{4A7EA57C-06E5-004F-B55E-C9FD9F52B4FF}" type="pres">
      <dgm:prSet presAssocID="{3438801F-EDA5-2549-AF23-803235264E31}" presName="hierChild3" presStyleCnt="0"/>
      <dgm:spPr/>
      <dgm:t>
        <a:bodyPr/>
        <a:lstStyle/>
        <a:p>
          <a:endParaRPr lang="zh-TW" altLang="en-US"/>
        </a:p>
      </dgm:t>
    </dgm:pt>
    <dgm:pt modelId="{56E0627C-70F6-8E4D-8F2E-6460832DCDD1}" type="pres">
      <dgm:prSet presAssocID="{20D1B9BD-7E6F-2B40-AE3C-7B273994BE3B}" presName="Name19" presStyleLbl="parChTrans1D3" presStyleIdx="0" presStyleCnt="2"/>
      <dgm:spPr/>
      <dgm:t>
        <a:bodyPr/>
        <a:lstStyle/>
        <a:p>
          <a:endParaRPr lang="en-US"/>
        </a:p>
      </dgm:t>
    </dgm:pt>
    <dgm:pt modelId="{DDBB14AD-44B3-4B4B-9DF7-E94CF4F18E8B}" type="pres">
      <dgm:prSet presAssocID="{8767D7FA-1322-7741-BE58-7CA5D486CBE5}" presName="Name21" presStyleCnt="0"/>
      <dgm:spPr/>
      <dgm:t>
        <a:bodyPr/>
        <a:lstStyle/>
        <a:p>
          <a:endParaRPr lang="zh-TW" altLang="en-US"/>
        </a:p>
      </dgm:t>
    </dgm:pt>
    <dgm:pt modelId="{D8CED27C-E778-DE42-98D7-85531529A85A}" type="pres">
      <dgm:prSet presAssocID="{8767D7FA-1322-7741-BE58-7CA5D486CBE5}" presName="level2Shape" presStyleLbl="node3" presStyleIdx="0" presStyleCnt="2" custScaleX="269900" custScaleY="193121" custLinFactNeighborY="35513"/>
      <dgm:spPr/>
      <dgm:t>
        <a:bodyPr/>
        <a:lstStyle/>
        <a:p>
          <a:endParaRPr lang="en-US"/>
        </a:p>
      </dgm:t>
    </dgm:pt>
    <dgm:pt modelId="{8A6AC388-E31A-364A-9590-9215973E9BEA}" type="pres">
      <dgm:prSet presAssocID="{8767D7FA-1322-7741-BE58-7CA5D486CBE5}" presName="hierChild3" presStyleCnt="0"/>
      <dgm:spPr/>
      <dgm:t>
        <a:bodyPr/>
        <a:lstStyle/>
        <a:p>
          <a:endParaRPr lang="zh-TW" altLang="en-US"/>
        </a:p>
      </dgm:t>
    </dgm:pt>
    <dgm:pt modelId="{CA5CCA04-0860-6141-8B7E-58DAB2DBD43D}" type="pres">
      <dgm:prSet presAssocID="{DF375D6F-4330-F244-9970-F18DBF5AC42A}" presName="Name19" presStyleLbl="parChTrans1D3" presStyleIdx="1" presStyleCnt="2"/>
      <dgm:spPr/>
      <dgm:t>
        <a:bodyPr/>
        <a:lstStyle/>
        <a:p>
          <a:endParaRPr lang="en-US"/>
        </a:p>
      </dgm:t>
    </dgm:pt>
    <dgm:pt modelId="{1F7DDC57-FF16-B242-8509-4C208AA0DF4E}" type="pres">
      <dgm:prSet presAssocID="{1F9C36F4-79D4-2341-A933-186B71C9E292}" presName="Name21" presStyleCnt="0"/>
      <dgm:spPr/>
      <dgm:t>
        <a:bodyPr/>
        <a:lstStyle/>
        <a:p>
          <a:endParaRPr lang="zh-TW" altLang="en-US"/>
        </a:p>
      </dgm:t>
    </dgm:pt>
    <dgm:pt modelId="{126B8161-5620-BC40-A811-F957CDC1EA88}" type="pres">
      <dgm:prSet presAssocID="{1F9C36F4-79D4-2341-A933-186B71C9E292}" presName="level2Shape" presStyleLbl="node3" presStyleIdx="1" presStyleCnt="2" custScaleX="307943" custScaleY="194919" custLinFactNeighborX="9771" custLinFactNeighborY="34614"/>
      <dgm:spPr/>
      <dgm:t>
        <a:bodyPr/>
        <a:lstStyle/>
        <a:p>
          <a:endParaRPr lang="en-US"/>
        </a:p>
      </dgm:t>
    </dgm:pt>
    <dgm:pt modelId="{03AFDD39-1299-B044-BD58-C125DD18D625}" type="pres">
      <dgm:prSet presAssocID="{1F9C36F4-79D4-2341-A933-186B71C9E292}" presName="hierChild3" presStyleCnt="0"/>
      <dgm:spPr/>
      <dgm:t>
        <a:bodyPr/>
        <a:lstStyle/>
        <a:p>
          <a:endParaRPr lang="zh-TW" altLang="en-US"/>
        </a:p>
      </dgm:t>
    </dgm:pt>
    <dgm:pt modelId="{1F6788EC-735F-9847-8938-9A8BF8AFB4AD}" type="pres">
      <dgm:prSet presAssocID="{1549BE4E-1CF1-F745-8151-6550FF6C1AE8}" presName="bgShapesFlow" presStyleCnt="0"/>
      <dgm:spPr/>
      <dgm:t>
        <a:bodyPr/>
        <a:lstStyle/>
        <a:p>
          <a:endParaRPr lang="zh-TW" altLang="en-US"/>
        </a:p>
      </dgm:t>
    </dgm:pt>
    <dgm:pt modelId="{99905A5C-CC68-564F-A0A0-4F59AD419A3C}" type="pres">
      <dgm:prSet presAssocID="{B34E1595-3DA6-BD4A-B572-0660C90F2D93}" presName="rectComp" presStyleCnt="0"/>
      <dgm:spPr/>
      <dgm:t>
        <a:bodyPr/>
        <a:lstStyle/>
        <a:p>
          <a:endParaRPr lang="zh-TW" altLang="en-US"/>
        </a:p>
      </dgm:t>
    </dgm:pt>
    <dgm:pt modelId="{9BA23621-F33C-FA4A-AAE2-12566716908A}" type="pres">
      <dgm:prSet presAssocID="{B34E1595-3DA6-BD4A-B572-0660C90F2D93}" presName="bgRect" presStyleLbl="bgShp" presStyleIdx="0" presStyleCnt="3" custLinFactNeighborX="-5556" custLinFactNeighborY="10607"/>
      <dgm:spPr/>
      <dgm:t>
        <a:bodyPr/>
        <a:lstStyle/>
        <a:p>
          <a:endParaRPr lang="en-US"/>
        </a:p>
      </dgm:t>
    </dgm:pt>
    <dgm:pt modelId="{AB382DAA-2543-C049-AC30-1917C471E146}" type="pres">
      <dgm:prSet presAssocID="{B34E1595-3DA6-BD4A-B572-0660C90F2D93}" presName="bgRectTx" presStyleLbl="bgShp" presStyleIdx="0" presStyleCnt="3">
        <dgm:presLayoutVars>
          <dgm:bulletEnabled val="1"/>
        </dgm:presLayoutVars>
      </dgm:prSet>
      <dgm:spPr/>
      <dgm:t>
        <a:bodyPr/>
        <a:lstStyle/>
        <a:p>
          <a:endParaRPr lang="en-US"/>
        </a:p>
      </dgm:t>
    </dgm:pt>
    <dgm:pt modelId="{A73FE6D1-1127-B244-BD40-60D96F3EF695}" type="pres">
      <dgm:prSet presAssocID="{B34E1595-3DA6-BD4A-B572-0660C90F2D93}" presName="spComp" presStyleCnt="0"/>
      <dgm:spPr/>
      <dgm:t>
        <a:bodyPr/>
        <a:lstStyle/>
        <a:p>
          <a:endParaRPr lang="zh-TW" altLang="en-US"/>
        </a:p>
      </dgm:t>
    </dgm:pt>
    <dgm:pt modelId="{C4586EF8-0003-A44B-9D9B-7A17C6E8AE8B}" type="pres">
      <dgm:prSet presAssocID="{B34E1595-3DA6-BD4A-B572-0660C90F2D93}" presName="vSp" presStyleCnt="0"/>
      <dgm:spPr/>
      <dgm:t>
        <a:bodyPr/>
        <a:lstStyle/>
        <a:p>
          <a:endParaRPr lang="zh-TW" altLang="en-US"/>
        </a:p>
      </dgm:t>
    </dgm:pt>
    <dgm:pt modelId="{B636C4F8-D0A8-024D-820B-67978FC1A4EE}" type="pres">
      <dgm:prSet presAssocID="{86284623-442E-0149-90AF-D682AE219181}" presName="rectComp" presStyleCnt="0"/>
      <dgm:spPr/>
      <dgm:t>
        <a:bodyPr/>
        <a:lstStyle/>
        <a:p>
          <a:endParaRPr lang="zh-TW" altLang="en-US"/>
        </a:p>
      </dgm:t>
    </dgm:pt>
    <dgm:pt modelId="{F1BBEDAB-404A-5E4F-BFB7-C0131C97128E}" type="pres">
      <dgm:prSet presAssocID="{86284623-442E-0149-90AF-D682AE219181}" presName="bgRect" presStyleLbl="bgShp" presStyleIdx="1" presStyleCnt="3" custLinFactNeighborY="4314"/>
      <dgm:spPr/>
      <dgm:t>
        <a:bodyPr/>
        <a:lstStyle/>
        <a:p>
          <a:endParaRPr lang="en-US"/>
        </a:p>
      </dgm:t>
    </dgm:pt>
    <dgm:pt modelId="{F374135A-1B36-3347-944D-7B3DF3F7B923}" type="pres">
      <dgm:prSet presAssocID="{86284623-442E-0149-90AF-D682AE219181}" presName="bgRectTx" presStyleLbl="bgShp" presStyleIdx="1" presStyleCnt="3">
        <dgm:presLayoutVars>
          <dgm:bulletEnabled val="1"/>
        </dgm:presLayoutVars>
      </dgm:prSet>
      <dgm:spPr/>
      <dgm:t>
        <a:bodyPr/>
        <a:lstStyle/>
        <a:p>
          <a:endParaRPr lang="en-US"/>
        </a:p>
      </dgm:t>
    </dgm:pt>
    <dgm:pt modelId="{5E6F17D1-961B-C641-AE75-85000D9E1D4F}" type="pres">
      <dgm:prSet presAssocID="{86284623-442E-0149-90AF-D682AE219181}" presName="spComp" presStyleCnt="0"/>
      <dgm:spPr/>
      <dgm:t>
        <a:bodyPr/>
        <a:lstStyle/>
        <a:p>
          <a:endParaRPr lang="zh-TW" altLang="en-US"/>
        </a:p>
      </dgm:t>
    </dgm:pt>
    <dgm:pt modelId="{E3A3CCD3-EF88-5542-83B9-D48B407EF261}" type="pres">
      <dgm:prSet presAssocID="{86284623-442E-0149-90AF-D682AE219181}" presName="vSp" presStyleCnt="0"/>
      <dgm:spPr/>
      <dgm:t>
        <a:bodyPr/>
        <a:lstStyle/>
        <a:p>
          <a:endParaRPr lang="zh-TW" altLang="en-US"/>
        </a:p>
      </dgm:t>
    </dgm:pt>
    <dgm:pt modelId="{0905E69A-B7CB-5942-B7FB-37AF271F34B2}" type="pres">
      <dgm:prSet presAssocID="{67C83DB0-20B0-0D44-9A0F-72644FA78884}" presName="rectComp" presStyleCnt="0"/>
      <dgm:spPr/>
      <dgm:t>
        <a:bodyPr/>
        <a:lstStyle/>
        <a:p>
          <a:endParaRPr lang="zh-TW" altLang="en-US"/>
        </a:p>
      </dgm:t>
    </dgm:pt>
    <dgm:pt modelId="{520D9C66-019D-C347-96CA-95EC9EF085A9}" type="pres">
      <dgm:prSet presAssocID="{67C83DB0-20B0-0D44-9A0F-72644FA78884}" presName="bgRect" presStyleLbl="bgShp" presStyleIdx="2" presStyleCnt="3" custScaleY="209823" custLinFactNeighborY="-1150"/>
      <dgm:spPr/>
      <dgm:t>
        <a:bodyPr/>
        <a:lstStyle/>
        <a:p>
          <a:endParaRPr lang="en-US"/>
        </a:p>
      </dgm:t>
    </dgm:pt>
    <dgm:pt modelId="{DD9DA115-78FC-9048-ACE6-E46AA3468AE3}" type="pres">
      <dgm:prSet presAssocID="{67C83DB0-20B0-0D44-9A0F-72644FA78884}" presName="bgRectTx" presStyleLbl="bgShp" presStyleIdx="2" presStyleCnt="3">
        <dgm:presLayoutVars>
          <dgm:bulletEnabled val="1"/>
        </dgm:presLayoutVars>
      </dgm:prSet>
      <dgm:spPr/>
      <dgm:t>
        <a:bodyPr/>
        <a:lstStyle/>
        <a:p>
          <a:endParaRPr lang="en-US"/>
        </a:p>
      </dgm:t>
    </dgm:pt>
  </dgm:ptLst>
  <dgm:cxnLst>
    <dgm:cxn modelId="{5CB8EED1-6992-49D8-9593-BAEF51F9814B}" type="presOf" srcId="{1F9C36F4-79D4-2341-A933-186B71C9E292}" destId="{126B8161-5620-BC40-A811-F957CDC1EA88}" srcOrd="0" destOrd="0" presId="urn:microsoft.com/office/officeart/2005/8/layout/hierarchy6"/>
    <dgm:cxn modelId="{DC6DD64E-C687-4094-97E0-675EDA01963E}" type="presOf" srcId="{67C83DB0-20B0-0D44-9A0F-72644FA78884}" destId="{DD9DA115-78FC-9048-ACE6-E46AA3468AE3}" srcOrd="1" destOrd="0" presId="urn:microsoft.com/office/officeart/2005/8/layout/hierarchy6"/>
    <dgm:cxn modelId="{82AD6445-8E33-4771-A066-B9C6F1717606}" type="presOf" srcId="{DF375D6F-4330-F244-9970-F18DBF5AC42A}" destId="{CA5CCA04-0860-6141-8B7E-58DAB2DBD43D}" srcOrd="0" destOrd="0" presId="urn:microsoft.com/office/officeart/2005/8/layout/hierarchy6"/>
    <dgm:cxn modelId="{7D88FD47-3896-4BA9-910B-2EED3F4FB3D1}" type="presOf" srcId="{1549BE4E-1CF1-F745-8151-6550FF6C1AE8}" destId="{11F9413A-D7CF-0A40-959E-031357DA4821}" srcOrd="0" destOrd="0" presId="urn:microsoft.com/office/officeart/2005/8/layout/hierarchy6"/>
    <dgm:cxn modelId="{2E9A4AA5-315C-224F-AE13-32AAF2F7F12A}" srcId="{3438801F-EDA5-2549-AF23-803235264E31}" destId="{8767D7FA-1322-7741-BE58-7CA5D486CBE5}" srcOrd="0" destOrd="0" parTransId="{20D1B9BD-7E6F-2B40-AE3C-7B273994BE3B}" sibTransId="{04AD7DE5-829D-CC49-B88F-1576C7D94DD5}"/>
    <dgm:cxn modelId="{5DF09EF5-750E-2C47-9D79-2B7027F0E756}" srcId="{1549BE4E-1CF1-F745-8151-6550FF6C1AE8}" destId="{86284623-442E-0149-90AF-D682AE219181}" srcOrd="2" destOrd="0" parTransId="{8ADAE844-B340-A144-9C19-2E80DE887045}" sibTransId="{FC13E818-A1DB-0F48-A32D-65B1DD2F91A8}"/>
    <dgm:cxn modelId="{E3585B03-35B2-489C-9C98-A8E3D427190F}" type="presOf" srcId="{67C83DB0-20B0-0D44-9A0F-72644FA78884}" destId="{520D9C66-019D-C347-96CA-95EC9EF085A9}" srcOrd="0" destOrd="0" presId="urn:microsoft.com/office/officeart/2005/8/layout/hierarchy6"/>
    <dgm:cxn modelId="{539E83FC-26AD-485D-9749-FB146969B5A5}" type="presOf" srcId="{86284623-442E-0149-90AF-D682AE219181}" destId="{F374135A-1B36-3347-944D-7B3DF3F7B923}" srcOrd="1" destOrd="0" presId="urn:microsoft.com/office/officeart/2005/8/layout/hierarchy6"/>
    <dgm:cxn modelId="{826F573F-2A5B-4AE9-9D06-FA38CB8B174B}" type="presOf" srcId="{86284623-442E-0149-90AF-D682AE219181}" destId="{F1BBEDAB-404A-5E4F-BFB7-C0131C97128E}" srcOrd="0" destOrd="0" presId="urn:microsoft.com/office/officeart/2005/8/layout/hierarchy6"/>
    <dgm:cxn modelId="{0C3873BE-6EC1-4F47-9342-E9F6C5A32FF1}" type="presOf" srcId="{20D1B9BD-7E6F-2B40-AE3C-7B273994BE3B}" destId="{56E0627C-70F6-8E4D-8F2E-6460832DCDD1}" srcOrd="0" destOrd="0" presId="urn:microsoft.com/office/officeart/2005/8/layout/hierarchy6"/>
    <dgm:cxn modelId="{255FFB59-8465-4408-B7AB-B6D74F516613}" type="presOf" srcId="{3438801F-EDA5-2549-AF23-803235264E31}" destId="{28DA31AB-BD96-8043-A075-C317703BD865}" srcOrd="0" destOrd="0" presId="urn:microsoft.com/office/officeart/2005/8/layout/hierarchy6"/>
    <dgm:cxn modelId="{E20872FD-1973-8F47-857C-4F10D9BC224D}" srcId="{1549BE4E-1CF1-F745-8151-6550FF6C1AE8}" destId="{67C83DB0-20B0-0D44-9A0F-72644FA78884}" srcOrd="3" destOrd="0" parTransId="{A6FBD306-A6F4-4847-B404-716CDF967D2D}" sibTransId="{AF9D05E0-2095-B642-AB3E-F9C283CB2E8C}"/>
    <dgm:cxn modelId="{B7CC9AE3-45D1-4566-BADD-3CDE367015F5}" type="presOf" srcId="{B34E1595-3DA6-BD4A-B572-0660C90F2D93}" destId="{AB382DAA-2543-C049-AC30-1917C471E146}" srcOrd="1" destOrd="0" presId="urn:microsoft.com/office/officeart/2005/8/layout/hierarchy6"/>
    <dgm:cxn modelId="{2EB2ADC0-82E4-044A-A87A-748A71839B3E}" srcId="{1549BE4E-1CF1-F745-8151-6550FF6C1AE8}" destId="{9390EC86-A21C-764B-BEF4-FEC003DFE4FB}" srcOrd="0" destOrd="0" parTransId="{DEDD14C2-7929-1942-9A5A-287B1B5A9011}" sibTransId="{B6066123-0C6B-CF43-A494-9951846F50CF}"/>
    <dgm:cxn modelId="{53F91A6D-5E62-46B7-AE23-51ACEFEC556A}" type="presOf" srcId="{9390EC86-A21C-764B-BEF4-FEC003DFE4FB}" destId="{ACF25CF9-D4F0-6644-9563-1AB07EC72B82}" srcOrd="0" destOrd="0" presId="urn:microsoft.com/office/officeart/2005/8/layout/hierarchy6"/>
    <dgm:cxn modelId="{EFD25AE4-8477-B64A-84E8-29F22D5936FA}" srcId="{1549BE4E-1CF1-F745-8151-6550FF6C1AE8}" destId="{B34E1595-3DA6-BD4A-B572-0660C90F2D93}" srcOrd="1" destOrd="0" parTransId="{F73467D3-DEAB-9743-AFB8-0CCC374953F5}" sibTransId="{D008E001-C53C-A940-A74E-B1625FBD8F90}"/>
    <dgm:cxn modelId="{4E5F207A-A9E4-4FB1-B1C8-92094152B49A}" type="presOf" srcId="{B34E1595-3DA6-BD4A-B572-0660C90F2D93}" destId="{9BA23621-F33C-FA4A-AAE2-12566716908A}" srcOrd="0" destOrd="0" presId="urn:microsoft.com/office/officeart/2005/8/layout/hierarchy6"/>
    <dgm:cxn modelId="{89E54B83-1D9B-4A48-9384-01C675913D3B}" srcId="{3438801F-EDA5-2549-AF23-803235264E31}" destId="{1F9C36F4-79D4-2341-A933-186B71C9E292}" srcOrd="1" destOrd="0" parTransId="{DF375D6F-4330-F244-9970-F18DBF5AC42A}" sibTransId="{1FD30E1F-6238-3D4A-964C-A393DF149D62}"/>
    <dgm:cxn modelId="{7A98BDA5-1D3A-7A42-8B92-A49A0C0BBF15}" srcId="{9390EC86-A21C-764B-BEF4-FEC003DFE4FB}" destId="{3438801F-EDA5-2549-AF23-803235264E31}" srcOrd="0" destOrd="0" parTransId="{2EFCB279-FDD8-E54A-824D-977D5F713743}" sibTransId="{00CA7295-0AC8-4E4A-AA82-55C4D47231F4}"/>
    <dgm:cxn modelId="{1B2B4A54-C3AE-4216-AE99-2F4561DC3A6E}" type="presOf" srcId="{8767D7FA-1322-7741-BE58-7CA5D486CBE5}" destId="{D8CED27C-E778-DE42-98D7-85531529A85A}" srcOrd="0" destOrd="0" presId="urn:microsoft.com/office/officeart/2005/8/layout/hierarchy6"/>
    <dgm:cxn modelId="{0FED05B8-D9AF-4A9F-B69F-88F54DE649D0}" type="presOf" srcId="{2EFCB279-FDD8-E54A-824D-977D5F713743}" destId="{670E8E88-E2F2-8F4D-A358-958D5CFD7D53}" srcOrd="0" destOrd="0" presId="urn:microsoft.com/office/officeart/2005/8/layout/hierarchy6"/>
    <dgm:cxn modelId="{C24C548A-30D8-4F46-834F-2ED3576C2EE7}" type="presParOf" srcId="{11F9413A-D7CF-0A40-959E-031357DA4821}" destId="{AB4FF3FE-5C69-4442-96BD-C7F1E948A962}" srcOrd="0" destOrd="0" presId="urn:microsoft.com/office/officeart/2005/8/layout/hierarchy6"/>
    <dgm:cxn modelId="{002F9574-926C-4CF9-9134-B4DBA9A1A6B1}" type="presParOf" srcId="{AB4FF3FE-5C69-4442-96BD-C7F1E948A962}" destId="{49B91C4A-9E0C-5940-8BB3-6EDF256C95EA}" srcOrd="0" destOrd="0" presId="urn:microsoft.com/office/officeart/2005/8/layout/hierarchy6"/>
    <dgm:cxn modelId="{1573B67C-7959-4963-A084-2FC166436F07}" type="presParOf" srcId="{AB4FF3FE-5C69-4442-96BD-C7F1E948A962}" destId="{CAD50DD3-301A-FE43-9720-FF64F8BC276E}" srcOrd="1" destOrd="0" presId="urn:microsoft.com/office/officeart/2005/8/layout/hierarchy6"/>
    <dgm:cxn modelId="{A0349712-445C-41B1-9EB8-E94734AD9487}" type="presParOf" srcId="{CAD50DD3-301A-FE43-9720-FF64F8BC276E}" destId="{D3922E7B-629D-D748-A8ED-DDB75483A056}" srcOrd="0" destOrd="0" presId="urn:microsoft.com/office/officeart/2005/8/layout/hierarchy6"/>
    <dgm:cxn modelId="{EDE9D146-C53C-4E78-A2D8-B3E278F05994}" type="presParOf" srcId="{D3922E7B-629D-D748-A8ED-DDB75483A056}" destId="{ACF25CF9-D4F0-6644-9563-1AB07EC72B82}" srcOrd="0" destOrd="0" presId="urn:microsoft.com/office/officeart/2005/8/layout/hierarchy6"/>
    <dgm:cxn modelId="{1AC2ABD2-0CA2-4DD9-A3D5-4D1145826D05}" type="presParOf" srcId="{D3922E7B-629D-D748-A8ED-DDB75483A056}" destId="{06AB8D26-EE93-A846-AD77-50F9387B995E}" srcOrd="1" destOrd="0" presId="urn:microsoft.com/office/officeart/2005/8/layout/hierarchy6"/>
    <dgm:cxn modelId="{56139976-5A51-4974-9E2C-1640A45883E5}" type="presParOf" srcId="{06AB8D26-EE93-A846-AD77-50F9387B995E}" destId="{670E8E88-E2F2-8F4D-A358-958D5CFD7D53}" srcOrd="0" destOrd="0" presId="urn:microsoft.com/office/officeart/2005/8/layout/hierarchy6"/>
    <dgm:cxn modelId="{5D63947E-3556-472B-A188-B99BEBCEC2F6}" type="presParOf" srcId="{06AB8D26-EE93-A846-AD77-50F9387B995E}" destId="{38DD4F52-C455-0F4C-B1D2-5AD80ABED057}" srcOrd="1" destOrd="0" presId="urn:microsoft.com/office/officeart/2005/8/layout/hierarchy6"/>
    <dgm:cxn modelId="{87C27AAF-445B-4650-892B-D4FA452250C6}" type="presParOf" srcId="{38DD4F52-C455-0F4C-B1D2-5AD80ABED057}" destId="{28DA31AB-BD96-8043-A075-C317703BD865}" srcOrd="0" destOrd="0" presId="urn:microsoft.com/office/officeart/2005/8/layout/hierarchy6"/>
    <dgm:cxn modelId="{EEDDBE44-D29F-4DFB-89B9-BB82468FF71C}" type="presParOf" srcId="{38DD4F52-C455-0F4C-B1D2-5AD80ABED057}" destId="{4A7EA57C-06E5-004F-B55E-C9FD9F52B4FF}" srcOrd="1" destOrd="0" presId="urn:microsoft.com/office/officeart/2005/8/layout/hierarchy6"/>
    <dgm:cxn modelId="{BC411F6A-3FE5-499B-9E7D-7D8EF870F498}" type="presParOf" srcId="{4A7EA57C-06E5-004F-B55E-C9FD9F52B4FF}" destId="{56E0627C-70F6-8E4D-8F2E-6460832DCDD1}" srcOrd="0" destOrd="0" presId="urn:microsoft.com/office/officeart/2005/8/layout/hierarchy6"/>
    <dgm:cxn modelId="{FB6E7459-7107-4AC6-AAB2-B938F6625587}" type="presParOf" srcId="{4A7EA57C-06E5-004F-B55E-C9FD9F52B4FF}" destId="{DDBB14AD-44B3-4B4B-9DF7-E94CF4F18E8B}" srcOrd="1" destOrd="0" presId="urn:microsoft.com/office/officeart/2005/8/layout/hierarchy6"/>
    <dgm:cxn modelId="{6F739072-BDAA-4295-8D03-9B408C9EA729}" type="presParOf" srcId="{DDBB14AD-44B3-4B4B-9DF7-E94CF4F18E8B}" destId="{D8CED27C-E778-DE42-98D7-85531529A85A}" srcOrd="0" destOrd="0" presId="urn:microsoft.com/office/officeart/2005/8/layout/hierarchy6"/>
    <dgm:cxn modelId="{2544F0AC-E850-49A6-A8FF-7D3F14DFE85F}" type="presParOf" srcId="{DDBB14AD-44B3-4B4B-9DF7-E94CF4F18E8B}" destId="{8A6AC388-E31A-364A-9590-9215973E9BEA}" srcOrd="1" destOrd="0" presId="urn:microsoft.com/office/officeart/2005/8/layout/hierarchy6"/>
    <dgm:cxn modelId="{4DB2A68B-8D9B-46B0-8F0B-CA4E188A52F7}" type="presParOf" srcId="{4A7EA57C-06E5-004F-B55E-C9FD9F52B4FF}" destId="{CA5CCA04-0860-6141-8B7E-58DAB2DBD43D}" srcOrd="2" destOrd="0" presId="urn:microsoft.com/office/officeart/2005/8/layout/hierarchy6"/>
    <dgm:cxn modelId="{C9022454-D23D-416E-8A3E-180B3136FD8D}" type="presParOf" srcId="{4A7EA57C-06E5-004F-B55E-C9FD9F52B4FF}" destId="{1F7DDC57-FF16-B242-8509-4C208AA0DF4E}" srcOrd="3" destOrd="0" presId="urn:microsoft.com/office/officeart/2005/8/layout/hierarchy6"/>
    <dgm:cxn modelId="{7D47680E-35F8-427D-802D-D599D1654E3B}" type="presParOf" srcId="{1F7DDC57-FF16-B242-8509-4C208AA0DF4E}" destId="{126B8161-5620-BC40-A811-F957CDC1EA88}" srcOrd="0" destOrd="0" presId="urn:microsoft.com/office/officeart/2005/8/layout/hierarchy6"/>
    <dgm:cxn modelId="{016C21DA-18E8-445C-BF1A-9E4480176BDC}" type="presParOf" srcId="{1F7DDC57-FF16-B242-8509-4C208AA0DF4E}" destId="{03AFDD39-1299-B044-BD58-C125DD18D625}" srcOrd="1" destOrd="0" presId="urn:microsoft.com/office/officeart/2005/8/layout/hierarchy6"/>
    <dgm:cxn modelId="{CFE4035A-2524-4F81-BF49-D166FA43BEF9}" type="presParOf" srcId="{11F9413A-D7CF-0A40-959E-031357DA4821}" destId="{1F6788EC-735F-9847-8938-9A8BF8AFB4AD}" srcOrd="1" destOrd="0" presId="urn:microsoft.com/office/officeart/2005/8/layout/hierarchy6"/>
    <dgm:cxn modelId="{C0F91882-AC61-4875-BB01-CD7AB31E8724}" type="presParOf" srcId="{1F6788EC-735F-9847-8938-9A8BF8AFB4AD}" destId="{99905A5C-CC68-564F-A0A0-4F59AD419A3C}" srcOrd="0" destOrd="0" presId="urn:microsoft.com/office/officeart/2005/8/layout/hierarchy6"/>
    <dgm:cxn modelId="{6C65AE52-4AAD-44C5-8D7B-12B71C7721E5}" type="presParOf" srcId="{99905A5C-CC68-564F-A0A0-4F59AD419A3C}" destId="{9BA23621-F33C-FA4A-AAE2-12566716908A}" srcOrd="0" destOrd="0" presId="urn:microsoft.com/office/officeart/2005/8/layout/hierarchy6"/>
    <dgm:cxn modelId="{2D9DD784-BB34-4968-BF58-0091F2165149}" type="presParOf" srcId="{99905A5C-CC68-564F-A0A0-4F59AD419A3C}" destId="{AB382DAA-2543-C049-AC30-1917C471E146}" srcOrd="1" destOrd="0" presId="urn:microsoft.com/office/officeart/2005/8/layout/hierarchy6"/>
    <dgm:cxn modelId="{3C89FAF2-636C-4611-BBDF-622F3FCA7244}" type="presParOf" srcId="{1F6788EC-735F-9847-8938-9A8BF8AFB4AD}" destId="{A73FE6D1-1127-B244-BD40-60D96F3EF695}" srcOrd="1" destOrd="0" presId="urn:microsoft.com/office/officeart/2005/8/layout/hierarchy6"/>
    <dgm:cxn modelId="{5082C454-AA5E-4DC3-8E60-21412A4A13D5}" type="presParOf" srcId="{A73FE6D1-1127-B244-BD40-60D96F3EF695}" destId="{C4586EF8-0003-A44B-9D9B-7A17C6E8AE8B}" srcOrd="0" destOrd="0" presId="urn:microsoft.com/office/officeart/2005/8/layout/hierarchy6"/>
    <dgm:cxn modelId="{FDF54F38-CCAA-48ED-96F6-9D6A941578B1}" type="presParOf" srcId="{1F6788EC-735F-9847-8938-9A8BF8AFB4AD}" destId="{B636C4F8-D0A8-024D-820B-67978FC1A4EE}" srcOrd="2" destOrd="0" presId="urn:microsoft.com/office/officeart/2005/8/layout/hierarchy6"/>
    <dgm:cxn modelId="{48E8434A-5563-4D2A-A35C-B5E997C328C1}" type="presParOf" srcId="{B636C4F8-D0A8-024D-820B-67978FC1A4EE}" destId="{F1BBEDAB-404A-5E4F-BFB7-C0131C97128E}" srcOrd="0" destOrd="0" presId="urn:microsoft.com/office/officeart/2005/8/layout/hierarchy6"/>
    <dgm:cxn modelId="{4B6556D8-762B-47DB-8E88-68CDC31B35CA}" type="presParOf" srcId="{B636C4F8-D0A8-024D-820B-67978FC1A4EE}" destId="{F374135A-1B36-3347-944D-7B3DF3F7B923}" srcOrd="1" destOrd="0" presId="urn:microsoft.com/office/officeart/2005/8/layout/hierarchy6"/>
    <dgm:cxn modelId="{4D6D9F71-183A-4552-B5D3-6FFFB2F8E313}" type="presParOf" srcId="{1F6788EC-735F-9847-8938-9A8BF8AFB4AD}" destId="{5E6F17D1-961B-C641-AE75-85000D9E1D4F}" srcOrd="3" destOrd="0" presId="urn:microsoft.com/office/officeart/2005/8/layout/hierarchy6"/>
    <dgm:cxn modelId="{4A7C6602-4E4C-4DAF-912E-6C199078BC22}" type="presParOf" srcId="{5E6F17D1-961B-C641-AE75-85000D9E1D4F}" destId="{E3A3CCD3-EF88-5542-83B9-D48B407EF261}" srcOrd="0" destOrd="0" presId="urn:microsoft.com/office/officeart/2005/8/layout/hierarchy6"/>
    <dgm:cxn modelId="{7BA6A6B9-A128-4C83-B3A5-1A74AB56EE17}" type="presParOf" srcId="{1F6788EC-735F-9847-8938-9A8BF8AFB4AD}" destId="{0905E69A-B7CB-5942-B7FB-37AF271F34B2}" srcOrd="4" destOrd="0" presId="urn:microsoft.com/office/officeart/2005/8/layout/hierarchy6"/>
    <dgm:cxn modelId="{AB41A03B-5BB8-43F4-8378-EDD31C3090B8}" type="presParOf" srcId="{0905E69A-B7CB-5942-B7FB-37AF271F34B2}" destId="{520D9C66-019D-C347-96CA-95EC9EF085A9}" srcOrd="0" destOrd="0" presId="urn:microsoft.com/office/officeart/2005/8/layout/hierarchy6"/>
    <dgm:cxn modelId="{D8080F59-A1FE-479C-8055-7162291243DF}" type="presParOf" srcId="{0905E69A-B7CB-5942-B7FB-37AF271F34B2}" destId="{DD9DA115-78FC-9048-ACE6-E46AA3468AE3}"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83209B-4F91-49FE-927E-5034CD20CDDD}">
      <dsp:nvSpPr>
        <dsp:cNvPr id="0" name=""/>
        <dsp:cNvSpPr/>
      </dsp:nvSpPr>
      <dsp:spPr>
        <a:xfrm>
          <a:off x="668389" y="1405016"/>
          <a:ext cx="672311" cy="3336780"/>
        </a:xfrm>
        <a:prstGeom prst="roundRect">
          <a:avLst>
            <a:gd name="adj" fmla="val 10000"/>
          </a:avLst>
        </a:prstGeom>
        <a:solidFill>
          <a:schemeClr val="accent2">
            <a:hueOff val="0"/>
            <a:satOff val="0"/>
            <a:lumOff val="0"/>
            <a:alphaOff val="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70000"/>
            </a:lnSpc>
            <a:spcBef>
              <a:spcPct val="0"/>
            </a:spcBef>
            <a:spcAft>
              <a:spcPts val="0"/>
            </a:spcAft>
          </a:pPr>
          <a:r>
            <a:rPr lang="zh-TW" altLang="en-US" sz="3600" b="1" kern="1200" dirty="0" smtClean="0">
              <a:solidFill>
                <a:schemeClr val="bg1"/>
              </a:solidFill>
            </a:rPr>
            <a:t>歸納</a:t>
          </a:r>
          <a:endParaRPr lang="en-US" altLang="zh-TW" sz="3600" b="1" kern="1200" dirty="0" smtClean="0">
            <a:solidFill>
              <a:schemeClr val="bg1"/>
            </a:solidFill>
          </a:endParaRPr>
        </a:p>
        <a:p>
          <a:pPr lvl="0" algn="ctr" defTabSz="1600200">
            <a:lnSpc>
              <a:spcPct val="70000"/>
            </a:lnSpc>
            <a:spcBef>
              <a:spcPct val="0"/>
            </a:spcBef>
            <a:spcAft>
              <a:spcPts val="0"/>
            </a:spcAft>
          </a:pPr>
          <a:r>
            <a:rPr lang="zh-TW" altLang="en-US" sz="3600" b="1" kern="1200" dirty="0" smtClean="0">
              <a:solidFill>
                <a:schemeClr val="bg1"/>
              </a:solidFill>
            </a:rPr>
            <a:t>的類型</a:t>
          </a:r>
          <a:endParaRPr lang="zh-TW" altLang="en-US" sz="3600" b="1" kern="1200" dirty="0">
            <a:solidFill>
              <a:schemeClr val="bg1"/>
            </a:solidFill>
          </a:endParaRPr>
        </a:p>
      </dsp:txBody>
      <dsp:txXfrm>
        <a:off x="688080" y="1424707"/>
        <a:ext cx="632929" cy="3297398"/>
      </dsp:txXfrm>
    </dsp:sp>
    <dsp:sp modelId="{D13F431D-ADFC-4D3D-8384-4D86C5E44A5E}">
      <dsp:nvSpPr>
        <dsp:cNvPr id="0" name=""/>
        <dsp:cNvSpPr/>
      </dsp:nvSpPr>
      <dsp:spPr>
        <a:xfrm rot="17933914">
          <a:off x="967693" y="2421362"/>
          <a:ext cx="1443696" cy="40166"/>
        </a:xfrm>
        <a:custGeom>
          <a:avLst/>
          <a:gdLst/>
          <a:ahLst/>
          <a:cxnLst/>
          <a:rect l="0" t="0" r="0" b="0"/>
          <a:pathLst>
            <a:path>
              <a:moveTo>
                <a:pt x="0" y="20083"/>
              </a:moveTo>
              <a:lnTo>
                <a:pt x="1443696" y="20083"/>
              </a:lnTo>
            </a:path>
          </a:pathLst>
        </a:custGeom>
        <a:noFill/>
        <a:ln w="76200" cap="flat" cmpd="sng" algn="ctr">
          <a:solidFill>
            <a:schemeClr val="tx1">
              <a:lumMod val="50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zh-TW" altLang="en-US" sz="800" kern="1200"/>
        </a:p>
      </dsp:txBody>
      <dsp:txXfrm>
        <a:off x="1653449" y="2405352"/>
        <a:ext cx="72184" cy="72184"/>
      </dsp:txXfrm>
    </dsp:sp>
    <dsp:sp modelId="{E2C9243E-6A42-4758-88B3-E05AB6B9D52B}">
      <dsp:nvSpPr>
        <dsp:cNvPr id="0" name=""/>
        <dsp:cNvSpPr/>
      </dsp:nvSpPr>
      <dsp:spPr>
        <a:xfrm>
          <a:off x="2038382" y="1217537"/>
          <a:ext cx="1084783" cy="1183893"/>
        </a:xfrm>
        <a:prstGeom prst="roundRect">
          <a:avLst>
            <a:gd name="adj" fmla="val 10000"/>
          </a:avLst>
        </a:prstGeom>
        <a:solidFill>
          <a:srgbClr val="92D050"/>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70000"/>
            </a:lnSpc>
            <a:spcBef>
              <a:spcPct val="0"/>
            </a:spcBef>
            <a:spcAft>
              <a:spcPts val="0"/>
            </a:spcAft>
          </a:pPr>
          <a:r>
            <a:rPr lang="zh-TW" altLang="en-US" sz="2800" b="1" kern="1200" dirty="0" smtClean="0">
              <a:solidFill>
                <a:schemeClr val="tx1"/>
              </a:solidFill>
            </a:rPr>
            <a:t>語詞歸納</a:t>
          </a:r>
          <a:endParaRPr lang="zh-TW" altLang="en-US" sz="2800" b="1" kern="1200" dirty="0">
            <a:solidFill>
              <a:schemeClr val="tx1"/>
            </a:solidFill>
          </a:endParaRPr>
        </a:p>
      </dsp:txBody>
      <dsp:txXfrm>
        <a:off x="2070154" y="1249309"/>
        <a:ext cx="1021239" cy="1120349"/>
      </dsp:txXfrm>
    </dsp:sp>
    <dsp:sp modelId="{D61B88FB-DA52-4E25-8913-4A43FBB12D2B}">
      <dsp:nvSpPr>
        <dsp:cNvPr id="0" name=""/>
        <dsp:cNvSpPr/>
      </dsp:nvSpPr>
      <dsp:spPr>
        <a:xfrm rot="18547105">
          <a:off x="2921181" y="1364804"/>
          <a:ext cx="1094542" cy="40166"/>
        </a:xfrm>
        <a:custGeom>
          <a:avLst/>
          <a:gdLst/>
          <a:ahLst/>
          <a:cxnLst/>
          <a:rect l="0" t="0" r="0" b="0"/>
          <a:pathLst>
            <a:path>
              <a:moveTo>
                <a:pt x="0" y="20083"/>
              </a:moveTo>
              <a:lnTo>
                <a:pt x="1094542" y="20083"/>
              </a:lnTo>
            </a:path>
          </a:pathLst>
        </a:custGeom>
        <a:noFill/>
        <a:ln w="76200" cap="flat" cmpd="sng" algn="ctr">
          <a:solidFill>
            <a:schemeClr val="tx1">
              <a:lumMod val="50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zh-TW" altLang="en-US" sz="800" kern="1200"/>
        </a:p>
      </dsp:txBody>
      <dsp:txXfrm>
        <a:off x="3441089" y="1357523"/>
        <a:ext cx="54727" cy="54727"/>
      </dsp:txXfrm>
    </dsp:sp>
    <dsp:sp modelId="{D70ED385-74CF-4448-A224-F12713DEB7A4}">
      <dsp:nvSpPr>
        <dsp:cNvPr id="0" name=""/>
        <dsp:cNvSpPr/>
      </dsp:nvSpPr>
      <dsp:spPr>
        <a:xfrm>
          <a:off x="3813740" y="578263"/>
          <a:ext cx="3241348" cy="764053"/>
        </a:xfrm>
        <a:prstGeom prst="roundRect">
          <a:avLst>
            <a:gd name="adj" fmla="val 10000"/>
          </a:avLst>
        </a:prstGeom>
        <a:solidFill>
          <a:srgbClr val="92D050"/>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smtClean="0">
              <a:solidFill>
                <a:schemeClr val="tx1"/>
              </a:solidFill>
            </a:rPr>
            <a:t>名詞歸納</a:t>
          </a:r>
          <a:endParaRPr lang="zh-TW" altLang="en-US" sz="2800" b="1" kern="1200" dirty="0">
            <a:solidFill>
              <a:schemeClr val="tx1"/>
            </a:solidFill>
          </a:endParaRPr>
        </a:p>
      </dsp:txBody>
      <dsp:txXfrm>
        <a:off x="3836118" y="600641"/>
        <a:ext cx="3196592" cy="719297"/>
      </dsp:txXfrm>
    </dsp:sp>
    <dsp:sp modelId="{06054954-FF5B-4703-9861-5D37C1B08ECB}">
      <dsp:nvSpPr>
        <dsp:cNvPr id="0" name=""/>
        <dsp:cNvSpPr/>
      </dsp:nvSpPr>
      <dsp:spPr>
        <a:xfrm rot="21421994">
          <a:off x="7054660" y="923672"/>
          <a:ext cx="638928" cy="40166"/>
        </a:xfrm>
        <a:custGeom>
          <a:avLst/>
          <a:gdLst/>
          <a:ahLst/>
          <a:cxnLst/>
          <a:rect l="0" t="0" r="0" b="0"/>
          <a:pathLst>
            <a:path>
              <a:moveTo>
                <a:pt x="0" y="20083"/>
              </a:moveTo>
              <a:lnTo>
                <a:pt x="638928" y="20083"/>
              </a:lnTo>
            </a:path>
          </a:pathLst>
        </a:custGeom>
        <a:noFill/>
        <a:ln w="76200" cap="flat" cmpd="sng" algn="ctr">
          <a:solidFill>
            <a:schemeClr val="tx1">
              <a:lumMod val="50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7358151" y="927782"/>
        <a:ext cx="31946" cy="31946"/>
      </dsp:txXfrm>
    </dsp:sp>
    <dsp:sp modelId="{26EDA9C8-3EE3-47F4-975A-BA52AAEA64F8}">
      <dsp:nvSpPr>
        <dsp:cNvPr id="0" name=""/>
        <dsp:cNvSpPr/>
      </dsp:nvSpPr>
      <dsp:spPr>
        <a:xfrm>
          <a:off x="7693160" y="409703"/>
          <a:ext cx="4312386" cy="1035035"/>
        </a:xfrm>
        <a:prstGeom prst="roundRect">
          <a:avLst>
            <a:gd name="adj" fmla="val 10000"/>
          </a:avLst>
        </a:prstGeom>
        <a:solidFill>
          <a:srgbClr val="92D050"/>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l" defTabSz="1155700">
            <a:lnSpc>
              <a:spcPts val="3300"/>
            </a:lnSpc>
            <a:spcBef>
              <a:spcPct val="0"/>
            </a:spcBef>
            <a:spcAft>
              <a:spcPts val="0"/>
            </a:spcAft>
          </a:pPr>
          <a:r>
            <a:rPr lang="zh-TW" altLang="zh-TW" sz="2600" b="1" kern="1200" dirty="0" smtClean="0">
              <a:solidFill>
                <a:schemeClr val="tx1"/>
              </a:solidFill>
            </a:rPr>
            <a:t>鉛筆、</a:t>
          </a:r>
          <a:r>
            <a:rPr lang="zh-TW" altLang="en-US" sz="2600" b="1" kern="1200" dirty="0" smtClean="0">
              <a:solidFill>
                <a:schemeClr val="tx1"/>
              </a:solidFill>
            </a:rPr>
            <a:t>圓規</a:t>
          </a:r>
          <a:r>
            <a:rPr lang="zh-TW" altLang="zh-TW" sz="2600" b="1" kern="1200" dirty="0" smtClean="0">
              <a:solidFill>
                <a:schemeClr val="tx1"/>
              </a:solidFill>
            </a:rPr>
            <a:t>、原子筆、尺</a:t>
          </a:r>
          <a:r>
            <a:rPr lang="zh-TW" altLang="en-US" sz="2600" b="1" kern="1200" dirty="0" smtClean="0">
              <a:solidFill>
                <a:schemeClr val="tx1"/>
              </a:solidFill>
            </a:rPr>
            <a:t>、橡皮擦</a:t>
          </a:r>
          <a:r>
            <a:rPr lang="zh-TW" altLang="zh-TW" sz="2600" b="1" kern="1200" dirty="0" smtClean="0">
              <a:solidFill>
                <a:schemeClr val="tx1"/>
              </a:solidFill>
              <a:sym typeface="Wingdings" panose="05000000000000000000" pitchFamily="2" charset="2"/>
            </a:rPr>
            <a:t></a:t>
          </a:r>
          <a:r>
            <a:rPr lang="zh-TW" altLang="zh-TW" sz="2600" b="1" kern="1200" dirty="0" smtClean="0">
              <a:solidFill>
                <a:schemeClr val="tx1"/>
              </a:solidFill>
            </a:rPr>
            <a:t>文具</a:t>
          </a:r>
          <a:endParaRPr lang="zh-TW" altLang="en-US" sz="2600" b="1" kern="1200" dirty="0">
            <a:solidFill>
              <a:schemeClr val="tx1"/>
            </a:solidFill>
          </a:endParaRPr>
        </a:p>
      </dsp:txBody>
      <dsp:txXfrm>
        <a:off x="7723475" y="440018"/>
        <a:ext cx="4251756" cy="974405"/>
      </dsp:txXfrm>
    </dsp:sp>
    <dsp:sp modelId="{42652794-D7D0-49B8-BA94-FFE76BD31B06}">
      <dsp:nvSpPr>
        <dsp:cNvPr id="0" name=""/>
        <dsp:cNvSpPr/>
      </dsp:nvSpPr>
      <dsp:spPr>
        <a:xfrm rot="2219390">
          <a:off x="3036164" y="2049497"/>
          <a:ext cx="864577" cy="40166"/>
        </a:xfrm>
        <a:custGeom>
          <a:avLst/>
          <a:gdLst/>
          <a:ahLst/>
          <a:cxnLst/>
          <a:rect l="0" t="0" r="0" b="0"/>
          <a:pathLst>
            <a:path>
              <a:moveTo>
                <a:pt x="0" y="20083"/>
              </a:moveTo>
              <a:lnTo>
                <a:pt x="864577" y="20083"/>
              </a:lnTo>
            </a:path>
          </a:pathLst>
        </a:custGeom>
        <a:noFill/>
        <a:ln w="76200" cap="flat" cmpd="sng" algn="ctr">
          <a:solidFill>
            <a:schemeClr val="tx1">
              <a:lumMod val="50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zh-TW" altLang="en-US" sz="800" kern="1200"/>
        </a:p>
      </dsp:txBody>
      <dsp:txXfrm>
        <a:off x="3446838" y="2047966"/>
        <a:ext cx="43228" cy="43228"/>
      </dsp:txXfrm>
    </dsp:sp>
    <dsp:sp modelId="{4D9BCB76-F4DB-4685-B8C1-19FF95C13C38}">
      <dsp:nvSpPr>
        <dsp:cNvPr id="0" name=""/>
        <dsp:cNvSpPr/>
      </dsp:nvSpPr>
      <dsp:spPr>
        <a:xfrm>
          <a:off x="3813740" y="1924642"/>
          <a:ext cx="3250438" cy="810068"/>
        </a:xfrm>
        <a:prstGeom prst="roundRect">
          <a:avLst>
            <a:gd name="adj" fmla="val 10000"/>
          </a:avLst>
        </a:prstGeom>
        <a:solidFill>
          <a:srgbClr val="92D050"/>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smtClean="0">
              <a:solidFill>
                <a:schemeClr val="tx1"/>
              </a:solidFill>
            </a:rPr>
            <a:t>動詞歸納</a:t>
          </a:r>
          <a:endParaRPr lang="zh-TW" altLang="en-US" sz="2800" b="1" kern="1200" dirty="0">
            <a:solidFill>
              <a:schemeClr val="tx1"/>
            </a:solidFill>
          </a:endParaRPr>
        </a:p>
      </dsp:txBody>
      <dsp:txXfrm>
        <a:off x="3837466" y="1948368"/>
        <a:ext cx="3202986" cy="762616"/>
      </dsp:txXfrm>
    </dsp:sp>
    <dsp:sp modelId="{5E9F2C30-E5E5-49E8-8520-3BC158A8DBAF}">
      <dsp:nvSpPr>
        <dsp:cNvPr id="0" name=""/>
        <dsp:cNvSpPr/>
      </dsp:nvSpPr>
      <dsp:spPr>
        <a:xfrm rot="8209">
          <a:off x="7064177" y="2310358"/>
          <a:ext cx="640222" cy="40166"/>
        </a:xfrm>
        <a:custGeom>
          <a:avLst/>
          <a:gdLst/>
          <a:ahLst/>
          <a:cxnLst/>
          <a:rect l="0" t="0" r="0" b="0"/>
          <a:pathLst>
            <a:path>
              <a:moveTo>
                <a:pt x="0" y="20083"/>
              </a:moveTo>
              <a:lnTo>
                <a:pt x="640222" y="20083"/>
              </a:lnTo>
            </a:path>
          </a:pathLst>
        </a:custGeom>
        <a:noFill/>
        <a:ln w="76200" cap="flat" cmpd="sng" algn="ctr">
          <a:solidFill>
            <a:schemeClr val="tx1">
              <a:lumMod val="50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7368283" y="2314435"/>
        <a:ext cx="32011" cy="32011"/>
      </dsp:txXfrm>
    </dsp:sp>
    <dsp:sp modelId="{A00107B2-00BE-4174-9F1C-165B869902DB}">
      <dsp:nvSpPr>
        <dsp:cNvPr id="0" name=""/>
        <dsp:cNvSpPr/>
      </dsp:nvSpPr>
      <dsp:spPr>
        <a:xfrm>
          <a:off x="7704399" y="1850200"/>
          <a:ext cx="4312386" cy="962011"/>
        </a:xfrm>
        <a:prstGeom prst="roundRect">
          <a:avLst>
            <a:gd name="adj" fmla="val 10000"/>
          </a:avLst>
        </a:prstGeom>
        <a:solidFill>
          <a:srgbClr val="92D050"/>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l" defTabSz="1111250">
            <a:lnSpc>
              <a:spcPts val="3100"/>
            </a:lnSpc>
            <a:spcBef>
              <a:spcPct val="0"/>
            </a:spcBef>
            <a:spcAft>
              <a:spcPts val="0"/>
            </a:spcAft>
          </a:pPr>
          <a:r>
            <a:rPr lang="zh-TW" altLang="en-US" sz="2500" b="1" kern="1200" dirty="0" smtClean="0">
              <a:solidFill>
                <a:schemeClr val="tx1"/>
              </a:solidFill>
            </a:rPr>
            <a:t>同學打他、罵他、捏他、踹他</a:t>
          </a:r>
          <a:r>
            <a:rPr lang="zh-TW" altLang="en-US" sz="2500" b="1" kern="1200" dirty="0" smtClean="0">
              <a:solidFill>
                <a:schemeClr val="tx1"/>
              </a:solidFill>
              <a:sym typeface="Wingdings" panose="05000000000000000000" pitchFamily="2" charset="2"/>
            </a:rPr>
            <a:t>同學欺負他</a:t>
          </a:r>
          <a:endParaRPr lang="zh-TW" altLang="en-US" sz="2500" b="1" kern="1200" dirty="0">
            <a:solidFill>
              <a:schemeClr val="tx1"/>
            </a:solidFill>
          </a:endParaRPr>
        </a:p>
      </dsp:txBody>
      <dsp:txXfrm>
        <a:off x="7732575" y="1878376"/>
        <a:ext cx="4256034" cy="905659"/>
      </dsp:txXfrm>
    </dsp:sp>
    <dsp:sp modelId="{0D7F1406-743D-47CA-AC3B-9083EBFA17AB}">
      <dsp:nvSpPr>
        <dsp:cNvPr id="0" name=""/>
        <dsp:cNvSpPr/>
      </dsp:nvSpPr>
      <dsp:spPr>
        <a:xfrm rot="1592635">
          <a:off x="1298671" y="3231511"/>
          <a:ext cx="797469" cy="40166"/>
        </a:xfrm>
        <a:custGeom>
          <a:avLst/>
          <a:gdLst/>
          <a:ahLst/>
          <a:cxnLst/>
          <a:rect l="0" t="0" r="0" b="0"/>
          <a:pathLst>
            <a:path>
              <a:moveTo>
                <a:pt x="0" y="20083"/>
              </a:moveTo>
              <a:lnTo>
                <a:pt x="797469" y="20083"/>
              </a:lnTo>
            </a:path>
          </a:pathLst>
        </a:custGeom>
        <a:noFill/>
        <a:ln w="76200" cap="flat" cmpd="sng" algn="ctr">
          <a:solidFill>
            <a:schemeClr val="tx1">
              <a:lumMod val="50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zh-TW" altLang="en-US" sz="800" kern="1200"/>
        </a:p>
      </dsp:txBody>
      <dsp:txXfrm>
        <a:off x="1677469" y="3231657"/>
        <a:ext cx="39873" cy="39873"/>
      </dsp:txXfrm>
    </dsp:sp>
    <dsp:sp modelId="{65D45C89-B70E-4FA2-B055-00B40A7C5EE8}">
      <dsp:nvSpPr>
        <dsp:cNvPr id="0" name=""/>
        <dsp:cNvSpPr/>
      </dsp:nvSpPr>
      <dsp:spPr>
        <a:xfrm>
          <a:off x="2054111" y="2895765"/>
          <a:ext cx="1084783" cy="1068035"/>
        </a:xfrm>
        <a:prstGeom prst="roundRect">
          <a:avLst>
            <a:gd name="adj" fmla="val 10000"/>
          </a:avLst>
        </a:prstGeom>
        <a:solidFill>
          <a:srgbClr val="FFC000"/>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70000"/>
            </a:lnSpc>
            <a:spcBef>
              <a:spcPct val="0"/>
            </a:spcBef>
            <a:spcAft>
              <a:spcPts val="0"/>
            </a:spcAft>
          </a:pPr>
          <a:r>
            <a:rPr lang="zh-TW" altLang="en-US" sz="2800" b="1" kern="1200" dirty="0" smtClean="0">
              <a:solidFill>
                <a:schemeClr val="tx1"/>
              </a:solidFill>
            </a:rPr>
            <a:t>子句歸納</a:t>
          </a:r>
          <a:endParaRPr lang="zh-TW" altLang="en-US" sz="2800" b="1" kern="1200" dirty="0">
            <a:solidFill>
              <a:schemeClr val="tx1"/>
            </a:solidFill>
          </a:endParaRPr>
        </a:p>
      </dsp:txBody>
      <dsp:txXfrm>
        <a:off x="2085393" y="2927047"/>
        <a:ext cx="1022219" cy="1005471"/>
      </dsp:txXfrm>
    </dsp:sp>
    <dsp:sp modelId="{CC19997C-F43A-4889-99B9-098F13F5B860}">
      <dsp:nvSpPr>
        <dsp:cNvPr id="0" name=""/>
        <dsp:cNvSpPr/>
      </dsp:nvSpPr>
      <dsp:spPr>
        <a:xfrm rot="1043550">
          <a:off x="3122728" y="3515393"/>
          <a:ext cx="707178" cy="40166"/>
        </a:xfrm>
        <a:custGeom>
          <a:avLst/>
          <a:gdLst/>
          <a:ahLst/>
          <a:cxnLst/>
          <a:rect l="0" t="0" r="0" b="0"/>
          <a:pathLst>
            <a:path>
              <a:moveTo>
                <a:pt x="0" y="20083"/>
              </a:moveTo>
              <a:lnTo>
                <a:pt x="707178" y="20083"/>
              </a:lnTo>
            </a:path>
          </a:pathLst>
        </a:custGeom>
        <a:noFill/>
        <a:ln w="76200" cap="flat" cmpd="sng" algn="ctr">
          <a:solidFill>
            <a:schemeClr val="tx1">
              <a:lumMod val="50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zh-TW" altLang="en-US" sz="800" kern="1200"/>
        </a:p>
      </dsp:txBody>
      <dsp:txXfrm>
        <a:off x="3458637" y="3517796"/>
        <a:ext cx="35358" cy="35358"/>
      </dsp:txXfrm>
    </dsp:sp>
    <dsp:sp modelId="{4D9B244B-D921-418B-8F13-46036823DEFE}">
      <dsp:nvSpPr>
        <dsp:cNvPr id="0" name=""/>
        <dsp:cNvSpPr/>
      </dsp:nvSpPr>
      <dsp:spPr>
        <a:xfrm>
          <a:off x="3813740" y="3131261"/>
          <a:ext cx="3264045" cy="1019816"/>
        </a:xfrm>
        <a:prstGeom prst="roundRect">
          <a:avLst>
            <a:gd name="adj" fmla="val 10000"/>
          </a:avLst>
        </a:prstGeom>
        <a:solidFill>
          <a:srgbClr val="FFC000"/>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70000"/>
            </a:lnSpc>
            <a:spcBef>
              <a:spcPct val="0"/>
            </a:spcBef>
            <a:spcAft>
              <a:spcPts val="0"/>
            </a:spcAft>
          </a:pPr>
          <a:r>
            <a:rPr lang="zh-TW" altLang="en-US" sz="2400" b="1" kern="1200" dirty="0" smtClean="0">
              <a:solidFill>
                <a:schemeClr val="tx1"/>
              </a:solidFill>
            </a:rPr>
            <a:t>以類別概念取代一系列的動、名詞</a:t>
          </a:r>
          <a:endParaRPr lang="zh-TW" altLang="en-US" sz="2400" b="1" kern="1200" dirty="0">
            <a:solidFill>
              <a:schemeClr val="tx1"/>
            </a:solidFill>
          </a:endParaRPr>
        </a:p>
      </dsp:txBody>
      <dsp:txXfrm>
        <a:off x="3843609" y="3161130"/>
        <a:ext cx="3204307" cy="960078"/>
      </dsp:txXfrm>
    </dsp:sp>
    <dsp:sp modelId="{66C12C8D-0D03-494A-BBF7-57BE22F13236}">
      <dsp:nvSpPr>
        <dsp:cNvPr id="0" name=""/>
        <dsp:cNvSpPr/>
      </dsp:nvSpPr>
      <dsp:spPr>
        <a:xfrm rot="21587797">
          <a:off x="7077784" y="3619950"/>
          <a:ext cx="640224" cy="40166"/>
        </a:xfrm>
        <a:custGeom>
          <a:avLst/>
          <a:gdLst/>
          <a:ahLst/>
          <a:cxnLst/>
          <a:rect l="0" t="0" r="0" b="0"/>
          <a:pathLst>
            <a:path>
              <a:moveTo>
                <a:pt x="0" y="20083"/>
              </a:moveTo>
              <a:lnTo>
                <a:pt x="640224" y="20083"/>
              </a:lnTo>
            </a:path>
          </a:pathLst>
        </a:custGeom>
        <a:noFill/>
        <a:ln w="76200" cap="flat" cmpd="sng" algn="ctr">
          <a:solidFill>
            <a:schemeClr val="tx1">
              <a:lumMod val="50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7381891" y="3624027"/>
        <a:ext cx="32011" cy="32011"/>
      </dsp:txXfrm>
    </dsp:sp>
    <dsp:sp modelId="{5E692E09-5C7A-4860-B05A-E4D866540633}">
      <dsp:nvSpPr>
        <dsp:cNvPr id="0" name=""/>
        <dsp:cNvSpPr/>
      </dsp:nvSpPr>
      <dsp:spPr>
        <a:xfrm>
          <a:off x="7718007" y="3091003"/>
          <a:ext cx="4312386" cy="1095787"/>
        </a:xfrm>
        <a:prstGeom prst="roundRect">
          <a:avLst>
            <a:gd name="adj" fmla="val 10000"/>
          </a:avLst>
        </a:prstGeom>
        <a:solidFill>
          <a:srgbClr val="FFC000"/>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l" defTabSz="1155700">
            <a:lnSpc>
              <a:spcPct val="70000"/>
            </a:lnSpc>
            <a:spcBef>
              <a:spcPct val="0"/>
            </a:spcBef>
            <a:spcAft>
              <a:spcPts val="0"/>
            </a:spcAft>
          </a:pPr>
          <a:r>
            <a:rPr lang="zh-TW" altLang="en-US" sz="2600" b="1" kern="1200" dirty="0" smtClean="0">
              <a:solidFill>
                <a:schemeClr val="tx1"/>
              </a:solidFill>
            </a:rPr>
            <a:t>打陀螺、踢毽子、玩沙包、打彈珠</a:t>
          </a:r>
          <a:r>
            <a:rPr lang="zh-TW" altLang="en-US" sz="2600" b="1" kern="1200" dirty="0" smtClean="0">
              <a:solidFill>
                <a:schemeClr val="tx1"/>
              </a:solidFill>
              <a:sym typeface="Wingdings" panose="05000000000000000000" pitchFamily="2" charset="2"/>
            </a:rPr>
            <a:t>玩童玩</a:t>
          </a:r>
          <a:endParaRPr lang="zh-TW" altLang="en-US" sz="2600" b="1" kern="1200" dirty="0">
            <a:solidFill>
              <a:schemeClr val="tx1"/>
            </a:solidFill>
          </a:endParaRPr>
        </a:p>
      </dsp:txBody>
      <dsp:txXfrm>
        <a:off x="7750102" y="3123098"/>
        <a:ext cx="4248196" cy="1031597"/>
      </dsp:txXfrm>
    </dsp:sp>
    <dsp:sp modelId="{4DA8A488-A5AE-4C5D-B7F9-4BEEA6FDCBE7}">
      <dsp:nvSpPr>
        <dsp:cNvPr id="0" name=""/>
        <dsp:cNvSpPr/>
      </dsp:nvSpPr>
      <dsp:spPr>
        <a:xfrm rot="4243224">
          <a:off x="638663" y="4042640"/>
          <a:ext cx="2096191" cy="40166"/>
        </a:xfrm>
        <a:custGeom>
          <a:avLst/>
          <a:gdLst/>
          <a:ahLst/>
          <a:cxnLst/>
          <a:rect l="0" t="0" r="0" b="0"/>
          <a:pathLst>
            <a:path>
              <a:moveTo>
                <a:pt x="0" y="20083"/>
              </a:moveTo>
              <a:lnTo>
                <a:pt x="2096191" y="20083"/>
              </a:lnTo>
            </a:path>
          </a:pathLst>
        </a:custGeom>
        <a:noFill/>
        <a:ln w="76200" cap="flat" cmpd="sng" algn="ctr">
          <a:solidFill>
            <a:schemeClr val="tx1">
              <a:lumMod val="50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zh-TW" altLang="en-US" sz="800" kern="1200"/>
        </a:p>
      </dsp:txBody>
      <dsp:txXfrm>
        <a:off x="1634354" y="4010318"/>
        <a:ext cx="104809" cy="104809"/>
      </dsp:txXfrm>
    </dsp:sp>
    <dsp:sp modelId="{6332A304-BD13-4435-AA5C-E9C9FFE2E406}">
      <dsp:nvSpPr>
        <dsp:cNvPr id="0" name=""/>
        <dsp:cNvSpPr/>
      </dsp:nvSpPr>
      <dsp:spPr>
        <a:xfrm>
          <a:off x="2032818" y="4501888"/>
          <a:ext cx="1084783" cy="1100305"/>
        </a:xfrm>
        <a:prstGeom prst="roundRect">
          <a:avLst>
            <a:gd name="adj" fmla="val 10000"/>
          </a:avLst>
        </a:prstGeom>
        <a:solidFill>
          <a:srgbClr val="FF99FF"/>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70000"/>
            </a:lnSpc>
            <a:spcBef>
              <a:spcPct val="0"/>
            </a:spcBef>
            <a:spcAft>
              <a:spcPct val="35000"/>
            </a:spcAft>
          </a:pPr>
          <a:r>
            <a:rPr lang="zh-TW" altLang="en-US" sz="2800" b="1" kern="1200" dirty="0" smtClean="0">
              <a:solidFill>
                <a:schemeClr val="tx1"/>
              </a:solidFill>
            </a:rPr>
            <a:t>句子歸納</a:t>
          </a:r>
          <a:endParaRPr lang="zh-TW" altLang="en-US" sz="2800" b="1" kern="1200" dirty="0">
            <a:solidFill>
              <a:schemeClr val="tx1"/>
            </a:solidFill>
          </a:endParaRPr>
        </a:p>
      </dsp:txBody>
      <dsp:txXfrm>
        <a:off x="2064590" y="4533660"/>
        <a:ext cx="1021239" cy="1036761"/>
      </dsp:txXfrm>
    </dsp:sp>
    <dsp:sp modelId="{B1FAB206-45BB-4BAA-A2AD-415D89A575B9}">
      <dsp:nvSpPr>
        <dsp:cNvPr id="0" name=""/>
        <dsp:cNvSpPr/>
      </dsp:nvSpPr>
      <dsp:spPr>
        <a:xfrm rot="21583315">
          <a:off x="3117596" y="5030022"/>
          <a:ext cx="797434" cy="40166"/>
        </a:xfrm>
        <a:custGeom>
          <a:avLst/>
          <a:gdLst/>
          <a:ahLst/>
          <a:cxnLst/>
          <a:rect l="0" t="0" r="0" b="0"/>
          <a:pathLst>
            <a:path>
              <a:moveTo>
                <a:pt x="0" y="20083"/>
              </a:moveTo>
              <a:lnTo>
                <a:pt x="797434" y="20083"/>
              </a:lnTo>
            </a:path>
          </a:pathLst>
        </a:custGeom>
        <a:noFill/>
        <a:ln w="76200" cap="flat" cmpd="sng" algn="ctr">
          <a:solidFill>
            <a:schemeClr val="tx1">
              <a:lumMod val="50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zh-TW" altLang="en-US" sz="800" kern="1200"/>
        </a:p>
      </dsp:txBody>
      <dsp:txXfrm>
        <a:off x="3496378" y="5030169"/>
        <a:ext cx="39871" cy="39871"/>
      </dsp:txXfrm>
    </dsp:sp>
    <dsp:sp modelId="{6AD6B59F-86C1-4920-9032-733443E1A425}">
      <dsp:nvSpPr>
        <dsp:cNvPr id="0" name=""/>
        <dsp:cNvSpPr/>
      </dsp:nvSpPr>
      <dsp:spPr>
        <a:xfrm>
          <a:off x="3915026" y="4539584"/>
          <a:ext cx="3166946" cy="1017171"/>
        </a:xfrm>
        <a:prstGeom prst="roundRect">
          <a:avLst>
            <a:gd name="adj" fmla="val 10000"/>
          </a:avLst>
        </a:prstGeom>
        <a:solidFill>
          <a:srgbClr val="FF99FF"/>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70000"/>
            </a:lnSpc>
            <a:spcBef>
              <a:spcPct val="0"/>
            </a:spcBef>
            <a:spcAft>
              <a:spcPts val="0"/>
            </a:spcAft>
          </a:pPr>
          <a:r>
            <a:rPr lang="zh-TW" altLang="en-US" sz="2400" b="1" kern="1200" dirty="0" smtClean="0">
              <a:solidFill>
                <a:schemeClr val="tx1"/>
              </a:solidFill>
            </a:rPr>
            <a:t> 將一系列結構相同句子，以一個句子替代</a:t>
          </a:r>
          <a:endParaRPr lang="en-US" altLang="zh-TW" sz="2400" b="1" kern="1200" dirty="0" smtClean="0">
            <a:solidFill>
              <a:schemeClr val="tx1"/>
            </a:solidFill>
          </a:endParaRPr>
        </a:p>
      </dsp:txBody>
      <dsp:txXfrm>
        <a:off x="3944818" y="4569376"/>
        <a:ext cx="3107362" cy="957587"/>
      </dsp:txXfrm>
    </dsp:sp>
    <dsp:sp modelId="{6D4D9504-5D97-484F-B752-4AA2541F789A}">
      <dsp:nvSpPr>
        <dsp:cNvPr id="0" name=""/>
        <dsp:cNvSpPr/>
      </dsp:nvSpPr>
      <dsp:spPr>
        <a:xfrm rot="94983">
          <a:off x="7081856" y="5036550"/>
          <a:ext cx="612715" cy="40166"/>
        </a:xfrm>
        <a:custGeom>
          <a:avLst/>
          <a:gdLst/>
          <a:ahLst/>
          <a:cxnLst/>
          <a:rect l="0" t="0" r="0" b="0"/>
          <a:pathLst>
            <a:path>
              <a:moveTo>
                <a:pt x="0" y="20083"/>
              </a:moveTo>
              <a:lnTo>
                <a:pt x="612715" y="20083"/>
              </a:lnTo>
            </a:path>
          </a:pathLst>
        </a:custGeom>
        <a:noFill/>
        <a:ln w="76200" cap="flat" cmpd="sng" algn="ctr">
          <a:solidFill>
            <a:schemeClr val="tx1">
              <a:lumMod val="50000"/>
            </a:schemeClr>
          </a:solid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7372896" y="5041316"/>
        <a:ext cx="30635" cy="30635"/>
      </dsp:txXfrm>
    </dsp:sp>
    <dsp:sp modelId="{1F522BA4-3F48-4C8E-8250-8E4573CB6ACB}">
      <dsp:nvSpPr>
        <dsp:cNvPr id="0" name=""/>
        <dsp:cNvSpPr/>
      </dsp:nvSpPr>
      <dsp:spPr>
        <a:xfrm>
          <a:off x="7694455" y="4517203"/>
          <a:ext cx="4389101" cy="1095787"/>
        </a:xfrm>
        <a:prstGeom prst="roundRect">
          <a:avLst>
            <a:gd name="adj" fmla="val 10000"/>
          </a:avLst>
        </a:prstGeom>
        <a:solidFill>
          <a:srgbClr val="FF99FF"/>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l" defTabSz="889000">
            <a:lnSpc>
              <a:spcPct val="70000"/>
            </a:lnSpc>
            <a:spcBef>
              <a:spcPct val="0"/>
            </a:spcBef>
            <a:spcAft>
              <a:spcPts val="0"/>
            </a:spcAft>
          </a:pPr>
          <a:r>
            <a:rPr lang="zh-TW" altLang="zh-TW" sz="2000" b="1" kern="1200" dirty="0" smtClean="0">
              <a:solidFill>
                <a:schemeClr val="tx1"/>
              </a:solidFill>
            </a:rPr>
            <a:t>爸爸愛跑步，媽媽喜歡做瑜伽，哥哥愛打籃球，妹妹喜歡跳舞</a:t>
          </a:r>
          <a:r>
            <a:rPr lang="zh-TW" altLang="en-US" sz="2000" b="1" kern="1200" dirty="0" smtClean="0">
              <a:solidFill>
                <a:schemeClr val="tx1"/>
              </a:solidFill>
            </a:rPr>
            <a:t>。</a:t>
          </a:r>
          <a:endParaRPr lang="en-US" altLang="zh-TW" sz="2000" b="1" kern="1200" dirty="0" smtClean="0">
            <a:solidFill>
              <a:schemeClr val="tx1"/>
            </a:solidFill>
          </a:endParaRPr>
        </a:p>
        <a:p>
          <a:pPr lvl="0" algn="l" defTabSz="889000">
            <a:lnSpc>
              <a:spcPct val="70000"/>
            </a:lnSpc>
            <a:spcBef>
              <a:spcPct val="0"/>
            </a:spcBef>
            <a:spcAft>
              <a:spcPts val="0"/>
            </a:spcAft>
          </a:pPr>
          <a:r>
            <a:rPr lang="zh-TW" altLang="en-US" sz="2000" b="1" kern="1200" dirty="0" smtClean="0">
              <a:solidFill>
                <a:schemeClr val="tx1"/>
              </a:solidFill>
              <a:sym typeface="Wingdings" panose="05000000000000000000" pitchFamily="2" charset="2"/>
            </a:rPr>
            <a:t>家人愛運動</a:t>
          </a:r>
          <a:endParaRPr lang="en-US" altLang="zh-TW" sz="2000" b="1" kern="1200" dirty="0" smtClean="0">
            <a:solidFill>
              <a:schemeClr val="tx1"/>
            </a:solidFill>
          </a:endParaRPr>
        </a:p>
      </dsp:txBody>
      <dsp:txXfrm>
        <a:off x="7726550" y="4549298"/>
        <a:ext cx="4324911" cy="10315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0D9C66-019D-C347-96CA-95EC9EF085A9}">
      <dsp:nvSpPr>
        <dsp:cNvPr id="0" name=""/>
        <dsp:cNvSpPr/>
      </dsp:nvSpPr>
      <dsp:spPr>
        <a:xfrm>
          <a:off x="0" y="2895458"/>
          <a:ext cx="9264648" cy="1738911"/>
        </a:xfrm>
        <a:prstGeom prst="roundRect">
          <a:avLst>
            <a:gd name="adj" fmla="val 10000"/>
          </a:avLst>
        </a:prstGeom>
        <a:solidFill>
          <a:schemeClr val="accent1">
            <a:tint val="40000"/>
            <a:hueOff val="0"/>
            <a:satOff val="0"/>
            <a:lumOff val="0"/>
            <a:alphaOff val="0"/>
          </a:schemeClr>
        </a:soli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1">
          <a:scrgbClr r="0" g="0" b="0"/>
        </a:fillRef>
        <a:effectRef idx="1">
          <a:scrgbClr r="0" g="0" b="0"/>
        </a:effectRef>
        <a:fontRef idx="minor"/>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US" sz="2300" b="1" kern="1200" dirty="0" err="1" smtClean="0">
              <a:effectLst>
                <a:outerShdw blurRad="38100" dist="38100" dir="2700000" algn="tl">
                  <a:srgbClr val="000000">
                    <a:alpha val="43137"/>
                  </a:srgbClr>
                </a:outerShdw>
              </a:effectLst>
              <a:latin typeface="微軟正黑體" pitchFamily="34" charset="-120"/>
              <a:ea typeface="微軟正黑體" pitchFamily="34" charset="-120"/>
            </a:rPr>
            <a:t>理由/實例</a:t>
          </a:r>
          <a:endParaRPr lang="en-US" sz="2300" b="1" kern="1200" dirty="0">
            <a:effectLst>
              <a:outerShdw blurRad="38100" dist="38100" dir="2700000" algn="tl">
                <a:srgbClr val="000000">
                  <a:alpha val="43137"/>
                </a:srgbClr>
              </a:outerShdw>
            </a:effectLst>
            <a:latin typeface="微軟正黑體" pitchFamily="34" charset="-120"/>
            <a:ea typeface="微軟正黑體" pitchFamily="34" charset="-120"/>
          </a:endParaRPr>
        </a:p>
      </dsp:txBody>
      <dsp:txXfrm>
        <a:off x="0" y="2895458"/>
        <a:ext cx="2779394" cy="1738911"/>
      </dsp:txXfrm>
    </dsp:sp>
    <dsp:sp modelId="{F1BBEDAB-404A-5E4F-BFB7-C0131C97128E}">
      <dsp:nvSpPr>
        <dsp:cNvPr id="0" name=""/>
        <dsp:cNvSpPr/>
      </dsp:nvSpPr>
      <dsp:spPr>
        <a:xfrm>
          <a:off x="0" y="1973864"/>
          <a:ext cx="9264648" cy="828751"/>
        </a:xfrm>
        <a:prstGeom prst="roundRect">
          <a:avLst>
            <a:gd name="adj" fmla="val 10000"/>
          </a:avLst>
        </a:prstGeom>
        <a:solidFill>
          <a:schemeClr val="accent1">
            <a:tint val="40000"/>
            <a:hueOff val="0"/>
            <a:satOff val="0"/>
            <a:lumOff val="0"/>
            <a:alphaOff val="0"/>
          </a:schemeClr>
        </a:soli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1">
          <a:scrgbClr r="0" g="0" b="0"/>
        </a:fillRef>
        <a:effectRef idx="1">
          <a:scrgbClr r="0" g="0" b="0"/>
        </a:effectRef>
        <a:fontRef idx="minor"/>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zh-TW" altLang="en-US" sz="2300" b="1" kern="1200" smtClean="0">
              <a:effectLst>
                <a:outerShdw blurRad="38100" dist="38100" dir="2700000" algn="tl">
                  <a:srgbClr val="000000">
                    <a:alpha val="43137"/>
                  </a:srgbClr>
                </a:outerShdw>
              </a:effectLst>
              <a:latin typeface="微軟正黑體" pitchFamily="34" charset="-120"/>
              <a:ea typeface="微軟正黑體" pitchFamily="34" charset="-120"/>
            </a:rPr>
            <a:t>特質</a:t>
          </a:r>
          <a:endParaRPr lang="en-US" sz="2300" b="1" kern="1200" dirty="0">
            <a:effectLst>
              <a:outerShdw blurRad="38100" dist="38100" dir="2700000" algn="tl">
                <a:srgbClr val="000000">
                  <a:alpha val="43137"/>
                </a:srgbClr>
              </a:outerShdw>
            </a:effectLst>
            <a:latin typeface="微軟正黑體" pitchFamily="34" charset="-120"/>
            <a:ea typeface="微軟正黑體" pitchFamily="34" charset="-120"/>
          </a:endParaRPr>
        </a:p>
      </dsp:txBody>
      <dsp:txXfrm>
        <a:off x="0" y="1973864"/>
        <a:ext cx="2779394" cy="828751"/>
      </dsp:txXfrm>
    </dsp:sp>
    <dsp:sp modelId="{9BA23621-F33C-FA4A-AAE2-12566716908A}">
      <dsp:nvSpPr>
        <dsp:cNvPr id="0" name=""/>
        <dsp:cNvSpPr/>
      </dsp:nvSpPr>
      <dsp:spPr>
        <a:xfrm>
          <a:off x="0" y="1059140"/>
          <a:ext cx="9264648" cy="828751"/>
        </a:xfrm>
        <a:prstGeom prst="roundRect">
          <a:avLst>
            <a:gd name="adj" fmla="val 10000"/>
          </a:avLst>
        </a:prstGeom>
        <a:solidFill>
          <a:schemeClr val="accent1">
            <a:tint val="40000"/>
            <a:hueOff val="0"/>
            <a:satOff val="0"/>
            <a:lumOff val="0"/>
            <a:alphaOff val="0"/>
          </a:schemeClr>
        </a:soli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1">
          <a:scrgbClr r="0" g="0" b="0"/>
        </a:fillRef>
        <a:effectRef idx="1">
          <a:scrgbClr r="0" g="0" b="0"/>
        </a:effectRef>
        <a:fontRef idx="minor"/>
      </dsp:style>
      <dsp:txBody>
        <a:bodyPr spcFirstLastPara="0" vert="horz" wrap="square" lIns="163576" tIns="163576" rIns="163576" bIns="163576" numCol="1" spcCol="1270" anchor="ctr" anchorCtr="0">
          <a:noAutofit/>
        </a:bodyPr>
        <a:lstStyle/>
        <a:p>
          <a:pPr lvl="0" algn="ctr" defTabSz="1022350">
            <a:lnSpc>
              <a:spcPct val="90000"/>
            </a:lnSpc>
            <a:spcBef>
              <a:spcPct val="0"/>
            </a:spcBef>
            <a:spcAft>
              <a:spcPct val="35000"/>
            </a:spcAft>
          </a:pPr>
          <a:r>
            <a:rPr lang="en-US" sz="2300" b="1" kern="1200" smtClean="0">
              <a:effectLst>
                <a:outerShdw blurRad="38100" dist="38100" dir="2700000" algn="tl">
                  <a:srgbClr val="000000">
                    <a:alpha val="43137"/>
                  </a:srgbClr>
                </a:outerShdw>
              </a:effectLst>
              <a:latin typeface="微軟正黑體" pitchFamily="34" charset="-120"/>
              <a:ea typeface="微軟正黑體" pitchFamily="34" charset="-120"/>
            </a:rPr>
            <a:t>主</a:t>
          </a:r>
          <a:r>
            <a:rPr lang="zh-TW" altLang="en-US" sz="2300" b="1" kern="1200" smtClean="0">
              <a:effectLst>
                <a:outerShdw blurRad="38100" dist="38100" dir="2700000" algn="tl">
                  <a:srgbClr val="000000">
                    <a:alpha val="43137"/>
                  </a:srgbClr>
                </a:outerShdw>
              </a:effectLst>
              <a:latin typeface="微軟正黑體" pitchFamily="34" charset="-120"/>
              <a:ea typeface="微軟正黑體" pitchFamily="34" charset="-120"/>
            </a:rPr>
            <a:t>角</a:t>
          </a:r>
          <a:endParaRPr lang="en-US" sz="2300" b="1" kern="1200" dirty="0">
            <a:effectLst>
              <a:outerShdw blurRad="38100" dist="38100" dir="2700000" algn="tl">
                <a:srgbClr val="000000">
                  <a:alpha val="43137"/>
                </a:srgbClr>
              </a:outerShdw>
            </a:effectLst>
            <a:latin typeface="微軟正黑體" pitchFamily="34" charset="-120"/>
            <a:ea typeface="微軟正黑體" pitchFamily="34" charset="-120"/>
          </a:endParaRPr>
        </a:p>
      </dsp:txBody>
      <dsp:txXfrm>
        <a:off x="0" y="1059140"/>
        <a:ext cx="2779394" cy="828751"/>
      </dsp:txXfrm>
    </dsp:sp>
    <dsp:sp modelId="{ACF25CF9-D4F0-6644-9563-1AB07EC72B82}">
      <dsp:nvSpPr>
        <dsp:cNvPr id="0" name=""/>
        <dsp:cNvSpPr/>
      </dsp:nvSpPr>
      <dsp:spPr>
        <a:xfrm>
          <a:off x="4849573" y="1135624"/>
          <a:ext cx="1904264" cy="69062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smtClean="0">
              <a:effectLst>
                <a:outerShdw blurRad="38100" dist="38100" dir="2700000" algn="tl">
                  <a:srgbClr val="000000">
                    <a:alpha val="43137"/>
                  </a:srgbClr>
                </a:outerShdw>
              </a:effectLst>
              <a:latin typeface="微軟正黑體" pitchFamily="34" charset="-120"/>
              <a:ea typeface="微軟正黑體" pitchFamily="34" charset="-120"/>
            </a:rPr>
            <a:t>王后</a:t>
          </a:r>
          <a:endParaRPr lang="en-US" sz="2800" b="1" kern="1200" dirty="0">
            <a:effectLst>
              <a:outerShdw blurRad="38100" dist="38100" dir="2700000" algn="tl">
                <a:srgbClr val="000000">
                  <a:alpha val="43137"/>
                </a:srgbClr>
              </a:outerShdw>
            </a:effectLst>
            <a:latin typeface="微軟正黑體" pitchFamily="34" charset="-120"/>
            <a:ea typeface="微軟正黑體" pitchFamily="34" charset="-120"/>
          </a:endParaRPr>
        </a:p>
      </dsp:txBody>
      <dsp:txXfrm>
        <a:off x="4869801" y="1155852"/>
        <a:ext cx="1863808" cy="650170"/>
      </dsp:txXfrm>
    </dsp:sp>
    <dsp:sp modelId="{670E8E88-E2F2-8F4D-A358-958D5CFD7D53}">
      <dsp:nvSpPr>
        <dsp:cNvPr id="0" name=""/>
        <dsp:cNvSpPr/>
      </dsp:nvSpPr>
      <dsp:spPr>
        <a:xfrm>
          <a:off x="5755986" y="1826251"/>
          <a:ext cx="91440" cy="206511"/>
        </a:xfrm>
        <a:custGeom>
          <a:avLst/>
          <a:gdLst/>
          <a:ahLst/>
          <a:cxnLst/>
          <a:rect l="0" t="0" r="0" b="0"/>
          <a:pathLst>
            <a:path>
              <a:moveTo>
                <a:pt x="45720" y="0"/>
              </a:moveTo>
              <a:lnTo>
                <a:pt x="45720" y="206511"/>
              </a:lnTo>
            </a:path>
          </a:pathLst>
        </a:custGeom>
        <a:noFill/>
        <a:ln w="38100" cap="flat" cmpd="sng" algn="ctr">
          <a:solidFill>
            <a:schemeClr val="accent1"/>
          </a:solidFill>
          <a:prstDash val="solid"/>
          <a:miter lim="800000"/>
        </a:ln>
        <a:effectLst/>
      </dsp:spPr>
      <dsp:style>
        <a:lnRef idx="1">
          <a:schemeClr val="accent1"/>
        </a:lnRef>
        <a:fillRef idx="0">
          <a:schemeClr val="accent1"/>
        </a:fillRef>
        <a:effectRef idx="0">
          <a:schemeClr val="accent1"/>
        </a:effectRef>
        <a:fontRef idx="minor">
          <a:schemeClr val="tx1"/>
        </a:fontRef>
      </dsp:style>
    </dsp:sp>
    <dsp:sp modelId="{28DA31AB-BD96-8043-A075-C317703BD865}">
      <dsp:nvSpPr>
        <dsp:cNvPr id="0" name=""/>
        <dsp:cNvSpPr/>
      </dsp:nvSpPr>
      <dsp:spPr>
        <a:xfrm>
          <a:off x="4849573" y="2032762"/>
          <a:ext cx="1904264" cy="690626"/>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smtClean="0">
              <a:effectLst>
                <a:outerShdw blurRad="38100" dist="38100" dir="2700000" algn="tl">
                  <a:srgbClr val="000000">
                    <a:alpha val="43137"/>
                  </a:srgbClr>
                </a:outerShdw>
              </a:effectLst>
              <a:latin typeface="微軟正黑體" pitchFamily="34" charset="-120"/>
              <a:ea typeface="微軟正黑體" pitchFamily="34" charset="-120"/>
            </a:rPr>
            <a:t>殘忍的人</a:t>
          </a:r>
          <a:r>
            <a:rPr lang="en-US" sz="2800" b="1" kern="1200" dirty="0" smtClean="0">
              <a:effectLst>
                <a:outerShdw blurRad="38100" dist="38100" dir="2700000" algn="tl">
                  <a:srgbClr val="000000">
                    <a:alpha val="43137"/>
                  </a:srgbClr>
                </a:outerShdw>
              </a:effectLst>
              <a:latin typeface="微軟正黑體" pitchFamily="34" charset="-120"/>
              <a:ea typeface="微軟正黑體" pitchFamily="34" charset="-120"/>
            </a:rPr>
            <a:t> </a:t>
          </a:r>
          <a:endParaRPr lang="en-US" sz="2800" b="1" kern="1200" dirty="0">
            <a:effectLst>
              <a:outerShdw blurRad="38100" dist="38100" dir="2700000" algn="tl">
                <a:srgbClr val="000000">
                  <a:alpha val="43137"/>
                </a:srgbClr>
              </a:outerShdw>
            </a:effectLst>
            <a:latin typeface="微軟正黑體" pitchFamily="34" charset="-120"/>
            <a:ea typeface="微軟正黑體" pitchFamily="34" charset="-120"/>
          </a:endParaRPr>
        </a:p>
      </dsp:txBody>
      <dsp:txXfrm>
        <a:off x="4869801" y="2052990"/>
        <a:ext cx="1863808" cy="650170"/>
      </dsp:txXfrm>
    </dsp:sp>
    <dsp:sp modelId="{56E0627C-70F6-8E4D-8F2E-6460832DCDD1}">
      <dsp:nvSpPr>
        <dsp:cNvPr id="0" name=""/>
        <dsp:cNvSpPr/>
      </dsp:nvSpPr>
      <dsp:spPr>
        <a:xfrm>
          <a:off x="4178932" y="2723388"/>
          <a:ext cx="1622773" cy="495925"/>
        </a:xfrm>
        <a:custGeom>
          <a:avLst/>
          <a:gdLst/>
          <a:ahLst/>
          <a:cxnLst/>
          <a:rect l="0" t="0" r="0" b="0"/>
          <a:pathLst>
            <a:path>
              <a:moveTo>
                <a:pt x="1622773" y="0"/>
              </a:moveTo>
              <a:lnTo>
                <a:pt x="1622773" y="247962"/>
              </a:lnTo>
              <a:lnTo>
                <a:pt x="0" y="247962"/>
              </a:lnTo>
              <a:lnTo>
                <a:pt x="0" y="495925"/>
              </a:lnTo>
            </a:path>
          </a:pathLst>
        </a:custGeom>
        <a:noFill/>
        <a:ln w="38100" cap="flat" cmpd="sng" algn="ctr">
          <a:solidFill>
            <a:schemeClr val="accent1"/>
          </a:solidFill>
          <a:prstDash val="solid"/>
          <a:miter lim="800000"/>
        </a:ln>
        <a:effectLst/>
      </dsp:spPr>
      <dsp:style>
        <a:lnRef idx="1">
          <a:schemeClr val="accent1"/>
        </a:lnRef>
        <a:fillRef idx="0">
          <a:schemeClr val="accent1"/>
        </a:fillRef>
        <a:effectRef idx="0">
          <a:schemeClr val="accent1"/>
        </a:effectRef>
        <a:fontRef idx="minor">
          <a:schemeClr val="tx1"/>
        </a:fontRef>
      </dsp:style>
    </dsp:sp>
    <dsp:sp modelId="{D8CED27C-E778-DE42-98D7-85531529A85A}">
      <dsp:nvSpPr>
        <dsp:cNvPr id="0" name=""/>
        <dsp:cNvSpPr/>
      </dsp:nvSpPr>
      <dsp:spPr>
        <a:xfrm>
          <a:off x="2780931" y="3219313"/>
          <a:ext cx="2796001" cy="1333744"/>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a:lnSpc>
              <a:spcPct val="70000"/>
            </a:lnSpc>
            <a:spcBef>
              <a:spcPct val="0"/>
            </a:spcBef>
            <a:spcAft>
              <a:spcPct val="35000"/>
            </a:spcAft>
          </a:pPr>
          <a:r>
            <a:rPr lang="zh-TW" altLang="en-US" sz="2800" b="1" kern="1200" dirty="0" smtClean="0">
              <a:effectLst>
                <a:outerShdw blurRad="38100" dist="38100" dir="2700000" algn="tl">
                  <a:srgbClr val="000000">
                    <a:alpha val="43137"/>
                  </a:srgbClr>
                </a:outerShdw>
              </a:effectLst>
              <a:latin typeface="微軟正黑體" pitchFamily="34" charset="-120"/>
              <a:ea typeface="微軟正黑體" pitchFamily="34" charset="-120"/>
            </a:rPr>
            <a:t>她命令獵人把白雪公主殺掉</a:t>
          </a:r>
          <a:endParaRPr lang="en-US" sz="2800" b="1" kern="1200" dirty="0">
            <a:effectLst>
              <a:outerShdw blurRad="38100" dist="38100" dir="2700000" algn="tl">
                <a:srgbClr val="000000">
                  <a:alpha val="43137"/>
                </a:srgbClr>
              </a:outerShdw>
            </a:effectLst>
            <a:latin typeface="微軟正黑體" pitchFamily="34" charset="-120"/>
            <a:ea typeface="微軟正黑體" pitchFamily="34" charset="-120"/>
          </a:endParaRPr>
        </a:p>
      </dsp:txBody>
      <dsp:txXfrm>
        <a:off x="2819995" y="3258377"/>
        <a:ext cx="2717873" cy="1255616"/>
      </dsp:txXfrm>
    </dsp:sp>
    <dsp:sp modelId="{CA5CCA04-0860-6141-8B7E-58DAB2DBD43D}">
      <dsp:nvSpPr>
        <dsp:cNvPr id="0" name=""/>
        <dsp:cNvSpPr/>
      </dsp:nvSpPr>
      <dsp:spPr>
        <a:xfrm>
          <a:off x="5801706" y="2723388"/>
          <a:ext cx="1782282" cy="489716"/>
        </a:xfrm>
        <a:custGeom>
          <a:avLst/>
          <a:gdLst/>
          <a:ahLst/>
          <a:cxnLst/>
          <a:rect l="0" t="0" r="0" b="0"/>
          <a:pathLst>
            <a:path>
              <a:moveTo>
                <a:pt x="0" y="0"/>
              </a:moveTo>
              <a:lnTo>
                <a:pt x="0" y="244858"/>
              </a:lnTo>
              <a:lnTo>
                <a:pt x="1782282" y="244858"/>
              </a:lnTo>
              <a:lnTo>
                <a:pt x="1782282" y="489716"/>
              </a:lnTo>
            </a:path>
          </a:pathLst>
        </a:custGeom>
        <a:noFill/>
        <a:ln w="38100" cap="flat" cmpd="sng" algn="ctr">
          <a:solidFill>
            <a:schemeClr val="accent1"/>
          </a:solidFill>
          <a:prstDash val="solid"/>
          <a:miter lim="800000"/>
        </a:ln>
        <a:effectLst/>
      </dsp:spPr>
      <dsp:style>
        <a:lnRef idx="1">
          <a:schemeClr val="accent1"/>
        </a:lnRef>
        <a:fillRef idx="0">
          <a:schemeClr val="accent1"/>
        </a:fillRef>
        <a:effectRef idx="0">
          <a:schemeClr val="accent1"/>
        </a:effectRef>
        <a:fontRef idx="minor">
          <a:schemeClr val="tx1"/>
        </a:fontRef>
      </dsp:style>
    </dsp:sp>
    <dsp:sp modelId="{126B8161-5620-BC40-A811-F957CDC1EA88}">
      <dsp:nvSpPr>
        <dsp:cNvPr id="0" name=""/>
        <dsp:cNvSpPr/>
      </dsp:nvSpPr>
      <dsp:spPr>
        <a:xfrm>
          <a:off x="5988936" y="3213105"/>
          <a:ext cx="3190103" cy="1346162"/>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244600">
            <a:lnSpc>
              <a:spcPct val="70000"/>
            </a:lnSpc>
            <a:spcBef>
              <a:spcPct val="0"/>
            </a:spcBef>
            <a:spcAft>
              <a:spcPts val="0"/>
            </a:spcAft>
          </a:pPr>
          <a:r>
            <a:rPr lang="zh-TW" altLang="en-US" sz="2800" b="1" kern="1200" dirty="0" smtClean="0">
              <a:effectLst>
                <a:outerShdw blurRad="38100" dist="38100" dir="2700000" algn="tl">
                  <a:srgbClr val="000000">
                    <a:alpha val="43137"/>
                  </a:srgbClr>
                </a:outerShdw>
              </a:effectLst>
              <a:latin typeface="微軟正黑體" pitchFamily="34" charset="-120"/>
              <a:ea typeface="微軟正黑體" pitchFamily="34" charset="-120"/>
            </a:rPr>
            <a:t>偽裝成老婆婆誘騙白雪公主吃毒蘋果</a:t>
          </a:r>
          <a:endParaRPr lang="en-US" sz="2800" b="1" kern="1200" dirty="0">
            <a:effectLst>
              <a:outerShdw blurRad="38100" dist="38100" dir="2700000" algn="tl">
                <a:srgbClr val="000000">
                  <a:alpha val="43137"/>
                </a:srgbClr>
              </a:outerShdw>
            </a:effectLst>
            <a:latin typeface="微軟正黑體" pitchFamily="34" charset="-120"/>
            <a:ea typeface="微軟正黑體" pitchFamily="34" charset="-120"/>
          </a:endParaRPr>
        </a:p>
      </dsp:txBody>
      <dsp:txXfrm>
        <a:off x="6028364" y="3252533"/>
        <a:ext cx="3111247" cy="126730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zh-TW" sz="1200"/>
            </a:lvl1pPr>
          </a:lstStyle>
          <a:p>
            <a:endParaRPr lang="zh-TW" dirty="0">
              <a:ea typeface="Microsoft JhengHei UI" panose="020B0604030504040204" pitchFamily="34" charset="-120"/>
            </a:endParaRPr>
          </a:p>
        </p:txBody>
      </p:sp>
      <p:sp>
        <p:nvSpPr>
          <p:cNvPr id="3" name="日期版面配置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latinLnBrk="0">
              <a:defRPr lang="zh-TW" sz="1200"/>
            </a:lvl1pPr>
          </a:lstStyle>
          <a:p>
            <a:fld id="{FFBE2AAA-2CC7-4F9C-A8C6-8B9F2A3E9EF0}" type="datetimeFigureOut">
              <a:rPr lang="en-US" altLang="zh-TW" smtClean="0">
                <a:ea typeface="Microsoft JhengHei UI" panose="020B0604030504040204" pitchFamily="34" charset="-120"/>
              </a:rPr>
              <a:t>9/1/2018</a:t>
            </a:fld>
            <a:endParaRPr lang="zh-TW" dirty="0">
              <a:ea typeface="Microsoft JhengHei UI" panose="020B0604030504040204" pitchFamily="34" charset="-120"/>
            </a:endParaRPr>
          </a:p>
        </p:txBody>
      </p:sp>
      <p:sp>
        <p:nvSpPr>
          <p:cNvPr id="4" name="頁尾版面配置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latinLnBrk="0">
              <a:defRPr lang="zh-TW" sz="1200"/>
            </a:lvl1pPr>
          </a:lstStyle>
          <a:p>
            <a:endParaRPr lang="zh-TW" dirty="0">
              <a:ea typeface="Microsoft JhengHei UI" panose="020B0604030504040204" pitchFamily="34" charset="-120"/>
            </a:endParaRPr>
          </a:p>
        </p:txBody>
      </p:sp>
      <p:sp>
        <p:nvSpPr>
          <p:cNvPr id="5" name="投影片編號版面配置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latinLnBrk="0">
              <a:defRPr lang="zh-TW" sz="1200"/>
            </a:lvl1pPr>
          </a:lstStyle>
          <a:p>
            <a:fld id="{950AD62A-9EE1-43E3-A7E5-D268F71DF3EB}" type="slidenum">
              <a:rPr lang="zh-TW" smtClean="0">
                <a:ea typeface="Microsoft JhengHei UI" panose="020B0604030504040204" pitchFamily="34" charset="-120"/>
              </a:rPr>
              <a:t>‹#›</a:t>
            </a:fld>
            <a:endParaRPr lang="zh-TW" dirty="0">
              <a:ea typeface="Microsoft JhengHei UI" panose="020B0604030504040204" pitchFamily="34" charset="-120"/>
            </a:endParaRPr>
          </a:p>
        </p:txBody>
      </p:sp>
    </p:spTree>
    <p:extLst>
      <p:ext uri="{BB962C8B-B14F-4D97-AF65-F5344CB8AC3E}">
        <p14:creationId xmlns:p14="http://schemas.microsoft.com/office/powerpoint/2010/main" val="1436448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zh-TW" sz="1200">
                <a:ea typeface="Microsoft JhengHei UI" panose="020B0604030504040204" pitchFamily="34" charset="-120"/>
              </a:defRPr>
            </a:lvl1pPr>
          </a:lstStyle>
          <a:p>
            <a:endParaRPr lang="zh-TW" altLang="en-US" dirty="0"/>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latinLnBrk="0">
              <a:defRPr lang="zh-TW" sz="1200">
                <a:ea typeface="Microsoft JhengHei UI" panose="020B0604030504040204" pitchFamily="34" charset="-120"/>
              </a:defRPr>
            </a:lvl1pPr>
          </a:lstStyle>
          <a:p>
            <a:fld id="{2B37ADBA-1AC7-4CD6-8AFF-4E8087BA5487}" type="datetimeFigureOut">
              <a:rPr lang="en-US" altLang="zh-TW" smtClean="0"/>
              <a:pPr/>
              <a:t>9/1/2018</a:t>
            </a:fld>
            <a:endParaRPr lang="zh-TW" altLang="en-US" dirty="0"/>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dirty="0"/>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dirty="0"/>
              <a:t>按一下以編輯母片文字樣式</a:t>
            </a:r>
          </a:p>
          <a:p>
            <a:pPr lvl="1"/>
            <a:r>
              <a:rPr lang="zh-TW" dirty="0"/>
              <a:t>第二層</a:t>
            </a:r>
          </a:p>
          <a:p>
            <a:pPr lvl="2"/>
            <a:r>
              <a:rPr lang="zh-TW" dirty="0"/>
              <a:t>第三層</a:t>
            </a:r>
          </a:p>
          <a:p>
            <a:pPr lvl="3"/>
            <a:r>
              <a:rPr lang="zh-TW" dirty="0"/>
              <a:t>第四層</a:t>
            </a:r>
          </a:p>
          <a:p>
            <a:pPr lvl="4"/>
            <a:r>
              <a:rPr lang="zh-TW" dirty="0"/>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latinLnBrk="0">
              <a:defRPr lang="zh-TW" sz="1200">
                <a:ea typeface="Microsoft JhengHei UI" panose="020B0604030504040204" pitchFamily="34" charset="-120"/>
              </a:defRPr>
            </a:lvl1pPr>
          </a:lstStyle>
          <a:p>
            <a:endParaRPr lang="zh-TW" altLang="en-US" dirty="0"/>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latinLnBrk="0">
              <a:defRPr lang="zh-TW" sz="1200">
                <a:ea typeface="Microsoft JhengHei UI" panose="020B0604030504040204" pitchFamily="34" charset="-120"/>
              </a:defRPr>
            </a:lvl1pPr>
          </a:lstStyle>
          <a:p>
            <a:fld id="{5534C2EF-8A97-4DAF-B099-E567883644D6}" type="slidenum">
              <a:rPr lang="en-US" altLang="zh-TW" smtClean="0"/>
              <a:pPr/>
              <a:t>‹#›</a:t>
            </a:fld>
            <a:endParaRPr lang="en-US" altLang="zh-TW" dirty="0"/>
          </a:p>
        </p:txBody>
      </p:sp>
    </p:spTree>
    <p:extLst>
      <p:ext uri="{BB962C8B-B14F-4D97-AF65-F5344CB8AC3E}">
        <p14:creationId xmlns:p14="http://schemas.microsoft.com/office/powerpoint/2010/main" val="71809116"/>
      </p:ext>
    </p:extLst>
  </p:cSld>
  <p:clrMap bg1="lt1" tx1="dk1" bg2="lt2" tx2="dk2" accent1="accent1" accent2="accent2" accent3="accent3" accent4="accent4" accent5="accent5" accent6="accent6" hlink="hlink" folHlink="folHlink"/>
  <p:notesStyle>
    <a:lvl1pPr marL="0" algn="l" defTabSz="914400" rtl="0" eaLnBrk="1" latinLnBrk="0" hangingPunct="1">
      <a:defRPr lang="zh-TW" sz="1200" kern="1200">
        <a:solidFill>
          <a:schemeClr val="tx1"/>
        </a:solidFill>
        <a:latin typeface="+mn-lt"/>
        <a:ea typeface="Microsoft JhengHei UI" panose="020B0604030504040204" pitchFamily="34" charset="-120"/>
        <a:cs typeface="+mn-cs"/>
      </a:defRPr>
    </a:lvl1pPr>
    <a:lvl2pPr marL="457200" algn="l" defTabSz="914400" rtl="0" eaLnBrk="1" latinLnBrk="0" hangingPunct="1">
      <a:defRPr lang="zh-TW" sz="1200" kern="1200">
        <a:solidFill>
          <a:schemeClr val="tx1"/>
        </a:solidFill>
        <a:latin typeface="+mn-lt"/>
        <a:ea typeface="Microsoft JhengHei UI" panose="020B0604030504040204" pitchFamily="34" charset="-120"/>
        <a:cs typeface="+mn-cs"/>
      </a:defRPr>
    </a:lvl2pPr>
    <a:lvl3pPr marL="914400" algn="l" defTabSz="914400" rtl="0" eaLnBrk="1" latinLnBrk="0" hangingPunct="1">
      <a:defRPr lang="zh-TW" sz="1200" kern="1200">
        <a:solidFill>
          <a:schemeClr val="tx1"/>
        </a:solidFill>
        <a:latin typeface="+mn-lt"/>
        <a:ea typeface="Microsoft JhengHei UI" panose="020B0604030504040204" pitchFamily="34" charset="-120"/>
        <a:cs typeface="+mn-cs"/>
      </a:defRPr>
    </a:lvl3pPr>
    <a:lvl4pPr marL="1371600" algn="l" defTabSz="914400" rtl="0" eaLnBrk="1" latinLnBrk="0" hangingPunct="1">
      <a:defRPr lang="zh-TW" sz="1200" kern="1200">
        <a:solidFill>
          <a:schemeClr val="tx1"/>
        </a:solidFill>
        <a:latin typeface="+mn-lt"/>
        <a:ea typeface="Microsoft JhengHei UI" panose="020B0604030504040204" pitchFamily="34" charset="-120"/>
        <a:cs typeface="+mn-cs"/>
      </a:defRPr>
    </a:lvl4pPr>
    <a:lvl5pPr marL="1828800" algn="l" defTabSz="914400" rtl="0" eaLnBrk="1" latinLnBrk="0" hangingPunct="1">
      <a:defRPr lang="zh-TW" sz="1200" kern="1200">
        <a:solidFill>
          <a:schemeClr val="tx1"/>
        </a:solidFill>
        <a:latin typeface="+mn-lt"/>
        <a:ea typeface="Microsoft JhengHei UI" panose="020B0604030504040204" pitchFamily="34" charset="-120"/>
        <a:cs typeface="+mn-cs"/>
      </a:defRPr>
    </a:lvl5pPr>
    <a:lvl6pPr marL="2286000" algn="l" defTabSz="914400" rtl="0" eaLnBrk="1" latinLnBrk="0" hangingPunct="1">
      <a:defRPr lang="zh-TW" sz="1200" kern="1200">
        <a:solidFill>
          <a:schemeClr val="tx1"/>
        </a:solidFill>
        <a:latin typeface="+mn-lt"/>
        <a:ea typeface="+mn-ea"/>
        <a:cs typeface="+mn-cs"/>
      </a:defRPr>
    </a:lvl6pPr>
    <a:lvl7pPr marL="2743200" algn="l" defTabSz="914400" rtl="0" eaLnBrk="1" latinLnBrk="0" hangingPunct="1">
      <a:defRPr lang="zh-TW" sz="1200" kern="1200">
        <a:solidFill>
          <a:schemeClr val="tx1"/>
        </a:solidFill>
        <a:latin typeface="+mn-lt"/>
        <a:ea typeface="+mn-ea"/>
        <a:cs typeface="+mn-cs"/>
      </a:defRPr>
    </a:lvl7pPr>
    <a:lvl8pPr marL="3200400" algn="l" defTabSz="914400" rtl="0" eaLnBrk="1" latinLnBrk="0" hangingPunct="1">
      <a:defRPr lang="zh-TW" sz="1200" kern="1200">
        <a:solidFill>
          <a:schemeClr val="tx1"/>
        </a:solidFill>
        <a:latin typeface="+mn-lt"/>
        <a:ea typeface="+mn-ea"/>
        <a:cs typeface="+mn-cs"/>
      </a:defRPr>
    </a:lvl8pPr>
    <a:lvl9pPr marL="3657600" algn="l" defTabSz="914400" rtl="0" eaLnBrk="1" latinLnBrk="0" hangingPunct="1">
      <a:defRPr lang="zh-TW"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5534C2EF-8A97-4DAF-B099-E567883644D6}" type="slidenum">
              <a:rPr lang="en-US" altLang="zh-TW" smtClean="0"/>
              <a:t>1</a:t>
            </a:fld>
            <a:endParaRPr lang="zh-TW" altLang="en-US"/>
          </a:p>
        </p:txBody>
      </p:sp>
    </p:spTree>
    <p:extLst>
      <p:ext uri="{BB962C8B-B14F-4D97-AF65-F5344CB8AC3E}">
        <p14:creationId xmlns:p14="http://schemas.microsoft.com/office/powerpoint/2010/main" val="1427637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4187877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latin typeface="Arial" panose="020B0604020202020204" pitchFamily="34" charset="0"/>
            </a:endParaRPr>
          </a:p>
        </p:txBody>
      </p:sp>
      <p:sp>
        <p:nvSpPr>
          <p:cNvPr id="1484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19490B9D-04B6-48FF-94EB-86F5D26DC889}" type="slidenum">
              <a:rPr lang="zh-TW" altLang="en-US">
                <a:solidFill>
                  <a:srgbClr val="000000"/>
                </a:solidFill>
                <a:ea typeface="MS PGothic" panose="020B0600070205080204" pitchFamily="34" charset="-128"/>
              </a:rPr>
              <a:pPr>
                <a:spcBef>
                  <a:spcPct val="0"/>
                </a:spcBef>
              </a:pPr>
              <a:t>29</a:t>
            </a:fld>
            <a:endParaRPr lang="en-US" altLang="zh-TW">
              <a:solidFill>
                <a:srgbClr val="000000"/>
              </a:solidFill>
              <a:ea typeface="MS PGothic" panose="020B0600070205080204" pitchFamily="34" charset="-128"/>
            </a:endParaRPr>
          </a:p>
        </p:txBody>
      </p:sp>
    </p:spTree>
    <p:extLst>
      <p:ext uri="{BB962C8B-B14F-4D97-AF65-F5344CB8AC3E}">
        <p14:creationId xmlns:p14="http://schemas.microsoft.com/office/powerpoint/2010/main" val="2306775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1192603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3459180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2528633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1035946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4089132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3624468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3192940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4003067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370738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3699305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2602774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1592272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13308820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7" name="圖片 6"/>
          <p:cNvPicPr>
            <a:picLocks noChangeAspect="1"/>
          </p:cNvPicPr>
          <p:nvPr/>
        </p:nvPicPr>
        <p:blipFill rotWithShape="1">
          <a:blip r:embed="rId2" cstate="print">
            <a:extLst>
              <a:ext uri="{28A0092B-C50C-407E-A947-70E740481C1C}">
                <a14:useLocalDpi xmlns:a14="http://schemas.microsoft.com/office/drawing/2010/main" val="0"/>
              </a:ext>
            </a:extLst>
          </a:blip>
          <a:srcRect l="2124" r="323" b="422"/>
          <a:stretch/>
        </p:blipFill>
        <p:spPr>
          <a:xfrm>
            <a:off x="1524" y="1"/>
            <a:ext cx="12188952" cy="6858000"/>
          </a:xfrm>
          <a:prstGeom prst="rect">
            <a:avLst/>
          </a:prstGeom>
        </p:spPr>
      </p:pic>
      <p:sp>
        <p:nvSpPr>
          <p:cNvPr id="2" name="標題 1"/>
          <p:cNvSpPr>
            <a:spLocks noGrp="1"/>
          </p:cNvSpPr>
          <p:nvPr>
            <p:ph type="ctrTitle"/>
          </p:nvPr>
        </p:nvSpPr>
        <p:spPr>
          <a:xfrm>
            <a:off x="838200" y="533400"/>
            <a:ext cx="8458200" cy="1828800"/>
          </a:xfrm>
        </p:spPr>
        <p:txBody>
          <a:bodyPr anchor="b">
            <a:normAutofit/>
          </a:bodyPr>
          <a:lstStyle>
            <a:lvl1pPr algn="l" latinLnBrk="0">
              <a:defRPr lang="zh-TW" sz="4400"/>
            </a:lvl1pPr>
          </a:lstStyle>
          <a:p>
            <a:r>
              <a:rPr lang="zh-TW"/>
              <a:t>按一下以編輯母片標題樣式</a:t>
            </a:r>
          </a:p>
        </p:txBody>
      </p:sp>
      <p:sp>
        <p:nvSpPr>
          <p:cNvPr id="3" name="副標題 2"/>
          <p:cNvSpPr>
            <a:spLocks noGrp="1"/>
          </p:cNvSpPr>
          <p:nvPr>
            <p:ph type="subTitle" idx="1"/>
          </p:nvPr>
        </p:nvSpPr>
        <p:spPr>
          <a:xfrm>
            <a:off x="838200" y="2438400"/>
            <a:ext cx="7086600" cy="914400"/>
          </a:xfrm>
        </p:spPr>
        <p:txBody>
          <a:bodyPr>
            <a:normAutofit/>
          </a:bodyPr>
          <a:lstStyle>
            <a:lvl1pPr marL="0" indent="0" algn="l" latinLnBrk="0">
              <a:spcBef>
                <a:spcPts val="1200"/>
              </a:spcBef>
              <a:buNone/>
              <a:defRPr lang="zh-TW" sz="2400">
                <a:latin typeface="Microsoft JhengHei UI" panose="020B0604030504040204" pitchFamily="34" charset="-120"/>
              </a:defRPr>
            </a:lvl1pPr>
            <a:lvl2pPr marL="457200" indent="0" algn="ctr" latinLnBrk="0">
              <a:buNone/>
              <a:defRPr lang="zh-TW" sz="2000"/>
            </a:lvl2pPr>
            <a:lvl3pPr marL="914400" indent="0" algn="ctr" latinLnBrk="0">
              <a:buNone/>
              <a:defRPr lang="zh-TW" sz="1800"/>
            </a:lvl3pPr>
            <a:lvl4pPr marL="1371600" indent="0" algn="ctr" latinLnBrk="0">
              <a:buNone/>
              <a:defRPr lang="zh-TW" sz="1600"/>
            </a:lvl4pPr>
            <a:lvl5pPr marL="1828800" indent="0" algn="ctr" latinLnBrk="0">
              <a:buNone/>
              <a:defRPr lang="zh-TW" sz="1600"/>
            </a:lvl5pPr>
            <a:lvl6pPr marL="2286000" indent="0" algn="ctr" latinLnBrk="0">
              <a:buNone/>
              <a:defRPr lang="zh-TW" sz="1600"/>
            </a:lvl6pPr>
            <a:lvl7pPr marL="2743200" indent="0" algn="ctr" latinLnBrk="0">
              <a:buNone/>
              <a:defRPr lang="zh-TW" sz="1600"/>
            </a:lvl7pPr>
            <a:lvl8pPr marL="3200400" indent="0" algn="ctr" latinLnBrk="0">
              <a:buNone/>
              <a:defRPr lang="zh-TW" sz="1600"/>
            </a:lvl8pPr>
            <a:lvl9pPr marL="3657600" indent="0" algn="ctr" latinLnBrk="0">
              <a:buNone/>
              <a:defRPr lang="zh-TW" sz="1600"/>
            </a:lvl9pPr>
          </a:lstStyle>
          <a:p>
            <a:r>
              <a:rPr lang="zh-TW" dirty="0"/>
              <a:t>按一下以編輯母片副標題樣式</a:t>
            </a:r>
          </a:p>
        </p:txBody>
      </p:sp>
    </p:spTree>
    <p:extLst>
      <p:ext uri="{BB962C8B-B14F-4D97-AF65-F5344CB8AC3E}">
        <p14:creationId xmlns:p14="http://schemas.microsoft.com/office/powerpoint/2010/main" val="4154451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含標題的兩張圖片">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7" name="手繪多邊形 5"/>
          <p:cNvSpPr>
            <a:spLocks/>
          </p:cNvSpPr>
          <p:nvPr/>
        </p:nvSpPr>
        <p:spPr bwMode="gray">
          <a:xfrm>
            <a:off x="762000"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zh-TW">
              <a:latin typeface="Microsoft JhengHei UI" panose="020B0604030504040204" pitchFamily="34" charset="-120"/>
              <a:ea typeface="Microsoft JhengHei UI" panose="020B0604030504040204" pitchFamily="34" charset="-120"/>
            </a:endParaRPr>
          </a:p>
        </p:txBody>
      </p:sp>
      <p:sp>
        <p:nvSpPr>
          <p:cNvPr id="15" name="圖片版面配置區 14"/>
          <p:cNvSpPr>
            <a:spLocks noGrp="1"/>
          </p:cNvSpPr>
          <p:nvPr>
            <p:ph type="pic" sz="quarter" idx="13"/>
          </p:nvPr>
        </p:nvSpPr>
        <p:spPr>
          <a:xfrm>
            <a:off x="992435"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latinLnBrk="0">
              <a:buNone/>
              <a:defRPr lang="zh-TW">
                <a:latin typeface="Microsoft JhengHei UI" panose="020B0604030504040204" pitchFamily="34" charset="-120"/>
                <a:ea typeface="Microsoft JhengHei UI" panose="020B0604030504040204" pitchFamily="34" charset="-120"/>
              </a:defRPr>
            </a:lvl1pPr>
          </a:lstStyle>
          <a:p>
            <a:r>
              <a:rPr lang="zh-TW"/>
              <a:t>按一下圖示以新增圖片</a:t>
            </a:r>
          </a:p>
        </p:txBody>
      </p:sp>
      <p:sp>
        <p:nvSpPr>
          <p:cNvPr id="18" name="手繪多邊形 5"/>
          <p:cNvSpPr>
            <a:spLocks/>
          </p:cNvSpPr>
          <p:nvPr/>
        </p:nvSpPr>
        <p:spPr bwMode="gray">
          <a:xfrm>
            <a:off x="5300133"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zh-TW">
              <a:latin typeface="Microsoft JhengHei UI" panose="020B0604030504040204" pitchFamily="34" charset="-120"/>
              <a:ea typeface="Microsoft JhengHei UI" panose="020B0604030504040204" pitchFamily="34" charset="-120"/>
            </a:endParaRPr>
          </a:p>
        </p:txBody>
      </p:sp>
      <p:sp>
        <p:nvSpPr>
          <p:cNvPr id="19" name="圖片版面配置區 18"/>
          <p:cNvSpPr>
            <a:spLocks noGrp="1"/>
          </p:cNvSpPr>
          <p:nvPr>
            <p:ph type="pic" sz="quarter" idx="15"/>
          </p:nvPr>
        </p:nvSpPr>
        <p:spPr>
          <a:xfrm>
            <a:off x="5530568"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latinLnBrk="0">
              <a:buNone/>
              <a:defRPr lang="zh-TW">
                <a:latin typeface="Microsoft JhengHei UI" panose="020B0604030504040204" pitchFamily="34" charset="-120"/>
                <a:ea typeface="Microsoft JhengHei UI" panose="020B0604030504040204" pitchFamily="34" charset="-120"/>
              </a:defRPr>
            </a:lvl1pPr>
          </a:lstStyle>
          <a:p>
            <a:r>
              <a:rPr lang="zh-TW"/>
              <a:t>按一下圖示以新增圖片</a:t>
            </a:r>
          </a:p>
        </p:txBody>
      </p:sp>
      <p:sp>
        <p:nvSpPr>
          <p:cNvPr id="17" name="文字版面配置區 16"/>
          <p:cNvSpPr>
            <a:spLocks noGrp="1"/>
          </p:cNvSpPr>
          <p:nvPr>
            <p:ph type="body" sz="quarter" idx="14"/>
          </p:nvPr>
        </p:nvSpPr>
        <p:spPr>
          <a:xfrm>
            <a:off x="1028581" y="5305425"/>
            <a:ext cx="3566160" cy="1097280"/>
          </a:xfrm>
        </p:spPr>
        <p:txBody>
          <a:bodyPr>
            <a:normAutofit/>
          </a:bodyPr>
          <a:lstStyle>
            <a:lvl1pPr marL="0" indent="0" latinLnBrk="0">
              <a:buNone/>
              <a:defRPr lang="zh-TW" sz="1800">
                <a:latin typeface="Microsoft JhengHei UI" panose="020B0604030504040204" pitchFamily="34" charset="-120"/>
                <a:ea typeface="Microsoft JhengHei UI" panose="020B0604030504040204" pitchFamily="34" charset="-120"/>
              </a:defRPr>
            </a:lvl1pPr>
            <a:lvl2pPr marL="0" indent="0" latinLnBrk="0">
              <a:spcBef>
                <a:spcPts val="1200"/>
              </a:spcBef>
              <a:buNone/>
              <a:defRPr lang="zh-TW" sz="1800"/>
            </a:lvl2pPr>
            <a:lvl3pPr marL="0" indent="0" latinLnBrk="0">
              <a:spcBef>
                <a:spcPts val="1200"/>
              </a:spcBef>
              <a:buNone/>
              <a:defRPr lang="zh-TW" sz="1800"/>
            </a:lvl3pPr>
            <a:lvl4pPr marL="0" indent="0" latinLnBrk="0">
              <a:spcBef>
                <a:spcPts val="1200"/>
              </a:spcBef>
              <a:buNone/>
              <a:defRPr lang="zh-TW" sz="1800"/>
            </a:lvl4pPr>
            <a:lvl5pPr marL="0" indent="0" latinLnBrk="0">
              <a:spcBef>
                <a:spcPts val="1200"/>
              </a:spcBef>
              <a:buNone/>
              <a:defRPr lang="zh-TW" sz="1800"/>
            </a:lvl5pPr>
          </a:lstStyle>
          <a:p>
            <a:pPr lvl="0"/>
            <a:r>
              <a:rPr lang="zh-TW"/>
              <a:t>按一下以編輯母片文字樣式</a:t>
            </a:r>
          </a:p>
        </p:txBody>
      </p:sp>
      <p:sp>
        <p:nvSpPr>
          <p:cNvPr id="20" name="文字版面配置區 16"/>
          <p:cNvSpPr>
            <a:spLocks noGrp="1"/>
          </p:cNvSpPr>
          <p:nvPr>
            <p:ph type="body" sz="quarter" idx="16"/>
          </p:nvPr>
        </p:nvSpPr>
        <p:spPr>
          <a:xfrm>
            <a:off x="5566714" y="5305425"/>
            <a:ext cx="3566160" cy="1097280"/>
          </a:xfrm>
        </p:spPr>
        <p:txBody>
          <a:bodyPr>
            <a:normAutofit/>
          </a:bodyPr>
          <a:lstStyle>
            <a:lvl1pPr marL="0" indent="0" latinLnBrk="0">
              <a:buNone/>
              <a:defRPr lang="zh-TW" sz="1800">
                <a:latin typeface="Microsoft JhengHei UI" panose="020B0604030504040204" pitchFamily="34" charset="-120"/>
                <a:ea typeface="Microsoft JhengHei UI" panose="020B0604030504040204" pitchFamily="34" charset="-120"/>
              </a:defRPr>
            </a:lvl1pPr>
            <a:lvl2pPr marL="0" indent="0" latinLnBrk="0">
              <a:spcBef>
                <a:spcPts val="1200"/>
              </a:spcBef>
              <a:buNone/>
              <a:defRPr lang="zh-TW" sz="1800"/>
            </a:lvl2pPr>
            <a:lvl3pPr marL="0" indent="0" latinLnBrk="0">
              <a:spcBef>
                <a:spcPts val="1200"/>
              </a:spcBef>
              <a:buNone/>
              <a:defRPr lang="zh-TW" sz="1800"/>
            </a:lvl3pPr>
            <a:lvl4pPr marL="0" indent="0" latinLnBrk="0">
              <a:spcBef>
                <a:spcPts val="1200"/>
              </a:spcBef>
              <a:buNone/>
              <a:defRPr lang="zh-TW" sz="1800"/>
            </a:lvl4pPr>
            <a:lvl5pPr marL="0" indent="0" latinLnBrk="0">
              <a:spcBef>
                <a:spcPts val="1200"/>
              </a:spcBef>
              <a:buNone/>
              <a:defRPr lang="zh-TW" sz="1800"/>
            </a:lvl5pPr>
          </a:lstStyle>
          <a:p>
            <a:pPr lvl="0"/>
            <a:r>
              <a:rPr lang="zh-TW"/>
              <a:t>按一下以編輯母片文字樣式</a:t>
            </a:r>
          </a:p>
        </p:txBody>
      </p:sp>
    </p:spTree>
    <p:extLst>
      <p:ext uri="{BB962C8B-B14F-4D97-AF65-F5344CB8AC3E}">
        <p14:creationId xmlns:p14="http://schemas.microsoft.com/office/powerpoint/2010/main" val="2037772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含標題的三張圖片">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7" name="手繪多邊形 5"/>
          <p:cNvSpPr>
            <a:spLocks/>
          </p:cNvSpPr>
          <p:nvPr/>
        </p:nvSpPr>
        <p:spPr bwMode="gray">
          <a:xfrm>
            <a:off x="762000" y="933449"/>
            <a:ext cx="53340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zh-TW">
              <a:latin typeface="Microsoft JhengHei UI" panose="020B0604030504040204" pitchFamily="34" charset="-120"/>
              <a:ea typeface="Microsoft JhengHei UI" panose="020B0604030504040204" pitchFamily="34" charset="-120"/>
            </a:endParaRPr>
          </a:p>
        </p:txBody>
      </p:sp>
      <p:sp>
        <p:nvSpPr>
          <p:cNvPr id="15" name="圖片版面配置區 14"/>
          <p:cNvSpPr>
            <a:spLocks noGrp="1"/>
          </p:cNvSpPr>
          <p:nvPr>
            <p:ph type="pic" sz="quarter" idx="13"/>
          </p:nvPr>
        </p:nvSpPr>
        <p:spPr>
          <a:xfrm>
            <a:off x="991888" y="1113022"/>
            <a:ext cx="4874224"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latinLnBrk="0">
              <a:buNone/>
              <a:defRPr lang="zh-TW">
                <a:latin typeface="Microsoft JhengHei UI" panose="020B0604030504040204" pitchFamily="34" charset="-120"/>
                <a:ea typeface="Microsoft JhengHei UI" panose="020B0604030504040204" pitchFamily="34" charset="-120"/>
              </a:defRPr>
            </a:lvl1pPr>
          </a:lstStyle>
          <a:p>
            <a:r>
              <a:rPr lang="zh-TW"/>
              <a:t>按一下圖示以新增圖片</a:t>
            </a:r>
          </a:p>
        </p:txBody>
      </p:sp>
      <p:sp>
        <p:nvSpPr>
          <p:cNvPr id="18" name="手繪多邊形 5"/>
          <p:cNvSpPr>
            <a:spLocks/>
          </p:cNvSpPr>
          <p:nvPr/>
        </p:nvSpPr>
        <p:spPr bwMode="gray">
          <a:xfrm>
            <a:off x="6323873" y="967316"/>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zh-TW">
              <a:latin typeface="Microsoft JhengHei UI" panose="020B0604030504040204" pitchFamily="34" charset="-120"/>
              <a:ea typeface="Microsoft JhengHei UI" panose="020B0604030504040204" pitchFamily="34" charset="-120"/>
            </a:endParaRPr>
          </a:p>
        </p:txBody>
      </p:sp>
      <p:sp>
        <p:nvSpPr>
          <p:cNvPr id="19" name="圖片版面配置區 18"/>
          <p:cNvSpPr>
            <a:spLocks noGrp="1"/>
          </p:cNvSpPr>
          <p:nvPr>
            <p:ph type="pic" sz="quarter" idx="15"/>
          </p:nvPr>
        </p:nvSpPr>
        <p:spPr>
          <a:xfrm>
            <a:off x="6506025" y="1109743"/>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latinLnBrk="0">
              <a:buNone/>
              <a:defRPr lang="zh-TW">
                <a:latin typeface="Microsoft JhengHei UI" panose="020B0604030504040204" pitchFamily="34" charset="-120"/>
                <a:ea typeface="Microsoft JhengHei UI" panose="020B0604030504040204" pitchFamily="34" charset="-120"/>
              </a:defRPr>
            </a:lvl1pPr>
          </a:lstStyle>
          <a:p>
            <a:r>
              <a:rPr lang="zh-TW"/>
              <a:t>按一下圖示以新增圖片</a:t>
            </a:r>
          </a:p>
        </p:txBody>
      </p:sp>
      <p:sp>
        <p:nvSpPr>
          <p:cNvPr id="17" name="文字版面配置區 16"/>
          <p:cNvSpPr>
            <a:spLocks noGrp="1"/>
          </p:cNvSpPr>
          <p:nvPr>
            <p:ph type="body" sz="quarter" idx="14"/>
          </p:nvPr>
        </p:nvSpPr>
        <p:spPr>
          <a:xfrm>
            <a:off x="1028581" y="5919255"/>
            <a:ext cx="8104082" cy="497420"/>
          </a:xfrm>
        </p:spPr>
        <p:txBody>
          <a:bodyPr>
            <a:normAutofit/>
          </a:bodyPr>
          <a:lstStyle>
            <a:lvl1pPr marL="0" indent="0" latinLnBrk="0">
              <a:spcBef>
                <a:spcPts val="0"/>
              </a:spcBef>
              <a:buNone/>
              <a:defRPr lang="zh-TW" sz="1600">
                <a:latin typeface="Microsoft JhengHei UI" panose="020B0604030504040204" pitchFamily="34" charset="-120"/>
                <a:ea typeface="Microsoft JhengHei UI" panose="020B0604030504040204" pitchFamily="34" charset="-120"/>
              </a:defRPr>
            </a:lvl1pPr>
            <a:lvl2pPr marL="0" indent="0" latinLnBrk="0">
              <a:spcBef>
                <a:spcPts val="1200"/>
              </a:spcBef>
              <a:buNone/>
              <a:defRPr lang="zh-TW" sz="1800"/>
            </a:lvl2pPr>
            <a:lvl3pPr marL="0" indent="0" latinLnBrk="0">
              <a:spcBef>
                <a:spcPts val="1200"/>
              </a:spcBef>
              <a:buNone/>
              <a:defRPr lang="zh-TW" sz="1800"/>
            </a:lvl3pPr>
            <a:lvl4pPr marL="0" indent="0" latinLnBrk="0">
              <a:spcBef>
                <a:spcPts val="1200"/>
              </a:spcBef>
              <a:buNone/>
              <a:defRPr lang="zh-TW" sz="1800"/>
            </a:lvl4pPr>
            <a:lvl5pPr marL="0" indent="0" latinLnBrk="0">
              <a:spcBef>
                <a:spcPts val="1200"/>
              </a:spcBef>
              <a:buNone/>
              <a:defRPr lang="zh-TW" sz="1800"/>
            </a:lvl5pPr>
          </a:lstStyle>
          <a:p>
            <a:pPr lvl="0"/>
            <a:r>
              <a:rPr lang="zh-TW"/>
              <a:t>按一下以編輯母片文字樣式</a:t>
            </a:r>
          </a:p>
        </p:txBody>
      </p:sp>
      <p:sp>
        <p:nvSpPr>
          <p:cNvPr id="12" name="手繪多邊形 5"/>
          <p:cNvSpPr>
            <a:spLocks/>
          </p:cNvSpPr>
          <p:nvPr/>
        </p:nvSpPr>
        <p:spPr bwMode="gray">
          <a:xfrm>
            <a:off x="6323873" y="3060954"/>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zh-TW">
              <a:latin typeface="Microsoft JhengHei UI" panose="020B0604030504040204" pitchFamily="34" charset="-120"/>
              <a:ea typeface="Microsoft JhengHei UI" panose="020B0604030504040204" pitchFamily="34" charset="-120"/>
            </a:endParaRPr>
          </a:p>
        </p:txBody>
      </p:sp>
      <p:sp>
        <p:nvSpPr>
          <p:cNvPr id="13" name="圖片版面配置區 12"/>
          <p:cNvSpPr>
            <a:spLocks noGrp="1"/>
          </p:cNvSpPr>
          <p:nvPr>
            <p:ph type="pic" sz="quarter" idx="16"/>
          </p:nvPr>
        </p:nvSpPr>
        <p:spPr>
          <a:xfrm>
            <a:off x="6506025" y="3203381"/>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latinLnBrk="0">
              <a:buNone/>
              <a:defRPr lang="zh-TW">
                <a:latin typeface="Microsoft JhengHei UI" panose="020B0604030504040204" pitchFamily="34" charset="-120"/>
                <a:ea typeface="Microsoft JhengHei UI" panose="020B0604030504040204" pitchFamily="34" charset="-120"/>
              </a:defRPr>
            </a:lvl1pPr>
          </a:lstStyle>
          <a:p>
            <a:r>
              <a:rPr lang="zh-TW"/>
              <a:t>按一下圖示以新增圖片</a:t>
            </a:r>
          </a:p>
        </p:txBody>
      </p:sp>
      <p:sp>
        <p:nvSpPr>
          <p:cNvPr id="2" name="標題 1"/>
          <p:cNvSpPr>
            <a:spLocks noGrp="1"/>
          </p:cNvSpPr>
          <p:nvPr>
            <p:ph type="title"/>
          </p:nvPr>
        </p:nvSpPr>
        <p:spPr>
          <a:xfrm>
            <a:off x="1028580" y="5305424"/>
            <a:ext cx="8104083" cy="579921"/>
          </a:xfrm>
        </p:spPr>
        <p:txBody>
          <a:bodyPr>
            <a:normAutofit/>
          </a:bodyPr>
          <a:lstStyle>
            <a:lvl1pPr latinLnBrk="0">
              <a:defRPr lang="zh-TW" sz="2400">
                <a:solidFill>
                  <a:schemeClr val="accent1"/>
                </a:solidFill>
                <a:latin typeface="Microsoft JhengHei UI" panose="020B0604030504040204" pitchFamily="34" charset="-120"/>
                <a:ea typeface="Microsoft JhengHei UI" panose="020B0604030504040204" pitchFamily="34" charset="-120"/>
              </a:defRPr>
            </a:lvl1pPr>
          </a:lstStyle>
          <a:p>
            <a:r>
              <a:rPr lang="zh-TW"/>
              <a:t>按一下以編輯母片標題樣式</a:t>
            </a:r>
          </a:p>
        </p:txBody>
      </p:sp>
    </p:spTree>
    <p:extLst>
      <p:ext uri="{BB962C8B-B14F-4D97-AF65-F5344CB8AC3E}">
        <p14:creationId xmlns:p14="http://schemas.microsoft.com/office/powerpoint/2010/main" val="1017792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五張圖片">
    <p:spTree>
      <p:nvGrpSpPr>
        <p:cNvPr id="1" name=""/>
        <p:cNvGrpSpPr/>
        <p:nvPr/>
      </p:nvGrpSpPr>
      <p:grpSpPr>
        <a:xfrm>
          <a:off x="0" y="0"/>
          <a:ext cx="0" cy="0"/>
          <a:chOff x="0" y="0"/>
          <a:chExt cx="0" cy="0"/>
        </a:xfrm>
      </p:grpSpPr>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 y="283"/>
            <a:ext cx="12188952" cy="6859715"/>
          </a:xfrm>
          <a:prstGeom prst="rect">
            <a:avLst/>
          </a:prstGeom>
        </p:spPr>
      </p:pic>
      <p:sp>
        <p:nvSpPr>
          <p:cNvPr id="8" name="手繪多邊形 5"/>
          <p:cNvSpPr>
            <a:spLocks/>
          </p:cNvSpPr>
          <p:nvPr/>
        </p:nvSpPr>
        <p:spPr bwMode="gray">
          <a:xfrm>
            <a:off x="4182533" y="265044"/>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zh-TW">
              <a:latin typeface="Microsoft JhengHei UI" panose="020B0604030504040204" pitchFamily="34" charset="-120"/>
              <a:ea typeface="Microsoft JhengHei UI" panose="020B0604030504040204" pitchFamily="34" charset="-120"/>
            </a:endParaRPr>
          </a:p>
        </p:txBody>
      </p:sp>
      <p:sp>
        <p:nvSpPr>
          <p:cNvPr id="9" name="圖片版面配置區 8"/>
          <p:cNvSpPr>
            <a:spLocks noGrp="1"/>
          </p:cNvSpPr>
          <p:nvPr>
            <p:ph type="pic" sz="quarter" idx="13"/>
          </p:nvPr>
        </p:nvSpPr>
        <p:spPr>
          <a:xfrm>
            <a:off x="4424435" y="436315"/>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latinLnBrk="0">
              <a:buNone/>
              <a:defRPr lang="zh-TW">
                <a:latin typeface="Microsoft JhengHei UI" panose="020B0604030504040204" pitchFamily="34" charset="-120"/>
                <a:ea typeface="Microsoft JhengHei UI" panose="020B0604030504040204" pitchFamily="34" charset="-120"/>
              </a:defRPr>
            </a:lvl1pPr>
          </a:lstStyle>
          <a:p>
            <a:r>
              <a:rPr lang="zh-TW"/>
              <a:t>按一下圖示以新增圖片</a:t>
            </a:r>
          </a:p>
        </p:txBody>
      </p:sp>
      <p:sp>
        <p:nvSpPr>
          <p:cNvPr id="10" name="手繪多邊形 5"/>
          <p:cNvSpPr>
            <a:spLocks/>
          </p:cNvSpPr>
          <p:nvPr/>
        </p:nvSpPr>
        <p:spPr bwMode="gray">
          <a:xfrm>
            <a:off x="816188" y="384723"/>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zh-TW">
              <a:latin typeface="Microsoft JhengHei UI" panose="020B0604030504040204" pitchFamily="34" charset="-120"/>
              <a:ea typeface="Microsoft JhengHei UI" panose="020B0604030504040204" pitchFamily="34" charset="-120"/>
            </a:endParaRPr>
          </a:p>
        </p:txBody>
      </p:sp>
      <p:sp>
        <p:nvSpPr>
          <p:cNvPr id="11" name="圖片版面配置區 10"/>
          <p:cNvSpPr>
            <a:spLocks noGrp="1"/>
          </p:cNvSpPr>
          <p:nvPr>
            <p:ph type="pic" sz="quarter" idx="15"/>
          </p:nvPr>
        </p:nvSpPr>
        <p:spPr>
          <a:xfrm>
            <a:off x="1013022" y="538232"/>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latinLnBrk="0">
              <a:buNone/>
              <a:defRPr lang="zh-TW">
                <a:latin typeface="Microsoft JhengHei UI" panose="020B0604030504040204" pitchFamily="34" charset="-120"/>
                <a:ea typeface="Microsoft JhengHei UI" panose="020B0604030504040204" pitchFamily="34" charset="-120"/>
              </a:defRPr>
            </a:lvl1pPr>
          </a:lstStyle>
          <a:p>
            <a:r>
              <a:rPr lang="zh-TW" dirty="0"/>
              <a:t>按一下圖示以新增圖片</a:t>
            </a:r>
          </a:p>
        </p:txBody>
      </p:sp>
      <p:sp>
        <p:nvSpPr>
          <p:cNvPr id="12" name="手繪多邊形 5"/>
          <p:cNvSpPr>
            <a:spLocks/>
          </p:cNvSpPr>
          <p:nvPr/>
        </p:nvSpPr>
        <p:spPr bwMode="gray">
          <a:xfrm>
            <a:off x="816188" y="2478361"/>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zh-TW">
              <a:latin typeface="Microsoft JhengHei UI" panose="020B0604030504040204" pitchFamily="34" charset="-120"/>
              <a:ea typeface="Microsoft JhengHei UI" panose="020B0604030504040204" pitchFamily="34" charset="-120"/>
            </a:endParaRPr>
          </a:p>
        </p:txBody>
      </p:sp>
      <p:sp>
        <p:nvSpPr>
          <p:cNvPr id="13" name="圖片版面配置區 12"/>
          <p:cNvSpPr>
            <a:spLocks noGrp="1"/>
          </p:cNvSpPr>
          <p:nvPr>
            <p:ph type="pic" sz="quarter" idx="16"/>
          </p:nvPr>
        </p:nvSpPr>
        <p:spPr>
          <a:xfrm>
            <a:off x="1013022" y="2631870"/>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latinLnBrk="0">
              <a:buNone/>
              <a:defRPr lang="zh-TW">
                <a:latin typeface="Microsoft JhengHei UI" panose="020B0604030504040204" pitchFamily="34" charset="-120"/>
                <a:ea typeface="Microsoft JhengHei UI" panose="020B0604030504040204" pitchFamily="34" charset="-120"/>
              </a:defRPr>
            </a:lvl1pPr>
          </a:lstStyle>
          <a:p>
            <a:r>
              <a:rPr lang="zh-TW"/>
              <a:t>按一下圖示以新增圖片</a:t>
            </a:r>
          </a:p>
        </p:txBody>
      </p:sp>
      <p:sp>
        <p:nvSpPr>
          <p:cNvPr id="14" name="手繪多邊形 5"/>
          <p:cNvSpPr>
            <a:spLocks/>
          </p:cNvSpPr>
          <p:nvPr/>
        </p:nvSpPr>
        <p:spPr bwMode="gray">
          <a:xfrm>
            <a:off x="816188" y="4571999"/>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zh-TW">
              <a:latin typeface="Microsoft JhengHei UI" panose="020B0604030504040204" pitchFamily="34" charset="-120"/>
              <a:ea typeface="Microsoft JhengHei UI" panose="020B0604030504040204" pitchFamily="34" charset="-120"/>
            </a:endParaRPr>
          </a:p>
        </p:txBody>
      </p:sp>
      <p:sp>
        <p:nvSpPr>
          <p:cNvPr id="15" name="圖片版面配置區 14"/>
          <p:cNvSpPr>
            <a:spLocks noGrp="1"/>
          </p:cNvSpPr>
          <p:nvPr>
            <p:ph type="pic" sz="quarter" idx="17"/>
          </p:nvPr>
        </p:nvSpPr>
        <p:spPr>
          <a:xfrm>
            <a:off x="1013022" y="4725508"/>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latinLnBrk="0">
              <a:buNone/>
              <a:defRPr lang="zh-TW">
                <a:latin typeface="Microsoft JhengHei UI" panose="020B0604030504040204" pitchFamily="34" charset="-120"/>
                <a:ea typeface="Microsoft JhengHei UI" panose="020B0604030504040204" pitchFamily="34" charset="-120"/>
              </a:defRPr>
            </a:lvl1pPr>
          </a:lstStyle>
          <a:p>
            <a:r>
              <a:rPr lang="zh-TW"/>
              <a:t>按一下圖示以新增圖片</a:t>
            </a:r>
          </a:p>
        </p:txBody>
      </p:sp>
      <p:sp>
        <p:nvSpPr>
          <p:cNvPr id="20" name="手繪多邊形 5"/>
          <p:cNvSpPr>
            <a:spLocks/>
          </p:cNvSpPr>
          <p:nvPr/>
        </p:nvSpPr>
        <p:spPr bwMode="gray">
          <a:xfrm>
            <a:off x="4182533" y="3448511"/>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zh-TW">
              <a:latin typeface="Microsoft JhengHei UI" panose="020B0604030504040204" pitchFamily="34" charset="-120"/>
              <a:ea typeface="Microsoft JhengHei UI" panose="020B0604030504040204" pitchFamily="34" charset="-120"/>
            </a:endParaRPr>
          </a:p>
        </p:txBody>
      </p:sp>
      <p:sp>
        <p:nvSpPr>
          <p:cNvPr id="21" name="圖片版面配置區 20"/>
          <p:cNvSpPr>
            <a:spLocks noGrp="1"/>
          </p:cNvSpPr>
          <p:nvPr>
            <p:ph type="pic" sz="quarter" idx="18"/>
          </p:nvPr>
        </p:nvSpPr>
        <p:spPr>
          <a:xfrm>
            <a:off x="4424435" y="3619782"/>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latinLnBrk="0">
              <a:buNone/>
              <a:defRPr lang="zh-TW">
                <a:latin typeface="Microsoft JhengHei UI" panose="020B0604030504040204" pitchFamily="34" charset="-120"/>
                <a:ea typeface="Microsoft JhengHei UI" panose="020B0604030504040204" pitchFamily="34" charset="-120"/>
              </a:defRPr>
            </a:lvl1pPr>
          </a:lstStyle>
          <a:p>
            <a:r>
              <a:rPr lang="zh-TW"/>
              <a:t>按一下圖示以新增圖片</a:t>
            </a:r>
          </a:p>
        </p:txBody>
      </p:sp>
    </p:spTree>
    <p:extLst>
      <p:ext uri="{BB962C8B-B14F-4D97-AF65-F5344CB8AC3E}">
        <p14:creationId xmlns:p14="http://schemas.microsoft.com/office/powerpoint/2010/main" val="864672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t>按一下以編輯母片標題樣式</a:t>
            </a:r>
          </a:p>
        </p:txBody>
      </p:sp>
      <p:sp>
        <p:nvSpPr>
          <p:cNvPr id="3" name="直排文字版面配置區 2"/>
          <p:cNvSpPr>
            <a:spLocks noGrp="1"/>
          </p:cNvSpPr>
          <p:nvPr>
            <p:ph type="body" orient="vert" idx="1"/>
          </p:nvPr>
        </p:nvSpPr>
        <p:spPr/>
        <p:txBody>
          <a:bodyPr vert="eaVert"/>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日期版面配置區 3"/>
          <p:cNvSpPr>
            <a:spLocks noGrp="1"/>
          </p:cNvSpPr>
          <p:nvPr>
            <p:ph type="dt" sz="half" idx="10"/>
          </p:nvPr>
        </p:nvSpPr>
        <p:spPr/>
        <p:txBody>
          <a:bodyPr/>
          <a:lstStyle/>
          <a:p>
            <a:fld id="{7FC8593D-7C47-471E-A8DF-97AC4FFD13F5}" type="datetimeFigureOut">
              <a:t>2018/9/1</a:t>
            </a:fld>
            <a:endParaRPr lang="zh-TW"/>
          </a:p>
        </p:txBody>
      </p:sp>
      <p:sp>
        <p:nvSpPr>
          <p:cNvPr id="5" name="頁尾版面配置區 4"/>
          <p:cNvSpPr>
            <a:spLocks noGrp="1"/>
          </p:cNvSpPr>
          <p:nvPr>
            <p:ph type="ftr" sz="quarter" idx="11"/>
          </p:nvPr>
        </p:nvSpPr>
        <p:spPr/>
        <p:txBody>
          <a:bodyPr/>
          <a:lstStyle/>
          <a:p>
            <a:endParaRPr lang="zh-TW"/>
          </a:p>
        </p:txBody>
      </p:sp>
      <p:sp>
        <p:nvSpPr>
          <p:cNvPr id="6" name="投影片編號版面配置區 5"/>
          <p:cNvSpPr>
            <a:spLocks noGrp="1"/>
          </p:cNvSpPr>
          <p:nvPr>
            <p:ph type="sldNum" sz="quarter" idx="12"/>
          </p:nvPr>
        </p:nvSpPr>
        <p:spPr/>
        <p:txBody>
          <a:bodyPr/>
          <a:lstStyle/>
          <a:p>
            <a:fld id="{289D71E3-7D81-4C24-B9D8-6B108755C64C}" type="slidenum">
              <a:t>‹#›</a:t>
            </a:fld>
            <a:endParaRPr lang="zh-TW"/>
          </a:p>
        </p:txBody>
      </p:sp>
    </p:spTree>
    <p:extLst>
      <p:ext uri="{BB962C8B-B14F-4D97-AF65-F5344CB8AC3E}">
        <p14:creationId xmlns:p14="http://schemas.microsoft.com/office/powerpoint/2010/main" val="1443261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365125"/>
            <a:ext cx="1828799" cy="4940300"/>
          </a:xfrm>
        </p:spPr>
        <p:txBody>
          <a:bodyPr vert="eaVert"/>
          <a:lstStyle/>
          <a:p>
            <a:r>
              <a:rPr lang="zh-TW"/>
              <a:t>按一下以編輯母片標題樣式</a:t>
            </a:r>
          </a:p>
        </p:txBody>
      </p:sp>
      <p:sp>
        <p:nvSpPr>
          <p:cNvPr id="3" name="直排文字版面配置區 2"/>
          <p:cNvSpPr>
            <a:spLocks noGrp="1"/>
          </p:cNvSpPr>
          <p:nvPr>
            <p:ph type="body" orient="vert" idx="1"/>
          </p:nvPr>
        </p:nvSpPr>
        <p:spPr>
          <a:xfrm>
            <a:off x="1524000" y="365125"/>
            <a:ext cx="6858000" cy="4940300"/>
          </a:xfrm>
        </p:spPr>
        <p:txBody>
          <a:bodyPr vert="eaVert"/>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日期版面配置區 3"/>
          <p:cNvSpPr>
            <a:spLocks noGrp="1"/>
          </p:cNvSpPr>
          <p:nvPr>
            <p:ph type="dt" sz="half" idx="10"/>
          </p:nvPr>
        </p:nvSpPr>
        <p:spPr/>
        <p:txBody>
          <a:bodyPr/>
          <a:lstStyle/>
          <a:p>
            <a:fld id="{7FC8593D-7C47-471E-A8DF-97AC4FFD13F5}" type="datetimeFigureOut">
              <a:t>2018/9/1</a:t>
            </a:fld>
            <a:endParaRPr lang="zh-TW"/>
          </a:p>
        </p:txBody>
      </p:sp>
      <p:sp>
        <p:nvSpPr>
          <p:cNvPr id="5" name="頁尾版面配置區 4"/>
          <p:cNvSpPr>
            <a:spLocks noGrp="1"/>
          </p:cNvSpPr>
          <p:nvPr>
            <p:ph type="ftr" sz="quarter" idx="11"/>
          </p:nvPr>
        </p:nvSpPr>
        <p:spPr/>
        <p:txBody>
          <a:bodyPr/>
          <a:lstStyle/>
          <a:p>
            <a:endParaRPr lang="zh-TW"/>
          </a:p>
        </p:txBody>
      </p:sp>
      <p:sp>
        <p:nvSpPr>
          <p:cNvPr id="6" name="投影片編號版面配置區 5"/>
          <p:cNvSpPr>
            <a:spLocks noGrp="1"/>
          </p:cNvSpPr>
          <p:nvPr>
            <p:ph type="sldNum" sz="quarter" idx="12"/>
          </p:nvPr>
        </p:nvSpPr>
        <p:spPr/>
        <p:txBody>
          <a:bodyPr/>
          <a:lstStyle/>
          <a:p>
            <a:fld id="{289D71E3-7D81-4C24-B9D8-6B108755C64C}" type="slidenum">
              <a:t>‹#›</a:t>
            </a:fld>
            <a:endParaRPr lang="zh-TW"/>
          </a:p>
        </p:txBody>
      </p:sp>
    </p:spTree>
    <p:extLst>
      <p:ext uri="{BB962C8B-B14F-4D97-AF65-F5344CB8AC3E}">
        <p14:creationId xmlns:p14="http://schemas.microsoft.com/office/powerpoint/2010/main" val="3926244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6"/>
            <a:ext cx="9829800" cy="930274"/>
          </a:xfrm>
        </p:spPr>
        <p:txBody>
          <a:bodyPr>
            <a:normAutofit/>
          </a:bodyPr>
          <a:lstStyle>
            <a:lvl1pPr algn="ctr">
              <a:defRPr sz="4000" b="1">
                <a:latin typeface="+mn-ea"/>
                <a:ea typeface="+mn-ea"/>
              </a:defRPr>
            </a:lvl1pPr>
          </a:lstStyle>
          <a:p>
            <a:r>
              <a:rPr lang="zh-TW" dirty="0"/>
              <a:t>按一下以編輯母片標題樣式</a:t>
            </a:r>
          </a:p>
        </p:txBody>
      </p:sp>
      <p:sp>
        <p:nvSpPr>
          <p:cNvPr id="3" name="內容版面配置區 2"/>
          <p:cNvSpPr>
            <a:spLocks noGrp="1"/>
          </p:cNvSpPr>
          <p:nvPr>
            <p:ph idx="1"/>
          </p:nvPr>
        </p:nvSpPr>
        <p:spPr/>
        <p:txBody>
          <a:bodyPr>
            <a:normAutofit/>
          </a:bodyPr>
          <a:lstStyle>
            <a:lvl1pPr>
              <a:lnSpc>
                <a:spcPts val="4900"/>
              </a:lnSpc>
              <a:spcBef>
                <a:spcPts val="0"/>
              </a:spcBef>
              <a:defRPr sz="3600" b="1">
                <a:latin typeface="微軟正黑體" panose="020B0604030504040204" pitchFamily="34" charset="-120"/>
                <a:ea typeface="微軟正黑體" panose="020B0604030504040204" pitchFamily="34" charset="-120"/>
              </a:defRPr>
            </a:lvl1pPr>
            <a:lvl2pPr>
              <a:lnSpc>
                <a:spcPts val="4900"/>
              </a:lnSpc>
              <a:spcBef>
                <a:spcPts val="0"/>
              </a:spcBef>
              <a:defRPr sz="3200" b="1">
                <a:latin typeface="微軟正黑體" panose="020B0604030504040204" pitchFamily="34" charset="-120"/>
                <a:ea typeface="微軟正黑體" panose="020B0604030504040204" pitchFamily="34" charset="-120"/>
              </a:defRPr>
            </a:lvl2pPr>
            <a:lvl3pPr>
              <a:lnSpc>
                <a:spcPts val="4900"/>
              </a:lnSpc>
              <a:spcBef>
                <a:spcPts val="0"/>
              </a:spcBef>
              <a:defRPr sz="2800" b="1">
                <a:latin typeface="微軟正黑體" panose="020B0604030504040204" pitchFamily="34" charset="-120"/>
                <a:ea typeface="微軟正黑體" panose="020B0604030504040204" pitchFamily="34" charset="-120"/>
              </a:defRPr>
            </a:lvl3pPr>
            <a:lvl4pPr>
              <a:lnSpc>
                <a:spcPts val="4900"/>
              </a:lnSpc>
              <a:spcBef>
                <a:spcPts val="0"/>
              </a:spcBef>
              <a:defRPr sz="2400" b="1">
                <a:latin typeface="微軟正黑體" panose="020B0604030504040204" pitchFamily="34" charset="-120"/>
                <a:ea typeface="微軟正黑體" panose="020B0604030504040204" pitchFamily="34" charset="-120"/>
              </a:defRPr>
            </a:lvl4pPr>
            <a:lvl5pPr>
              <a:lnSpc>
                <a:spcPts val="4900"/>
              </a:lnSpc>
              <a:spcBef>
                <a:spcPts val="0"/>
              </a:spcBef>
              <a:defRPr sz="2400" b="1">
                <a:latin typeface="微軟正黑體" panose="020B0604030504040204" pitchFamily="34" charset="-120"/>
                <a:ea typeface="微軟正黑體" panose="020B0604030504040204" pitchFamily="34" charset="-120"/>
              </a:defRPr>
            </a:lvl5pPr>
          </a:lstStyle>
          <a:p>
            <a:pPr lvl="0"/>
            <a:r>
              <a:rPr lang="zh-TW" dirty="0"/>
              <a:t>按一下以編輯母片文字樣式</a:t>
            </a:r>
          </a:p>
          <a:p>
            <a:pPr lvl="1"/>
            <a:r>
              <a:rPr lang="zh-TW" dirty="0"/>
              <a:t>第二層</a:t>
            </a:r>
          </a:p>
          <a:p>
            <a:pPr lvl="2"/>
            <a:r>
              <a:rPr lang="zh-TW" dirty="0"/>
              <a:t>第三層</a:t>
            </a:r>
          </a:p>
          <a:p>
            <a:pPr lvl="3"/>
            <a:r>
              <a:rPr lang="zh-TW" dirty="0"/>
              <a:t>第四層</a:t>
            </a:r>
          </a:p>
          <a:p>
            <a:pPr lvl="4"/>
            <a:r>
              <a:rPr lang="zh-TW" dirty="0"/>
              <a:t>第五層</a:t>
            </a:r>
          </a:p>
        </p:txBody>
      </p:sp>
      <p:sp>
        <p:nvSpPr>
          <p:cNvPr id="4" name="日期版面配置區 3"/>
          <p:cNvSpPr>
            <a:spLocks noGrp="1"/>
          </p:cNvSpPr>
          <p:nvPr>
            <p:ph type="dt" sz="half" idx="10"/>
          </p:nvPr>
        </p:nvSpPr>
        <p:spPr/>
        <p:txBody>
          <a:bodyPr/>
          <a:lstStyle/>
          <a:p>
            <a:fld id="{7FC8593D-7C47-471E-A8DF-97AC4FFD13F5}" type="datetimeFigureOut">
              <a:t>2018/9/1</a:t>
            </a:fld>
            <a:endParaRPr lang="zh-TW"/>
          </a:p>
        </p:txBody>
      </p:sp>
      <p:sp>
        <p:nvSpPr>
          <p:cNvPr id="5" name="頁尾版面配置區 4"/>
          <p:cNvSpPr>
            <a:spLocks noGrp="1"/>
          </p:cNvSpPr>
          <p:nvPr>
            <p:ph type="ftr" sz="quarter" idx="11"/>
          </p:nvPr>
        </p:nvSpPr>
        <p:spPr/>
        <p:txBody>
          <a:bodyPr/>
          <a:lstStyle/>
          <a:p>
            <a:endParaRPr lang="zh-TW"/>
          </a:p>
        </p:txBody>
      </p:sp>
      <p:sp>
        <p:nvSpPr>
          <p:cNvPr id="6" name="投影片編號版面配置區 5"/>
          <p:cNvSpPr>
            <a:spLocks noGrp="1"/>
          </p:cNvSpPr>
          <p:nvPr>
            <p:ph type="sldNum" sz="quarter" idx="12"/>
          </p:nvPr>
        </p:nvSpPr>
        <p:spPr/>
        <p:txBody>
          <a:bodyPr/>
          <a:lstStyle/>
          <a:p>
            <a:fld id="{289D71E3-7D81-4C24-B9D8-6B108755C64C}" type="slidenum">
              <a:t>‹#›</a:t>
            </a:fld>
            <a:endParaRPr lang="zh-TW"/>
          </a:p>
        </p:txBody>
      </p:sp>
    </p:spTree>
    <p:extLst>
      <p:ext uri="{BB962C8B-B14F-4D97-AF65-F5344CB8AC3E}">
        <p14:creationId xmlns:p14="http://schemas.microsoft.com/office/powerpoint/2010/main" val="1035739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pic>
        <p:nvPicPr>
          <p:cNvPr id="7" name="圖片 6"/>
          <p:cNvPicPr>
            <a:picLocks noChangeAspect="1"/>
          </p:cNvPicPr>
          <p:nvPr/>
        </p:nvPicPr>
        <p:blipFill rotWithShape="1">
          <a:blip r:embed="rId2" cstate="print">
            <a:extLst>
              <a:ext uri="{28A0092B-C50C-407E-A947-70E740481C1C}">
                <a14:useLocalDpi xmlns:a14="http://schemas.microsoft.com/office/drawing/2010/main" val="0"/>
              </a:ext>
            </a:extLst>
          </a:blip>
          <a:srcRect l="434" t="422"/>
          <a:stretch/>
        </p:blipFill>
        <p:spPr>
          <a:xfrm>
            <a:off x="0" y="0"/>
            <a:ext cx="12188952" cy="6857176"/>
          </a:xfrm>
          <a:prstGeom prst="rect">
            <a:avLst/>
          </a:prstGeom>
        </p:spPr>
      </p:pic>
      <p:sp>
        <p:nvSpPr>
          <p:cNvPr id="2" name="標題 1"/>
          <p:cNvSpPr>
            <a:spLocks noGrp="1"/>
          </p:cNvSpPr>
          <p:nvPr>
            <p:ph type="title"/>
          </p:nvPr>
        </p:nvSpPr>
        <p:spPr>
          <a:xfrm>
            <a:off x="3352800" y="533400"/>
            <a:ext cx="7315200" cy="1828800"/>
          </a:xfrm>
        </p:spPr>
        <p:txBody>
          <a:bodyPr anchor="b">
            <a:normAutofit/>
          </a:bodyPr>
          <a:lstStyle>
            <a:lvl1pPr latinLnBrk="0">
              <a:defRPr lang="zh-TW" sz="4400"/>
            </a:lvl1pPr>
          </a:lstStyle>
          <a:p>
            <a:r>
              <a:rPr lang="zh-TW"/>
              <a:t>按一下以編輯母片標題樣式</a:t>
            </a:r>
          </a:p>
        </p:txBody>
      </p:sp>
      <p:sp>
        <p:nvSpPr>
          <p:cNvPr id="3" name="文字版面配置區 2"/>
          <p:cNvSpPr>
            <a:spLocks noGrp="1"/>
          </p:cNvSpPr>
          <p:nvPr>
            <p:ph type="body" idx="1"/>
          </p:nvPr>
        </p:nvSpPr>
        <p:spPr>
          <a:xfrm>
            <a:off x="3352800" y="2438400"/>
            <a:ext cx="5486400" cy="914400"/>
          </a:xfrm>
        </p:spPr>
        <p:txBody>
          <a:bodyPr>
            <a:normAutofit/>
          </a:bodyPr>
          <a:lstStyle>
            <a:lvl1pPr marL="0" indent="0" latinLnBrk="0">
              <a:spcBef>
                <a:spcPts val="1200"/>
              </a:spcBef>
              <a:buNone/>
              <a:defRPr lang="zh-TW" sz="2400">
                <a:solidFill>
                  <a:schemeClr val="tx1"/>
                </a:solidFill>
                <a:latin typeface="Microsoft JhengHei UI" panose="020B0604030504040204" pitchFamily="34" charset="-120"/>
              </a:defRPr>
            </a:lvl1pPr>
            <a:lvl2pPr marL="457200" indent="0" latinLnBrk="0">
              <a:buNone/>
              <a:defRPr lang="zh-TW" sz="2000">
                <a:solidFill>
                  <a:schemeClr val="tx1">
                    <a:tint val="75000"/>
                  </a:schemeClr>
                </a:solidFill>
              </a:defRPr>
            </a:lvl2pPr>
            <a:lvl3pPr marL="914400" indent="0" latinLnBrk="0">
              <a:buNone/>
              <a:defRPr lang="zh-TW" sz="1800">
                <a:solidFill>
                  <a:schemeClr val="tx1">
                    <a:tint val="75000"/>
                  </a:schemeClr>
                </a:solidFill>
              </a:defRPr>
            </a:lvl3pPr>
            <a:lvl4pPr marL="1371600" indent="0" latinLnBrk="0">
              <a:buNone/>
              <a:defRPr lang="zh-TW" sz="1600">
                <a:solidFill>
                  <a:schemeClr val="tx1">
                    <a:tint val="75000"/>
                  </a:schemeClr>
                </a:solidFill>
              </a:defRPr>
            </a:lvl4pPr>
            <a:lvl5pPr marL="1828800" indent="0" latinLnBrk="0">
              <a:buNone/>
              <a:defRPr lang="zh-TW" sz="1600">
                <a:solidFill>
                  <a:schemeClr val="tx1">
                    <a:tint val="75000"/>
                  </a:schemeClr>
                </a:solidFill>
              </a:defRPr>
            </a:lvl5pPr>
            <a:lvl6pPr marL="2286000" indent="0" latinLnBrk="0">
              <a:buNone/>
              <a:defRPr lang="zh-TW" sz="1600">
                <a:solidFill>
                  <a:schemeClr val="tx1">
                    <a:tint val="75000"/>
                  </a:schemeClr>
                </a:solidFill>
              </a:defRPr>
            </a:lvl6pPr>
            <a:lvl7pPr marL="2743200" indent="0" latinLnBrk="0">
              <a:buNone/>
              <a:defRPr lang="zh-TW" sz="1600">
                <a:solidFill>
                  <a:schemeClr val="tx1">
                    <a:tint val="75000"/>
                  </a:schemeClr>
                </a:solidFill>
              </a:defRPr>
            </a:lvl7pPr>
            <a:lvl8pPr marL="3200400" indent="0" latinLnBrk="0">
              <a:buNone/>
              <a:defRPr lang="zh-TW" sz="1600">
                <a:solidFill>
                  <a:schemeClr val="tx1">
                    <a:tint val="75000"/>
                  </a:schemeClr>
                </a:solidFill>
              </a:defRPr>
            </a:lvl8pPr>
            <a:lvl9pPr marL="3657600" indent="0" latinLnBrk="0">
              <a:buNone/>
              <a:defRPr lang="zh-TW" sz="1600">
                <a:solidFill>
                  <a:schemeClr val="tx1">
                    <a:tint val="75000"/>
                  </a:schemeClr>
                </a:solidFill>
              </a:defRPr>
            </a:lvl9pPr>
          </a:lstStyle>
          <a:p>
            <a:pPr lvl="0"/>
            <a:r>
              <a:rPr lang="zh-TW" dirty="0"/>
              <a:t>按一下以編輯母片文字樣式</a:t>
            </a:r>
          </a:p>
        </p:txBody>
      </p:sp>
    </p:spTree>
    <p:extLst>
      <p:ext uri="{BB962C8B-B14F-4D97-AF65-F5344CB8AC3E}">
        <p14:creationId xmlns:p14="http://schemas.microsoft.com/office/powerpoint/2010/main" val="2279508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t>按一下以編輯母片標題樣式</a:t>
            </a:r>
          </a:p>
        </p:txBody>
      </p:sp>
      <p:sp>
        <p:nvSpPr>
          <p:cNvPr id="3" name="內容版面配置區 2"/>
          <p:cNvSpPr>
            <a:spLocks noGrp="1"/>
          </p:cNvSpPr>
          <p:nvPr>
            <p:ph sz="half" idx="1"/>
          </p:nvPr>
        </p:nvSpPr>
        <p:spPr>
          <a:xfrm>
            <a:off x="1524000" y="1825625"/>
            <a:ext cx="4389120" cy="3474720"/>
          </a:xfrm>
        </p:spPr>
        <p:txBody>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內容版面配置區 3"/>
          <p:cNvSpPr>
            <a:spLocks noGrp="1"/>
          </p:cNvSpPr>
          <p:nvPr>
            <p:ph sz="half" idx="2"/>
          </p:nvPr>
        </p:nvSpPr>
        <p:spPr>
          <a:xfrm>
            <a:off x="6278880" y="1825625"/>
            <a:ext cx="4389120" cy="3474720"/>
          </a:xfrm>
        </p:spPr>
        <p:txBody>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5" name="日期版面配置區 4"/>
          <p:cNvSpPr>
            <a:spLocks noGrp="1"/>
          </p:cNvSpPr>
          <p:nvPr>
            <p:ph type="dt" sz="half" idx="10"/>
          </p:nvPr>
        </p:nvSpPr>
        <p:spPr/>
        <p:txBody>
          <a:bodyPr/>
          <a:lstStyle/>
          <a:p>
            <a:fld id="{7FC8593D-7C47-471E-A8DF-97AC4FFD13F5}" type="datetimeFigureOut">
              <a:t>2018/9/1</a:t>
            </a:fld>
            <a:endParaRPr lang="zh-TW"/>
          </a:p>
        </p:txBody>
      </p:sp>
      <p:sp>
        <p:nvSpPr>
          <p:cNvPr id="6" name="頁尾版面配置區 5"/>
          <p:cNvSpPr>
            <a:spLocks noGrp="1"/>
          </p:cNvSpPr>
          <p:nvPr>
            <p:ph type="ftr" sz="quarter" idx="11"/>
          </p:nvPr>
        </p:nvSpPr>
        <p:spPr/>
        <p:txBody>
          <a:bodyPr/>
          <a:lstStyle/>
          <a:p>
            <a:endParaRPr lang="zh-TW"/>
          </a:p>
        </p:txBody>
      </p:sp>
      <p:sp>
        <p:nvSpPr>
          <p:cNvPr id="7" name="投影片編號版面配置區 6"/>
          <p:cNvSpPr>
            <a:spLocks noGrp="1"/>
          </p:cNvSpPr>
          <p:nvPr>
            <p:ph type="sldNum" sz="quarter" idx="12"/>
          </p:nvPr>
        </p:nvSpPr>
        <p:spPr/>
        <p:txBody>
          <a:bodyPr/>
          <a:lstStyle/>
          <a:p>
            <a:fld id="{289D71E3-7D81-4C24-B9D8-6B108755C64C}" type="slidenum">
              <a:t>‹#›</a:t>
            </a:fld>
            <a:endParaRPr lang="zh-TW"/>
          </a:p>
        </p:txBody>
      </p:sp>
    </p:spTree>
    <p:extLst>
      <p:ext uri="{BB962C8B-B14F-4D97-AF65-F5344CB8AC3E}">
        <p14:creationId xmlns:p14="http://schemas.microsoft.com/office/powerpoint/2010/main" val="1625302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t>按一下以編輯母片標題樣式</a:t>
            </a:r>
          </a:p>
        </p:txBody>
      </p:sp>
      <p:sp>
        <p:nvSpPr>
          <p:cNvPr id="3" name="文字版面配置區 2"/>
          <p:cNvSpPr>
            <a:spLocks noGrp="1"/>
          </p:cNvSpPr>
          <p:nvPr>
            <p:ph type="body" idx="1"/>
          </p:nvPr>
        </p:nvSpPr>
        <p:spPr>
          <a:xfrm>
            <a:off x="1524000" y="1828799"/>
            <a:ext cx="4389120" cy="795867"/>
          </a:xfrm>
        </p:spPr>
        <p:txBody>
          <a:bodyPr anchor="ctr">
            <a:normAutofit/>
          </a:bodyPr>
          <a:lstStyle>
            <a:lvl1pPr marL="0" indent="0" latinLnBrk="0">
              <a:spcBef>
                <a:spcPts val="0"/>
              </a:spcBef>
              <a:buNone/>
              <a:defRPr lang="zh-TW" sz="2400" b="0">
                <a:solidFill>
                  <a:schemeClr val="accent4">
                    <a:lumMod val="75000"/>
                  </a:schemeClr>
                </a:solidFill>
                <a:latin typeface="Microsoft JhengHei UI" panose="020B0604030504040204" pitchFamily="34" charset="-120"/>
              </a:defRPr>
            </a:lvl1pPr>
            <a:lvl2pPr marL="457200" indent="0" latinLnBrk="0">
              <a:buNone/>
              <a:defRPr lang="zh-TW" sz="2000" b="1"/>
            </a:lvl2pPr>
            <a:lvl3pPr marL="914400" indent="0" latinLnBrk="0">
              <a:buNone/>
              <a:defRPr lang="zh-TW" sz="1800" b="1"/>
            </a:lvl3pPr>
            <a:lvl4pPr marL="1371600" indent="0" latinLnBrk="0">
              <a:buNone/>
              <a:defRPr lang="zh-TW" sz="1600" b="1"/>
            </a:lvl4pPr>
            <a:lvl5pPr marL="1828800" indent="0" latinLnBrk="0">
              <a:buNone/>
              <a:defRPr lang="zh-TW" sz="1600" b="1"/>
            </a:lvl5pPr>
            <a:lvl6pPr marL="2286000" indent="0" latinLnBrk="0">
              <a:buNone/>
              <a:defRPr lang="zh-TW" sz="1600" b="1"/>
            </a:lvl6pPr>
            <a:lvl7pPr marL="2743200" indent="0" latinLnBrk="0">
              <a:buNone/>
              <a:defRPr lang="zh-TW" sz="1600" b="1"/>
            </a:lvl7pPr>
            <a:lvl8pPr marL="3200400" indent="0" latinLnBrk="0">
              <a:buNone/>
              <a:defRPr lang="zh-TW" sz="1600" b="1"/>
            </a:lvl8pPr>
            <a:lvl9pPr marL="3657600" indent="0" latinLnBrk="0">
              <a:buNone/>
              <a:defRPr lang="zh-TW" sz="1600" b="1"/>
            </a:lvl9pPr>
          </a:lstStyle>
          <a:p>
            <a:pPr lvl="0"/>
            <a:r>
              <a:rPr lang="zh-TW" dirty="0"/>
              <a:t>按一下以編輯母片文字樣式</a:t>
            </a:r>
          </a:p>
        </p:txBody>
      </p:sp>
      <p:sp>
        <p:nvSpPr>
          <p:cNvPr id="4" name="內容版面配置區 3"/>
          <p:cNvSpPr>
            <a:spLocks noGrp="1"/>
          </p:cNvSpPr>
          <p:nvPr>
            <p:ph sz="half" idx="2"/>
          </p:nvPr>
        </p:nvSpPr>
        <p:spPr>
          <a:xfrm>
            <a:off x="1524000" y="2624666"/>
            <a:ext cx="4389120" cy="2675467"/>
          </a:xfrm>
        </p:spPr>
        <p:txBody>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5" name="文字版面配置區 4"/>
          <p:cNvSpPr>
            <a:spLocks noGrp="1"/>
          </p:cNvSpPr>
          <p:nvPr>
            <p:ph type="body" sz="quarter" idx="3"/>
          </p:nvPr>
        </p:nvSpPr>
        <p:spPr>
          <a:xfrm>
            <a:off x="6278880" y="1828799"/>
            <a:ext cx="4389120" cy="795867"/>
          </a:xfrm>
        </p:spPr>
        <p:txBody>
          <a:bodyPr anchor="ctr">
            <a:normAutofit/>
          </a:bodyPr>
          <a:lstStyle>
            <a:lvl1pPr marL="0" indent="0" latinLnBrk="0">
              <a:spcBef>
                <a:spcPts val="0"/>
              </a:spcBef>
              <a:buNone/>
              <a:defRPr lang="zh-TW" sz="2400" b="0">
                <a:solidFill>
                  <a:schemeClr val="accent4">
                    <a:lumMod val="75000"/>
                  </a:schemeClr>
                </a:solidFill>
                <a:latin typeface="Microsoft JhengHei UI" panose="020B0604030504040204" pitchFamily="34" charset="-120"/>
              </a:defRPr>
            </a:lvl1pPr>
            <a:lvl2pPr marL="457200" indent="0" latinLnBrk="0">
              <a:buNone/>
              <a:defRPr lang="zh-TW" sz="2000" b="1"/>
            </a:lvl2pPr>
            <a:lvl3pPr marL="914400" indent="0" latinLnBrk="0">
              <a:buNone/>
              <a:defRPr lang="zh-TW" sz="1800" b="1"/>
            </a:lvl3pPr>
            <a:lvl4pPr marL="1371600" indent="0" latinLnBrk="0">
              <a:buNone/>
              <a:defRPr lang="zh-TW" sz="1600" b="1"/>
            </a:lvl4pPr>
            <a:lvl5pPr marL="1828800" indent="0" latinLnBrk="0">
              <a:buNone/>
              <a:defRPr lang="zh-TW" sz="1600" b="1"/>
            </a:lvl5pPr>
            <a:lvl6pPr marL="2286000" indent="0" latinLnBrk="0">
              <a:buNone/>
              <a:defRPr lang="zh-TW" sz="1600" b="1"/>
            </a:lvl6pPr>
            <a:lvl7pPr marL="2743200" indent="0" latinLnBrk="0">
              <a:buNone/>
              <a:defRPr lang="zh-TW" sz="1600" b="1"/>
            </a:lvl7pPr>
            <a:lvl8pPr marL="3200400" indent="0" latinLnBrk="0">
              <a:buNone/>
              <a:defRPr lang="zh-TW" sz="1600" b="1"/>
            </a:lvl8pPr>
            <a:lvl9pPr marL="3657600" indent="0" latinLnBrk="0">
              <a:buNone/>
              <a:defRPr lang="zh-TW" sz="1600" b="1"/>
            </a:lvl9pPr>
          </a:lstStyle>
          <a:p>
            <a:pPr lvl="0"/>
            <a:r>
              <a:rPr lang="zh-TW" dirty="0"/>
              <a:t>按一下以編輯母片文字樣式</a:t>
            </a:r>
          </a:p>
        </p:txBody>
      </p:sp>
      <p:sp>
        <p:nvSpPr>
          <p:cNvPr id="6" name="內容版面配置區 5"/>
          <p:cNvSpPr>
            <a:spLocks noGrp="1"/>
          </p:cNvSpPr>
          <p:nvPr>
            <p:ph sz="quarter" idx="4"/>
          </p:nvPr>
        </p:nvSpPr>
        <p:spPr>
          <a:xfrm>
            <a:off x="6278880" y="2624666"/>
            <a:ext cx="4389120" cy="2675467"/>
          </a:xfrm>
        </p:spPr>
        <p:txBody>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7" name="日期版面配置區 6"/>
          <p:cNvSpPr>
            <a:spLocks noGrp="1"/>
          </p:cNvSpPr>
          <p:nvPr>
            <p:ph type="dt" sz="half" idx="10"/>
          </p:nvPr>
        </p:nvSpPr>
        <p:spPr/>
        <p:txBody>
          <a:bodyPr/>
          <a:lstStyle/>
          <a:p>
            <a:fld id="{7FC8593D-7C47-471E-A8DF-97AC4FFD13F5}" type="datetimeFigureOut">
              <a:t>2018/9/1</a:t>
            </a:fld>
            <a:endParaRPr lang="zh-TW"/>
          </a:p>
        </p:txBody>
      </p:sp>
      <p:sp>
        <p:nvSpPr>
          <p:cNvPr id="8" name="頁尾版面配置區 7"/>
          <p:cNvSpPr>
            <a:spLocks noGrp="1"/>
          </p:cNvSpPr>
          <p:nvPr>
            <p:ph type="ftr" sz="quarter" idx="11"/>
          </p:nvPr>
        </p:nvSpPr>
        <p:spPr/>
        <p:txBody>
          <a:bodyPr/>
          <a:lstStyle/>
          <a:p>
            <a:endParaRPr lang="zh-TW"/>
          </a:p>
        </p:txBody>
      </p:sp>
      <p:sp>
        <p:nvSpPr>
          <p:cNvPr id="9" name="投影片編號版面配置區 8"/>
          <p:cNvSpPr>
            <a:spLocks noGrp="1"/>
          </p:cNvSpPr>
          <p:nvPr>
            <p:ph type="sldNum" sz="quarter" idx="12"/>
          </p:nvPr>
        </p:nvSpPr>
        <p:spPr/>
        <p:txBody>
          <a:bodyPr/>
          <a:lstStyle/>
          <a:p>
            <a:fld id="{289D71E3-7D81-4C24-B9D8-6B108755C64C}" type="slidenum">
              <a:t>‹#›</a:t>
            </a:fld>
            <a:endParaRPr lang="zh-TW"/>
          </a:p>
        </p:txBody>
      </p:sp>
    </p:spTree>
    <p:extLst>
      <p:ext uri="{BB962C8B-B14F-4D97-AF65-F5344CB8AC3E}">
        <p14:creationId xmlns:p14="http://schemas.microsoft.com/office/powerpoint/2010/main" val="2900086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t>按一下以編輯母片標題樣式</a:t>
            </a:r>
          </a:p>
        </p:txBody>
      </p:sp>
      <p:sp>
        <p:nvSpPr>
          <p:cNvPr id="3" name="日期版面配置區 2"/>
          <p:cNvSpPr>
            <a:spLocks noGrp="1"/>
          </p:cNvSpPr>
          <p:nvPr>
            <p:ph type="dt" sz="half" idx="10"/>
          </p:nvPr>
        </p:nvSpPr>
        <p:spPr/>
        <p:txBody>
          <a:bodyPr/>
          <a:lstStyle/>
          <a:p>
            <a:fld id="{7FC8593D-7C47-471E-A8DF-97AC4FFD13F5}" type="datetimeFigureOut">
              <a:t>2018/9/1</a:t>
            </a:fld>
            <a:endParaRPr lang="zh-TW"/>
          </a:p>
        </p:txBody>
      </p:sp>
      <p:sp>
        <p:nvSpPr>
          <p:cNvPr id="4" name="頁尾版面配置區 3"/>
          <p:cNvSpPr>
            <a:spLocks noGrp="1"/>
          </p:cNvSpPr>
          <p:nvPr>
            <p:ph type="ftr" sz="quarter" idx="11"/>
          </p:nvPr>
        </p:nvSpPr>
        <p:spPr/>
        <p:txBody>
          <a:bodyPr/>
          <a:lstStyle/>
          <a:p>
            <a:endParaRPr lang="zh-TW"/>
          </a:p>
        </p:txBody>
      </p:sp>
      <p:sp>
        <p:nvSpPr>
          <p:cNvPr id="5" name="投影片編號版面配置區 4"/>
          <p:cNvSpPr>
            <a:spLocks noGrp="1"/>
          </p:cNvSpPr>
          <p:nvPr>
            <p:ph type="sldNum" sz="quarter" idx="12"/>
          </p:nvPr>
        </p:nvSpPr>
        <p:spPr/>
        <p:txBody>
          <a:bodyPr/>
          <a:lstStyle/>
          <a:p>
            <a:fld id="{289D71E3-7D81-4C24-B9D8-6B108755C64C}" type="slidenum">
              <a:t>‹#›</a:t>
            </a:fld>
            <a:endParaRPr lang="zh-TW"/>
          </a:p>
        </p:txBody>
      </p:sp>
    </p:spTree>
    <p:extLst>
      <p:ext uri="{BB962C8B-B14F-4D97-AF65-F5344CB8AC3E}">
        <p14:creationId xmlns:p14="http://schemas.microsoft.com/office/powerpoint/2010/main" val="645025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7FC8593D-7C47-471E-A8DF-97AC4FFD13F5}" type="datetimeFigureOut">
              <a:t>2018/9/1</a:t>
            </a:fld>
            <a:endParaRPr lang="zh-TW"/>
          </a:p>
        </p:txBody>
      </p:sp>
      <p:sp>
        <p:nvSpPr>
          <p:cNvPr id="3" name="頁尾版面配置區 2"/>
          <p:cNvSpPr>
            <a:spLocks noGrp="1"/>
          </p:cNvSpPr>
          <p:nvPr>
            <p:ph type="ftr" sz="quarter" idx="11"/>
          </p:nvPr>
        </p:nvSpPr>
        <p:spPr/>
        <p:txBody>
          <a:bodyPr/>
          <a:lstStyle/>
          <a:p>
            <a:endParaRPr lang="zh-TW"/>
          </a:p>
        </p:txBody>
      </p:sp>
      <p:sp>
        <p:nvSpPr>
          <p:cNvPr id="4" name="投影片編號版面配置區 3"/>
          <p:cNvSpPr>
            <a:spLocks noGrp="1"/>
          </p:cNvSpPr>
          <p:nvPr>
            <p:ph type="sldNum" sz="quarter" idx="12"/>
          </p:nvPr>
        </p:nvSpPr>
        <p:spPr/>
        <p:txBody>
          <a:bodyPr/>
          <a:lstStyle/>
          <a:p>
            <a:fld id="{289D71E3-7D81-4C24-B9D8-6B108755C64C}" type="slidenum">
              <a:t>‹#›</a:t>
            </a:fld>
            <a:endParaRPr lang="zh-TW"/>
          </a:p>
        </p:txBody>
      </p:sp>
    </p:spTree>
    <p:extLst>
      <p:ext uri="{BB962C8B-B14F-4D97-AF65-F5344CB8AC3E}">
        <p14:creationId xmlns:p14="http://schemas.microsoft.com/office/powerpoint/2010/main" val="3580071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p:txBody>
          <a:bodyPr anchor="b"/>
          <a:lstStyle>
            <a:lvl1pPr latinLnBrk="0">
              <a:defRPr lang="zh-TW" sz="3200"/>
            </a:lvl1pPr>
          </a:lstStyle>
          <a:p>
            <a:r>
              <a:rPr lang="zh-TW"/>
              <a:t>按一下以編輯母片標題樣式</a:t>
            </a:r>
          </a:p>
        </p:txBody>
      </p:sp>
      <p:sp>
        <p:nvSpPr>
          <p:cNvPr id="3" name="內容版面配置區 2"/>
          <p:cNvSpPr>
            <a:spLocks noGrp="1"/>
          </p:cNvSpPr>
          <p:nvPr>
            <p:ph idx="1"/>
          </p:nvPr>
        </p:nvSpPr>
        <p:spPr>
          <a:xfrm>
            <a:off x="4724400" y="1828800"/>
            <a:ext cx="5943600" cy="3476625"/>
          </a:xfrm>
        </p:spPr>
        <p:txBody>
          <a:bodyPr>
            <a:normAutofit/>
          </a:bodyPr>
          <a:lstStyle>
            <a:lvl1pPr latinLnBrk="0">
              <a:defRPr lang="zh-TW" sz="2000"/>
            </a:lvl1pPr>
            <a:lvl2pPr latinLnBrk="0">
              <a:defRPr lang="zh-TW" sz="1800"/>
            </a:lvl2pPr>
            <a:lvl3pPr latinLnBrk="0">
              <a:defRPr lang="zh-TW" sz="1600"/>
            </a:lvl3pPr>
            <a:lvl4pPr latinLnBrk="0">
              <a:defRPr lang="zh-TW" sz="1400"/>
            </a:lvl4pPr>
            <a:lvl5pPr latinLnBrk="0">
              <a:defRPr lang="zh-TW" sz="1400"/>
            </a:lvl5pPr>
            <a:lvl6pPr latinLnBrk="0">
              <a:defRPr lang="zh-TW" sz="2000"/>
            </a:lvl6pPr>
            <a:lvl7pPr latinLnBrk="0">
              <a:defRPr lang="zh-TW" sz="2000"/>
            </a:lvl7pPr>
            <a:lvl8pPr latinLnBrk="0">
              <a:defRPr lang="zh-TW" sz="2000"/>
            </a:lvl8pPr>
            <a:lvl9pPr latinLnBrk="0">
              <a:defRPr lang="zh-TW" sz="2000"/>
            </a:lvl9p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文字版面配置區 3"/>
          <p:cNvSpPr>
            <a:spLocks noGrp="1"/>
          </p:cNvSpPr>
          <p:nvPr>
            <p:ph type="body" sz="half" idx="2"/>
          </p:nvPr>
        </p:nvSpPr>
        <p:spPr>
          <a:xfrm>
            <a:off x="1523999" y="1828800"/>
            <a:ext cx="2926080" cy="3476625"/>
          </a:xfrm>
        </p:spPr>
        <p:txBody>
          <a:bodyPr>
            <a:normAutofit/>
          </a:bodyPr>
          <a:lstStyle>
            <a:lvl1pPr marL="0" indent="0" latinLnBrk="0">
              <a:spcBef>
                <a:spcPts val="1200"/>
              </a:spcBef>
              <a:buNone/>
              <a:defRPr lang="zh-TW" sz="1800"/>
            </a:lvl1pPr>
            <a:lvl2pPr marL="457200" indent="0" latinLnBrk="0">
              <a:buNone/>
              <a:defRPr lang="zh-TW" sz="1400"/>
            </a:lvl2pPr>
            <a:lvl3pPr marL="914400" indent="0" latinLnBrk="0">
              <a:buNone/>
              <a:defRPr lang="zh-TW" sz="1200"/>
            </a:lvl3pPr>
            <a:lvl4pPr marL="1371600" indent="0" latinLnBrk="0">
              <a:buNone/>
              <a:defRPr lang="zh-TW" sz="1000"/>
            </a:lvl4pPr>
            <a:lvl5pPr marL="1828800" indent="0" latinLnBrk="0">
              <a:buNone/>
              <a:defRPr lang="zh-TW" sz="1000"/>
            </a:lvl5pPr>
            <a:lvl6pPr marL="2286000" indent="0" latinLnBrk="0">
              <a:buNone/>
              <a:defRPr lang="zh-TW" sz="1000"/>
            </a:lvl6pPr>
            <a:lvl7pPr marL="2743200" indent="0" latinLnBrk="0">
              <a:buNone/>
              <a:defRPr lang="zh-TW" sz="1000"/>
            </a:lvl7pPr>
            <a:lvl8pPr marL="3200400" indent="0" latinLnBrk="0">
              <a:buNone/>
              <a:defRPr lang="zh-TW" sz="1000"/>
            </a:lvl8pPr>
            <a:lvl9pPr marL="3657600" indent="0" latinLnBrk="0">
              <a:buNone/>
              <a:defRPr lang="zh-TW" sz="1000"/>
            </a:lvl9pPr>
          </a:lstStyle>
          <a:p>
            <a:pPr lvl="0"/>
            <a:r>
              <a:rPr lang="zh-TW"/>
              <a:t>按一下以編輯母片文字樣式</a:t>
            </a:r>
          </a:p>
        </p:txBody>
      </p:sp>
      <p:sp>
        <p:nvSpPr>
          <p:cNvPr id="5" name="日期版面配置區 4"/>
          <p:cNvSpPr>
            <a:spLocks noGrp="1"/>
          </p:cNvSpPr>
          <p:nvPr>
            <p:ph type="dt" sz="half" idx="10"/>
          </p:nvPr>
        </p:nvSpPr>
        <p:spPr/>
        <p:txBody>
          <a:bodyPr/>
          <a:lstStyle/>
          <a:p>
            <a:fld id="{7FC8593D-7C47-471E-A8DF-97AC4FFD13F5}" type="datetimeFigureOut">
              <a:t>2018/9/1</a:t>
            </a:fld>
            <a:endParaRPr lang="zh-TW"/>
          </a:p>
        </p:txBody>
      </p:sp>
      <p:sp>
        <p:nvSpPr>
          <p:cNvPr id="6" name="頁尾版面配置區 5"/>
          <p:cNvSpPr>
            <a:spLocks noGrp="1"/>
          </p:cNvSpPr>
          <p:nvPr>
            <p:ph type="ftr" sz="quarter" idx="11"/>
          </p:nvPr>
        </p:nvSpPr>
        <p:spPr/>
        <p:txBody>
          <a:bodyPr/>
          <a:lstStyle/>
          <a:p>
            <a:endParaRPr lang="zh-TW"/>
          </a:p>
        </p:txBody>
      </p:sp>
      <p:sp>
        <p:nvSpPr>
          <p:cNvPr id="7" name="投影片編號版面配置區 6"/>
          <p:cNvSpPr>
            <a:spLocks noGrp="1"/>
          </p:cNvSpPr>
          <p:nvPr>
            <p:ph type="sldNum" sz="quarter" idx="12"/>
          </p:nvPr>
        </p:nvSpPr>
        <p:spPr/>
        <p:txBody>
          <a:bodyPr/>
          <a:lstStyle/>
          <a:p>
            <a:fld id="{289D71E3-7D81-4C24-B9D8-6B108755C64C}" type="slidenum">
              <a:t>‹#›</a:t>
            </a:fld>
            <a:endParaRPr lang="zh-TW"/>
          </a:p>
        </p:txBody>
      </p:sp>
    </p:spTree>
    <p:extLst>
      <p:ext uri="{BB962C8B-B14F-4D97-AF65-F5344CB8AC3E}">
        <p14:creationId xmlns:p14="http://schemas.microsoft.com/office/powerpoint/2010/main" val="807354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p:txBody>
          <a:bodyPr anchor="b"/>
          <a:lstStyle>
            <a:lvl1pPr latinLnBrk="0">
              <a:defRPr lang="zh-TW" sz="3200">
                <a:latin typeface="Microsoft JhengHei UI" panose="020B0604030504040204" pitchFamily="34" charset="-120"/>
                <a:ea typeface="Microsoft JhengHei UI" panose="020B0604030504040204" pitchFamily="34" charset="-120"/>
              </a:defRPr>
            </a:lvl1pPr>
          </a:lstStyle>
          <a:p>
            <a:r>
              <a:rPr lang="zh-TW"/>
              <a:t>按一下以編輯母片標題樣式</a:t>
            </a:r>
          </a:p>
        </p:txBody>
      </p:sp>
      <p:sp>
        <p:nvSpPr>
          <p:cNvPr id="4" name="文字版面配置區 3"/>
          <p:cNvSpPr>
            <a:spLocks noGrp="1"/>
          </p:cNvSpPr>
          <p:nvPr>
            <p:ph type="body" sz="half" idx="2"/>
          </p:nvPr>
        </p:nvSpPr>
        <p:spPr>
          <a:xfrm>
            <a:off x="7010400" y="2245995"/>
            <a:ext cx="3657600" cy="2194560"/>
          </a:xfrm>
        </p:spPr>
        <p:txBody>
          <a:bodyPr>
            <a:normAutofit/>
          </a:bodyPr>
          <a:lstStyle>
            <a:lvl1pPr marL="0" indent="0" latinLnBrk="0">
              <a:spcBef>
                <a:spcPts val="1200"/>
              </a:spcBef>
              <a:buNone/>
              <a:defRPr lang="zh-TW" sz="1800">
                <a:latin typeface="Microsoft JhengHei UI" panose="020B0604030504040204" pitchFamily="34" charset="-120"/>
                <a:ea typeface="Microsoft JhengHei UI" panose="020B0604030504040204" pitchFamily="34" charset="-120"/>
              </a:defRPr>
            </a:lvl1pPr>
            <a:lvl2pPr marL="457200" indent="0" latinLnBrk="0">
              <a:buNone/>
              <a:defRPr lang="zh-TW" sz="1400"/>
            </a:lvl2pPr>
            <a:lvl3pPr marL="914400" indent="0" latinLnBrk="0">
              <a:buNone/>
              <a:defRPr lang="zh-TW" sz="1200"/>
            </a:lvl3pPr>
            <a:lvl4pPr marL="1371600" indent="0" latinLnBrk="0">
              <a:buNone/>
              <a:defRPr lang="zh-TW" sz="1000"/>
            </a:lvl4pPr>
            <a:lvl5pPr marL="1828800" indent="0" latinLnBrk="0">
              <a:buNone/>
              <a:defRPr lang="zh-TW" sz="1000"/>
            </a:lvl5pPr>
            <a:lvl6pPr marL="2286000" indent="0" latinLnBrk="0">
              <a:buNone/>
              <a:defRPr lang="zh-TW" sz="1000"/>
            </a:lvl6pPr>
            <a:lvl7pPr marL="2743200" indent="0" latinLnBrk="0">
              <a:buNone/>
              <a:defRPr lang="zh-TW" sz="1000"/>
            </a:lvl7pPr>
            <a:lvl8pPr marL="3200400" indent="0" latinLnBrk="0">
              <a:buNone/>
              <a:defRPr lang="zh-TW" sz="1000"/>
            </a:lvl8pPr>
            <a:lvl9pPr marL="3657600" indent="0" latinLnBrk="0">
              <a:buNone/>
              <a:defRPr lang="zh-TW" sz="1000"/>
            </a:lvl9pPr>
          </a:lstStyle>
          <a:p>
            <a:pPr lvl="0"/>
            <a:r>
              <a:rPr lang="zh-TW"/>
              <a:t>按一下以編輯母片文字樣式</a:t>
            </a:r>
          </a:p>
        </p:txBody>
      </p:sp>
      <p:sp>
        <p:nvSpPr>
          <p:cNvPr id="5" name="日期版面配置區 4"/>
          <p:cNvSpPr>
            <a:spLocks noGrp="1"/>
          </p:cNvSpPr>
          <p:nvPr>
            <p:ph type="dt" sz="half" idx="10"/>
          </p:nvPr>
        </p:nvSpPr>
        <p:spPr/>
        <p:txBody>
          <a:bodyPr/>
          <a:lstStyle>
            <a:lvl1pPr>
              <a:defRPr>
                <a:latin typeface="Microsoft JhengHei UI" panose="020B0604030504040204" pitchFamily="34" charset="-120"/>
                <a:ea typeface="Microsoft JhengHei UI" panose="020B0604030504040204" pitchFamily="34" charset="-120"/>
              </a:defRPr>
            </a:lvl1pPr>
          </a:lstStyle>
          <a:p>
            <a:fld id="{7FC8593D-7C47-471E-A8DF-97AC4FFD13F5}" type="datetimeFigureOut">
              <a:rPr lang="en-US" altLang="zh-TW" smtClean="0"/>
              <a:pPr/>
              <a:t>9/1/2018</a:t>
            </a:fld>
            <a:endParaRPr lang="zh-TW" altLang="en-US"/>
          </a:p>
        </p:txBody>
      </p:sp>
      <p:sp>
        <p:nvSpPr>
          <p:cNvPr id="6" name="頁尾版面配置區 5"/>
          <p:cNvSpPr>
            <a:spLocks noGrp="1"/>
          </p:cNvSpPr>
          <p:nvPr>
            <p:ph type="ftr" sz="quarter" idx="11"/>
          </p:nvPr>
        </p:nvSpPr>
        <p:spPr/>
        <p:txBody>
          <a:bodyPr/>
          <a:lstStyle>
            <a:lvl1pPr>
              <a:defRPr>
                <a:latin typeface="Microsoft JhengHei UI" panose="020B0604030504040204" pitchFamily="34" charset="-120"/>
                <a:ea typeface="Microsoft JhengHei UI" panose="020B0604030504040204" pitchFamily="34" charset="-120"/>
              </a:defRPr>
            </a:lvl1pPr>
          </a:lstStyle>
          <a:p>
            <a:endParaRPr lang="zh-TW" altLang="en-US"/>
          </a:p>
        </p:txBody>
      </p:sp>
      <p:sp>
        <p:nvSpPr>
          <p:cNvPr id="7" name="投影片編號版面配置區 6"/>
          <p:cNvSpPr>
            <a:spLocks noGrp="1"/>
          </p:cNvSpPr>
          <p:nvPr>
            <p:ph type="sldNum" sz="quarter" idx="12"/>
          </p:nvPr>
        </p:nvSpPr>
        <p:spPr/>
        <p:txBody>
          <a:bodyPr/>
          <a:lstStyle>
            <a:lvl1pPr>
              <a:defRPr>
                <a:latin typeface="Microsoft JhengHei UI" panose="020B0604030504040204" pitchFamily="34" charset="-120"/>
                <a:ea typeface="Microsoft JhengHei UI" panose="020B0604030504040204" pitchFamily="34" charset="-120"/>
              </a:defRPr>
            </a:lvl1pPr>
          </a:lstStyle>
          <a:p>
            <a:fld id="{289D71E3-7D81-4C24-B9D8-6B108755C64C}" type="slidenum">
              <a:rPr lang="en-US" altLang="zh-TW" smtClean="0"/>
              <a:pPr/>
              <a:t>‹#›</a:t>
            </a:fld>
            <a:endParaRPr lang="en-US" altLang="zh-TW"/>
          </a:p>
        </p:txBody>
      </p:sp>
      <p:sp>
        <p:nvSpPr>
          <p:cNvPr id="8" name="手繪多邊形 5"/>
          <p:cNvSpPr>
            <a:spLocks/>
          </p:cNvSpPr>
          <p:nvPr/>
        </p:nvSpPr>
        <p:spPr bwMode="gray">
          <a:xfrm>
            <a:off x="804333" y="1695450"/>
            <a:ext cx="5596467" cy="3295650"/>
          </a:xfrm>
          <a:custGeom>
            <a:avLst/>
            <a:gdLst>
              <a:gd name="T0" fmla="*/ 1279 w 1347"/>
              <a:gd name="T1" fmla="*/ 919 h 986"/>
              <a:gd name="T2" fmla="*/ 65 w 1347"/>
              <a:gd name="T3" fmla="*/ 919 h 986"/>
              <a:gd name="T4" fmla="*/ 65 w 1347"/>
              <a:gd name="T5" fmla="*/ 64 h 986"/>
              <a:gd name="T6" fmla="*/ 1279 w 1347"/>
              <a:gd name="T7" fmla="*/ 64 h 986"/>
              <a:gd name="T8" fmla="*/ 1279 w 1347"/>
              <a:gd name="T9" fmla="*/ 919 h 986"/>
            </a:gdLst>
            <a:ahLst/>
            <a:cxnLst>
              <a:cxn ang="0">
                <a:pos x="T0" y="T1"/>
              </a:cxn>
              <a:cxn ang="0">
                <a:pos x="T2" y="T3"/>
              </a:cxn>
              <a:cxn ang="0">
                <a:pos x="T4" y="T5"/>
              </a:cxn>
              <a:cxn ang="0">
                <a:pos x="T6" y="T7"/>
              </a:cxn>
              <a:cxn ang="0">
                <a:pos x="T8" y="T9"/>
              </a:cxn>
            </a:cxnLst>
            <a:rect l="0" t="0" r="r" b="b"/>
            <a:pathLst>
              <a:path w="1347" h="986">
                <a:moveTo>
                  <a:pt x="1279" y="919"/>
                </a:moveTo>
                <a:cubicBezTo>
                  <a:pt x="1211" y="986"/>
                  <a:pt x="121" y="974"/>
                  <a:pt x="65" y="919"/>
                </a:cubicBezTo>
                <a:cubicBezTo>
                  <a:pt x="9" y="863"/>
                  <a:pt x="0" y="128"/>
                  <a:pt x="65" y="64"/>
                </a:cubicBezTo>
                <a:cubicBezTo>
                  <a:pt x="130" y="0"/>
                  <a:pt x="1217" y="3"/>
                  <a:pt x="1279" y="64"/>
                </a:cubicBezTo>
                <a:cubicBezTo>
                  <a:pt x="1341" y="125"/>
                  <a:pt x="1347" y="852"/>
                  <a:pt x="1279" y="919"/>
                </a:cubicBezTo>
                <a:close/>
              </a:path>
            </a:pathLst>
          </a:custGeom>
          <a:solidFill>
            <a:srgbClr val="FFFFFF"/>
          </a:solidFill>
          <a:ln>
            <a:noFill/>
          </a:ln>
          <a:effectLst>
            <a:outerShdw blurRad="317500" dist="63500" dir="2700000" algn="tl" rotWithShape="0">
              <a:prstClr val="black">
                <a:alpha val="30000"/>
              </a:prstClr>
            </a:outerShdw>
          </a:effectLst>
          <a:extLst/>
        </p:spPr>
        <p:txBody>
          <a:bodyPr vert="horz" wrap="square" lIns="91440" tIns="45720" rIns="91440" bIns="45720" numCol="1" anchor="t" anchorCtr="0" compatLnSpc="1">
            <a:prstTxWarp prst="textNoShape">
              <a:avLst/>
            </a:prstTxWarp>
          </a:bodyPr>
          <a:lstStyle/>
          <a:p>
            <a:endParaRPr lang="zh-TW">
              <a:latin typeface="Microsoft JhengHei UI" panose="020B0604030504040204" pitchFamily="34" charset="-120"/>
              <a:ea typeface="Microsoft JhengHei UI" panose="020B0604030504040204" pitchFamily="34" charset="-120"/>
            </a:endParaRPr>
          </a:p>
        </p:txBody>
      </p:sp>
      <p:sp>
        <p:nvSpPr>
          <p:cNvPr id="12" name="圖片版面配置區 11"/>
          <p:cNvSpPr>
            <a:spLocks noGrp="1"/>
          </p:cNvSpPr>
          <p:nvPr>
            <p:ph type="pic" idx="1"/>
          </p:nvPr>
        </p:nvSpPr>
        <p:spPr>
          <a:xfrm>
            <a:off x="1006022" y="1874520"/>
            <a:ext cx="5193089" cy="2937510"/>
          </a:xfrm>
          <a:custGeom>
            <a:avLst/>
            <a:gdLst>
              <a:gd name="connsiteX0" fmla="*/ 2531359 w 5066932"/>
              <a:gd name="connsiteY0" fmla="*/ 21 h 2945784"/>
              <a:gd name="connsiteX1" fmla="*/ 4878015 w 5066932"/>
              <a:gd name="connsiteY1" fmla="*/ 145719 h 2945784"/>
              <a:gd name="connsiteX2" fmla="*/ 4878015 w 5066932"/>
              <a:gd name="connsiteY2" fmla="*/ 2803241 h 2945784"/>
              <a:gd name="connsiteX3" fmla="*/ 175988 w 5066932"/>
              <a:gd name="connsiteY3" fmla="*/ 2803241 h 2945784"/>
              <a:gd name="connsiteX4" fmla="*/ 175988 w 5066932"/>
              <a:gd name="connsiteY4" fmla="*/ 145719 h 2945784"/>
              <a:gd name="connsiteX5" fmla="*/ 2531359 w 5066932"/>
              <a:gd name="connsiteY5" fmla="*/ 21 h 29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932" h="2945784">
                <a:moveTo>
                  <a:pt x="2531359" y="21"/>
                </a:moveTo>
                <a:cubicBezTo>
                  <a:pt x="3645379" y="1187"/>
                  <a:pt x="4757946" y="50918"/>
                  <a:pt x="4878015" y="145719"/>
                </a:cubicBezTo>
                <a:cubicBezTo>
                  <a:pt x="5118151" y="335320"/>
                  <a:pt x="5141390" y="2594991"/>
                  <a:pt x="4878015" y="2803241"/>
                </a:cubicBezTo>
                <a:cubicBezTo>
                  <a:pt x="4614639" y="3011491"/>
                  <a:pt x="392886" y="2974193"/>
                  <a:pt x="175988" y="2803241"/>
                </a:cubicBezTo>
                <a:cubicBezTo>
                  <a:pt x="-40909" y="2629181"/>
                  <a:pt x="-75768" y="344644"/>
                  <a:pt x="175988" y="145719"/>
                </a:cubicBezTo>
                <a:cubicBezTo>
                  <a:pt x="301866" y="46256"/>
                  <a:pt x="1417339" y="-1144"/>
                  <a:pt x="2531359" y="21"/>
                </a:cubicBezTo>
                <a:close/>
              </a:path>
            </a:pathLst>
          </a:custGeom>
          <a:solidFill>
            <a:schemeClr val="accent2">
              <a:lumMod val="20000"/>
              <a:lumOff val="80000"/>
            </a:schemeClr>
          </a:solidFill>
        </p:spPr>
        <p:txBody>
          <a:bodyPr wrap="square" tIns="365760">
            <a:noAutofit/>
          </a:bodyPr>
          <a:lstStyle>
            <a:lvl1pPr marL="0" indent="0" algn="ctr" latinLnBrk="0">
              <a:buNone/>
              <a:defRPr lang="zh-TW" sz="2000">
                <a:latin typeface="Microsoft JhengHei UI" panose="020B0604030504040204" pitchFamily="34" charset="-120"/>
                <a:ea typeface="Microsoft JhengHei UI" panose="020B0604030504040204" pitchFamily="34" charset="-120"/>
              </a:defRPr>
            </a:lvl1pPr>
            <a:lvl2pPr marL="457200" indent="0" latinLnBrk="0">
              <a:buNone/>
              <a:defRPr lang="zh-TW" sz="2800"/>
            </a:lvl2pPr>
            <a:lvl3pPr marL="914400" indent="0" latinLnBrk="0">
              <a:buNone/>
              <a:defRPr lang="zh-TW" sz="2400"/>
            </a:lvl3pPr>
            <a:lvl4pPr marL="1371600" indent="0" latinLnBrk="0">
              <a:buNone/>
              <a:defRPr lang="zh-TW" sz="2000"/>
            </a:lvl4pPr>
            <a:lvl5pPr marL="1828800" indent="0" latinLnBrk="0">
              <a:buNone/>
              <a:defRPr lang="zh-TW" sz="2000"/>
            </a:lvl5pPr>
            <a:lvl6pPr marL="2286000" indent="0" latinLnBrk="0">
              <a:buNone/>
              <a:defRPr lang="zh-TW" sz="2000"/>
            </a:lvl6pPr>
            <a:lvl7pPr marL="2743200" indent="0" latinLnBrk="0">
              <a:buNone/>
              <a:defRPr lang="zh-TW" sz="2000"/>
            </a:lvl7pPr>
            <a:lvl8pPr marL="3200400" indent="0" latinLnBrk="0">
              <a:buNone/>
              <a:defRPr lang="zh-TW" sz="2000"/>
            </a:lvl8pPr>
            <a:lvl9pPr marL="3657600" indent="0" latinLnBrk="0">
              <a:buNone/>
              <a:defRPr lang="zh-TW" sz="2000"/>
            </a:lvl9pPr>
          </a:lstStyle>
          <a:p>
            <a:r>
              <a:rPr lang="zh-TW"/>
              <a:t>按一下圖示以新增圖片</a:t>
            </a:r>
          </a:p>
        </p:txBody>
      </p:sp>
    </p:spTree>
    <p:extLst>
      <p:ext uri="{BB962C8B-B14F-4D97-AF65-F5344CB8AC3E}">
        <p14:creationId xmlns:p14="http://schemas.microsoft.com/office/powerpoint/2010/main" val="651318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圖片 6"/>
          <p:cNvPicPr>
            <a:picLocks noChangeAspect="1"/>
          </p:cNvPicPr>
          <p:nvPr userDrawn="1"/>
        </p:nvPicPr>
        <p:blipFill rotWithShape="1">
          <a:blip r:embed="rId16" cstate="print">
            <a:extLst>
              <a:ext uri="{28A0092B-C50C-407E-A947-70E740481C1C}">
                <a14:useLocalDpi xmlns:a14="http://schemas.microsoft.com/office/drawing/2010/main" val="0"/>
              </a:ext>
            </a:extLst>
          </a:blip>
          <a:srcRect l="525" t="511" r="525" b="2999"/>
          <a:stretch/>
        </p:blipFill>
        <p:spPr>
          <a:xfrm>
            <a:off x="0" y="0"/>
            <a:ext cx="12188826" cy="6858000"/>
          </a:xfrm>
          <a:prstGeom prst="rect">
            <a:avLst/>
          </a:prstGeom>
        </p:spPr>
      </p:pic>
      <p:sp>
        <p:nvSpPr>
          <p:cNvPr id="2" name="標題版面配置區 1"/>
          <p:cNvSpPr>
            <a:spLocks noGrp="1"/>
          </p:cNvSpPr>
          <p:nvPr>
            <p:ph type="title"/>
          </p:nvPr>
        </p:nvSpPr>
        <p:spPr>
          <a:xfrm>
            <a:off x="838200" y="365126"/>
            <a:ext cx="9829800" cy="1082674"/>
          </a:xfrm>
          <a:prstGeom prst="rect">
            <a:avLst/>
          </a:prstGeom>
        </p:spPr>
        <p:txBody>
          <a:bodyPr vert="horz" lIns="91440" tIns="45720" rIns="91440" bIns="45720" rtlCol="0" anchor="b">
            <a:normAutofit/>
          </a:bodyPr>
          <a:lstStyle/>
          <a:p>
            <a:r>
              <a:rPr lang="zh-TW"/>
              <a:t>按一下以編輯母片標題樣式</a:t>
            </a:r>
          </a:p>
        </p:txBody>
      </p:sp>
      <p:sp>
        <p:nvSpPr>
          <p:cNvPr id="3" name="文字版面配置區 2"/>
          <p:cNvSpPr>
            <a:spLocks noGrp="1"/>
          </p:cNvSpPr>
          <p:nvPr>
            <p:ph type="body" idx="1"/>
          </p:nvPr>
        </p:nvSpPr>
        <p:spPr>
          <a:xfrm>
            <a:off x="1524000" y="1828800"/>
            <a:ext cx="9144000" cy="3474720"/>
          </a:xfrm>
          <a:prstGeom prst="rect">
            <a:avLst/>
          </a:prstGeom>
        </p:spPr>
        <p:txBody>
          <a:bodyPr vert="horz" lIns="91440" tIns="45720" rIns="91440" bIns="45720" rtlCol="0">
            <a:normAutofit/>
          </a:bodyPr>
          <a:lstStyle/>
          <a:p>
            <a:pPr lvl="0"/>
            <a:r>
              <a:rPr lang="zh-TW"/>
              <a:t>按一下以編輯母片文字樣式</a:t>
            </a:r>
          </a:p>
          <a:p>
            <a:pPr lvl="1"/>
            <a:r>
              <a:rPr lang="zh-TW"/>
              <a:t>第二層</a:t>
            </a:r>
          </a:p>
          <a:p>
            <a:pPr lvl="2"/>
            <a:r>
              <a:rPr lang="zh-TW"/>
              <a:t>第三層</a:t>
            </a:r>
          </a:p>
          <a:p>
            <a:pPr lvl="3"/>
            <a:r>
              <a:rPr lang="zh-TW"/>
              <a:t>第四層</a:t>
            </a:r>
          </a:p>
          <a:p>
            <a:pPr lvl="4"/>
            <a:r>
              <a:rPr lang="zh-TW"/>
              <a:t>第五層</a:t>
            </a:r>
          </a:p>
        </p:txBody>
      </p:sp>
      <p:sp>
        <p:nvSpPr>
          <p:cNvPr id="4" name="日期版面配置區 3"/>
          <p:cNvSpPr>
            <a:spLocks noGrp="1"/>
          </p:cNvSpPr>
          <p:nvPr>
            <p:ph type="dt" sz="half" idx="2"/>
          </p:nvPr>
        </p:nvSpPr>
        <p:spPr>
          <a:xfrm>
            <a:off x="7010400" y="6416675"/>
            <a:ext cx="1371600" cy="365125"/>
          </a:xfrm>
          <a:prstGeom prst="rect">
            <a:avLst/>
          </a:prstGeom>
        </p:spPr>
        <p:txBody>
          <a:bodyPr vert="horz" lIns="91440" tIns="45720" rIns="91440" bIns="45720" rtlCol="0" anchor="ctr"/>
          <a:lstStyle>
            <a:lvl1pPr algn="r" latinLnBrk="0">
              <a:defRPr lang="zh-TW" sz="1000">
                <a:solidFill>
                  <a:schemeClr val="tx1"/>
                </a:solidFill>
                <a:latin typeface="Microsoft JhengHei UI" panose="020B0604030504040204" pitchFamily="34" charset="-120"/>
                <a:ea typeface="Microsoft JhengHei UI" panose="020B0604030504040204" pitchFamily="34" charset="-120"/>
              </a:defRPr>
            </a:lvl1pPr>
          </a:lstStyle>
          <a:p>
            <a:fld id="{7FC8593D-7C47-471E-A8DF-97AC4FFD13F5}" type="datetimeFigureOut">
              <a:rPr lang="en-US" altLang="zh-TW" smtClean="0"/>
              <a:pPr/>
              <a:t>9/1/2018</a:t>
            </a:fld>
            <a:endParaRPr lang="zh-TW" altLang="en-US"/>
          </a:p>
        </p:txBody>
      </p:sp>
      <p:sp>
        <p:nvSpPr>
          <p:cNvPr id="5" name="頁尾版面配置區 4"/>
          <p:cNvSpPr>
            <a:spLocks noGrp="1"/>
          </p:cNvSpPr>
          <p:nvPr>
            <p:ph type="ftr" sz="quarter" idx="3"/>
          </p:nvPr>
        </p:nvSpPr>
        <p:spPr>
          <a:xfrm>
            <a:off x="2209800" y="6416675"/>
            <a:ext cx="4572000" cy="365125"/>
          </a:xfrm>
          <a:prstGeom prst="rect">
            <a:avLst/>
          </a:prstGeom>
        </p:spPr>
        <p:txBody>
          <a:bodyPr vert="horz" lIns="91440" tIns="45720" rIns="91440" bIns="45720" rtlCol="0" anchor="ctr"/>
          <a:lstStyle>
            <a:lvl1pPr algn="l" latinLnBrk="0">
              <a:defRPr lang="zh-TW" sz="1000">
                <a:solidFill>
                  <a:schemeClr val="tx1"/>
                </a:solidFill>
                <a:latin typeface="Microsoft JhengHei UI" panose="020B0604030504040204" pitchFamily="34" charset="-120"/>
                <a:ea typeface="Microsoft JhengHei UI" panose="020B0604030504040204" pitchFamily="34" charset="-120"/>
              </a:defRPr>
            </a:lvl1pPr>
          </a:lstStyle>
          <a:p>
            <a:endParaRPr lang="zh-TW" altLang="en-US"/>
          </a:p>
        </p:txBody>
      </p:sp>
      <p:sp>
        <p:nvSpPr>
          <p:cNvPr id="6" name="投影片編號版面配置區 5"/>
          <p:cNvSpPr>
            <a:spLocks noGrp="1"/>
          </p:cNvSpPr>
          <p:nvPr>
            <p:ph type="sldNum" sz="quarter" idx="4"/>
          </p:nvPr>
        </p:nvSpPr>
        <p:spPr>
          <a:xfrm>
            <a:off x="8610600" y="6416675"/>
            <a:ext cx="838200" cy="365125"/>
          </a:xfrm>
          <a:prstGeom prst="rect">
            <a:avLst/>
          </a:prstGeom>
        </p:spPr>
        <p:txBody>
          <a:bodyPr vert="horz" lIns="91440" tIns="45720" rIns="91440" bIns="45720" rtlCol="0" anchor="ctr"/>
          <a:lstStyle>
            <a:lvl1pPr algn="r" latinLnBrk="0">
              <a:defRPr lang="zh-TW" sz="1000">
                <a:solidFill>
                  <a:schemeClr val="tx1"/>
                </a:solidFill>
                <a:latin typeface="Microsoft JhengHei UI" panose="020B0604030504040204" pitchFamily="34" charset="-120"/>
                <a:ea typeface="Microsoft JhengHei UI" panose="020B0604030504040204" pitchFamily="34" charset="-120"/>
              </a:defRPr>
            </a:lvl1pPr>
          </a:lstStyle>
          <a:p>
            <a:fld id="{289D71E3-7D81-4C24-B9D8-6B108755C64C}" type="slidenum">
              <a:rPr lang="en-US" altLang="zh-TW" smtClean="0"/>
              <a:pPr/>
              <a:t>‹#›</a:t>
            </a:fld>
            <a:endParaRPr lang="en-US" altLang="zh-TW"/>
          </a:p>
        </p:txBody>
      </p:sp>
    </p:spTree>
    <p:extLst>
      <p:ext uri="{BB962C8B-B14F-4D97-AF65-F5344CB8AC3E}">
        <p14:creationId xmlns:p14="http://schemas.microsoft.com/office/powerpoint/2010/main" val="361654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2" r:id="rId11"/>
    <p:sldLayoutId id="2147483661" r:id="rId12"/>
    <p:sldLayoutId id="2147483658" r:id="rId13"/>
    <p:sldLayoutId id="2147483659" r:id="rId14"/>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914400" rtl="0" eaLnBrk="1" latinLnBrk="0" hangingPunct="1">
        <a:lnSpc>
          <a:spcPct val="90000"/>
        </a:lnSpc>
        <a:spcBef>
          <a:spcPct val="0"/>
        </a:spcBef>
        <a:buNone/>
        <a:defRPr lang="zh-TW" sz="3200" kern="1200">
          <a:solidFill>
            <a:schemeClr val="tx1"/>
          </a:solidFill>
          <a:latin typeface="Microsoft JhengHei UI" panose="020B0604030504040204" pitchFamily="34" charset="-120"/>
          <a:ea typeface="Microsoft JhengHei UI" panose="020B0604030504040204" pitchFamily="34" charset="-120"/>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lang="zh-TW" sz="2000" kern="1200">
          <a:solidFill>
            <a:schemeClr val="tx1"/>
          </a:solidFill>
          <a:latin typeface="Microsoft JhengHei UI" panose="020B0604030504040204" pitchFamily="34" charset="-120"/>
          <a:ea typeface="Microsoft JhengHei UI" panose="020B0604030504040204" pitchFamily="34" charset="-120"/>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lang="zh-TW" sz="1800" kern="1200">
          <a:solidFill>
            <a:schemeClr val="tx1"/>
          </a:solidFill>
          <a:latin typeface="Microsoft JhengHei UI" panose="020B0604030504040204" pitchFamily="34" charset="-120"/>
          <a:ea typeface="Microsoft JhengHei UI" panose="020B0604030504040204" pitchFamily="34" charset="-120"/>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lang="zh-TW" sz="1600" kern="1200">
          <a:solidFill>
            <a:schemeClr val="tx1"/>
          </a:solidFill>
          <a:latin typeface="Microsoft JhengHei UI" panose="020B0604030504040204" pitchFamily="34" charset="-120"/>
          <a:ea typeface="Microsoft JhengHei UI" panose="020B0604030504040204" pitchFamily="34" charset="-120"/>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lang="zh-TW" sz="1400" kern="1200">
          <a:solidFill>
            <a:schemeClr val="tx1"/>
          </a:solidFill>
          <a:latin typeface="Microsoft JhengHei UI" panose="020B0604030504040204" pitchFamily="34" charset="-120"/>
          <a:ea typeface="Microsoft JhengHei UI" panose="020B0604030504040204" pitchFamily="34" charset="-120"/>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lang="zh-TW" sz="1400" kern="1200">
          <a:solidFill>
            <a:schemeClr val="tx1"/>
          </a:solidFill>
          <a:latin typeface="Microsoft JhengHei UI" panose="020B0604030504040204" pitchFamily="34" charset="-120"/>
          <a:ea typeface="Microsoft JhengHei UI" panose="020B0604030504040204" pitchFamily="34" charset="-120"/>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lang="zh-TW"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lang="zh-TW"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lang="zh-TW"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lang="zh-TW" sz="1400" kern="1200">
          <a:solidFill>
            <a:schemeClr val="tx1"/>
          </a:solidFill>
          <a:latin typeface="+mn-lt"/>
          <a:ea typeface="+mn-ea"/>
          <a:cs typeface="+mn-cs"/>
        </a:defRPr>
      </a:lvl9pPr>
    </p:bodyStyle>
    <p:otherStyle>
      <a:defPPr>
        <a:defRPr lang="zh-TW"/>
      </a:defPPr>
      <a:lvl1pPr marL="0" algn="l" defTabSz="914400" rtl="0" eaLnBrk="1" latinLnBrk="0" hangingPunct="1">
        <a:defRPr lang="zh-TW" sz="1800" kern="1200">
          <a:solidFill>
            <a:schemeClr val="tx1"/>
          </a:solidFill>
          <a:latin typeface="+mn-lt"/>
          <a:ea typeface="+mn-ea"/>
          <a:cs typeface="+mn-cs"/>
        </a:defRPr>
      </a:lvl1pPr>
      <a:lvl2pPr marL="457200" algn="l" defTabSz="914400" rtl="0" eaLnBrk="1" latinLnBrk="0" hangingPunct="1">
        <a:defRPr lang="zh-TW" sz="1800" kern="1200">
          <a:solidFill>
            <a:schemeClr val="tx1"/>
          </a:solidFill>
          <a:latin typeface="+mn-lt"/>
          <a:ea typeface="+mn-ea"/>
          <a:cs typeface="+mn-cs"/>
        </a:defRPr>
      </a:lvl2pPr>
      <a:lvl3pPr marL="914400" algn="l" defTabSz="914400" rtl="0" eaLnBrk="1" latinLnBrk="0" hangingPunct="1">
        <a:defRPr lang="zh-TW" sz="1800" kern="1200">
          <a:solidFill>
            <a:schemeClr val="tx1"/>
          </a:solidFill>
          <a:latin typeface="+mn-lt"/>
          <a:ea typeface="+mn-ea"/>
          <a:cs typeface="+mn-cs"/>
        </a:defRPr>
      </a:lvl3pPr>
      <a:lvl4pPr marL="1371600" algn="l" defTabSz="914400" rtl="0" eaLnBrk="1" latinLnBrk="0" hangingPunct="1">
        <a:defRPr lang="zh-TW" sz="1800" kern="1200">
          <a:solidFill>
            <a:schemeClr val="tx1"/>
          </a:solidFill>
          <a:latin typeface="+mn-lt"/>
          <a:ea typeface="+mn-ea"/>
          <a:cs typeface="+mn-cs"/>
        </a:defRPr>
      </a:lvl4pPr>
      <a:lvl5pPr marL="1828800" algn="l" defTabSz="914400" rtl="0" eaLnBrk="1" latinLnBrk="0" hangingPunct="1">
        <a:defRPr lang="zh-TW" sz="1800" kern="1200">
          <a:solidFill>
            <a:schemeClr val="tx1"/>
          </a:solidFill>
          <a:latin typeface="+mn-lt"/>
          <a:ea typeface="+mn-ea"/>
          <a:cs typeface="+mn-cs"/>
        </a:defRPr>
      </a:lvl5pPr>
      <a:lvl6pPr marL="2286000" algn="l" defTabSz="914400" rtl="0" eaLnBrk="1" latinLnBrk="0" hangingPunct="1">
        <a:defRPr lang="zh-TW" sz="1800" kern="1200">
          <a:solidFill>
            <a:schemeClr val="tx1"/>
          </a:solidFill>
          <a:latin typeface="+mn-lt"/>
          <a:ea typeface="+mn-ea"/>
          <a:cs typeface="+mn-cs"/>
        </a:defRPr>
      </a:lvl6pPr>
      <a:lvl7pPr marL="2743200" algn="l" defTabSz="914400" rtl="0" eaLnBrk="1" latinLnBrk="0" hangingPunct="1">
        <a:defRPr lang="zh-TW" sz="1800" kern="1200">
          <a:solidFill>
            <a:schemeClr val="tx1"/>
          </a:solidFill>
          <a:latin typeface="+mn-lt"/>
          <a:ea typeface="+mn-ea"/>
          <a:cs typeface="+mn-cs"/>
        </a:defRPr>
      </a:lvl7pPr>
      <a:lvl8pPr marL="3200400" algn="l" defTabSz="914400" rtl="0" eaLnBrk="1" latinLnBrk="0" hangingPunct="1">
        <a:defRPr lang="zh-TW" sz="1800" kern="1200">
          <a:solidFill>
            <a:schemeClr val="tx1"/>
          </a:solidFill>
          <a:latin typeface="+mn-lt"/>
          <a:ea typeface="+mn-ea"/>
          <a:cs typeface="+mn-cs"/>
        </a:defRPr>
      </a:lvl8pPr>
      <a:lvl9pPr marL="3657600" algn="l" defTabSz="914400" rtl="0" eaLnBrk="1" latinLnBrk="0" hangingPunct="1">
        <a:defRPr lang="zh-TW"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slide" Target="slide46.xml"/><Relationship Id="rId3" Type="http://schemas.openxmlformats.org/officeDocument/2006/relationships/image" Target="../media/image14.JPG"/><Relationship Id="rId7" Type="http://schemas.openxmlformats.org/officeDocument/2006/relationships/image" Target="../media/image16.JPG"/><Relationship Id="rId2" Type="http://schemas.openxmlformats.org/officeDocument/2006/relationships/slide" Target="slide12.xml"/><Relationship Id="rId1" Type="http://schemas.openxmlformats.org/officeDocument/2006/relationships/slideLayout" Target="../slideLayouts/slideLayout12.xml"/><Relationship Id="rId6" Type="http://schemas.openxmlformats.org/officeDocument/2006/relationships/slide" Target="slide10.xml"/><Relationship Id="rId11" Type="http://schemas.openxmlformats.org/officeDocument/2006/relationships/image" Target="../media/image18.JPG"/><Relationship Id="rId5" Type="http://schemas.openxmlformats.org/officeDocument/2006/relationships/image" Target="../media/image15.JPG"/><Relationship Id="rId10" Type="http://schemas.openxmlformats.org/officeDocument/2006/relationships/slide" Target="slide36.xml"/><Relationship Id="rId4" Type="http://schemas.openxmlformats.org/officeDocument/2006/relationships/slide" Target="slide24.xml"/><Relationship Id="rId9"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a:bodyPr>
          <a:lstStyle/>
          <a:p>
            <a:r>
              <a:rPr lang="zh-TW" altLang="en-US" sz="8800" b="1" dirty="0" smtClean="0"/>
              <a:t>閱讀理解的</a:t>
            </a:r>
            <a:r>
              <a:rPr lang="zh-TW" altLang="en-US" sz="8800" b="1" dirty="0"/>
              <a:t>策略</a:t>
            </a:r>
            <a:endParaRPr lang="zh-TW" sz="8800" b="1" dirty="0"/>
          </a:p>
        </p:txBody>
      </p:sp>
      <p:sp>
        <p:nvSpPr>
          <p:cNvPr id="4" name="副標題 3"/>
          <p:cNvSpPr>
            <a:spLocks noGrp="1"/>
          </p:cNvSpPr>
          <p:nvPr>
            <p:ph type="subTitle" idx="1"/>
          </p:nvPr>
        </p:nvSpPr>
        <p:spPr>
          <a:xfrm>
            <a:off x="914400" y="2590800"/>
            <a:ext cx="8610600" cy="1828800"/>
          </a:xfrm>
        </p:spPr>
        <p:txBody>
          <a:bodyPr>
            <a:normAutofit/>
          </a:bodyPr>
          <a:lstStyle/>
          <a:p>
            <a:r>
              <a:rPr lang="zh-TW" altLang="en-US" sz="2000" b="1" dirty="0" smtClean="0"/>
              <a:t>整理自：閱讀</a:t>
            </a:r>
            <a:r>
              <a:rPr lang="zh-TW" altLang="en-US" sz="2000" b="1" dirty="0"/>
              <a:t>理解 </a:t>
            </a:r>
            <a:r>
              <a:rPr lang="en-US" altLang="zh-TW" sz="2000" b="1" dirty="0"/>
              <a:t>- </a:t>
            </a:r>
            <a:r>
              <a:rPr lang="zh-TW" altLang="en-US" sz="2000" b="1" dirty="0"/>
              <a:t>課文本位閱讀理解教學</a:t>
            </a:r>
            <a:r>
              <a:rPr lang="en-US" altLang="zh-TW" sz="2000" b="1" dirty="0"/>
              <a:t>‧</a:t>
            </a:r>
            <a:r>
              <a:rPr lang="zh-TW" altLang="en-US" sz="2000" b="1" dirty="0"/>
              <a:t>教學策略</a:t>
            </a:r>
            <a:r>
              <a:rPr lang="zh-TW" altLang="en-US" sz="2000" b="1" dirty="0" smtClean="0"/>
              <a:t>資料庫</a:t>
            </a:r>
            <a:endParaRPr lang="en-US" altLang="zh-TW" sz="2000" b="1" dirty="0" smtClean="0"/>
          </a:p>
          <a:p>
            <a:r>
              <a:rPr lang="zh-TW" altLang="en-US" sz="2000" b="1" dirty="0" smtClean="0"/>
              <a:t>網址：</a:t>
            </a:r>
            <a:r>
              <a:rPr lang="en-US" altLang="zh-TW" sz="1800" b="1" dirty="0"/>
              <a:t>http://</a:t>
            </a:r>
            <a:r>
              <a:rPr lang="en-US" altLang="zh-TW" sz="1800" b="1" dirty="0" err="1"/>
              <a:t>pair.nknu.edu.tw</a:t>
            </a:r>
            <a:r>
              <a:rPr lang="en-US" altLang="zh-TW" sz="1800" b="1" dirty="0"/>
              <a:t>/</a:t>
            </a:r>
            <a:r>
              <a:rPr lang="en-US" altLang="zh-TW" sz="1800" b="1" dirty="0" err="1"/>
              <a:t>pair_system</a:t>
            </a:r>
            <a:r>
              <a:rPr lang="en-US" altLang="zh-TW" sz="1800" b="1" dirty="0"/>
              <a:t>/</a:t>
            </a:r>
            <a:r>
              <a:rPr lang="en-US" altLang="zh-TW" sz="1800" b="1" dirty="0" err="1"/>
              <a:t>Search_index.aspx</a:t>
            </a:r>
            <a:endParaRPr lang="en-US" altLang="zh-TW" sz="2000" b="1" dirty="0" smtClean="0"/>
          </a:p>
          <a:p>
            <a:r>
              <a:rPr lang="zh-TW" altLang="en-US" sz="2000" b="1" dirty="0" smtClean="0"/>
              <a:t>圖片作者：尾田榮一郎、國立故宮博物院、青山剛昌、維基百科</a:t>
            </a:r>
            <a:r>
              <a:rPr lang="zh-TW" altLang="en-US" sz="2000" b="1" dirty="0"/>
              <a:t>等</a:t>
            </a:r>
            <a:endParaRPr lang="en-US" altLang="zh-TW" sz="2000" b="1" dirty="0" smtClean="0"/>
          </a:p>
          <a:p>
            <a:r>
              <a:rPr lang="zh-TW" altLang="en-US" sz="2000" b="1" dirty="0" smtClean="0"/>
              <a:t>編輯者：台中市長安國小  姜明雄 </a:t>
            </a:r>
            <a:r>
              <a:rPr lang="en-US" altLang="zh-TW" sz="2000" b="1" dirty="0" smtClean="0"/>
              <a:t>2018.09.01</a:t>
            </a:r>
            <a:endParaRPr lang="zh-TW" altLang="en-US" sz="2000" b="1" dirty="0"/>
          </a:p>
        </p:txBody>
      </p:sp>
    </p:spTree>
    <p:extLst>
      <p:ext uri="{BB962C8B-B14F-4D97-AF65-F5344CB8AC3E}">
        <p14:creationId xmlns:p14="http://schemas.microsoft.com/office/powerpoint/2010/main" val="2798047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sz="half" idx="2"/>
          </p:nvPr>
        </p:nvSpPr>
        <p:spPr>
          <a:xfrm>
            <a:off x="6553200" y="2215219"/>
            <a:ext cx="5334000" cy="2390775"/>
          </a:xfrm>
        </p:spPr>
        <p:txBody>
          <a:bodyPr>
            <a:noAutofit/>
          </a:bodyPr>
          <a:lstStyle/>
          <a:p>
            <a:r>
              <a:rPr lang="zh-TW" altLang="en-US" sz="2800" b="1" dirty="0" smtClean="0">
                <a:sym typeface="Wingdings" panose="05000000000000000000" pitchFamily="2" charset="2"/>
              </a:rPr>
              <a:t>認識單一</a:t>
            </a:r>
            <a:r>
              <a:rPr lang="zh-TW" altLang="en-US" sz="2800" b="1" dirty="0">
                <a:sym typeface="Wingdings" panose="05000000000000000000" pitchFamily="2" charset="2"/>
              </a:rPr>
              <a:t>詞彙</a:t>
            </a:r>
            <a:endParaRPr lang="zh-TW" altLang="en-US" sz="2800" b="1" dirty="0"/>
          </a:p>
          <a:p>
            <a:r>
              <a:rPr lang="zh-TW" altLang="en-US" sz="2800" b="1" dirty="0" smtClean="0">
                <a:sym typeface="Wingdings" panose="05000000000000000000" pitchFamily="2" charset="2"/>
              </a:rPr>
              <a:t></a:t>
            </a:r>
            <a:r>
              <a:rPr lang="zh-TW" altLang="en-US" sz="2800" b="1" dirty="0" smtClean="0"/>
              <a:t>擴展詞彙</a:t>
            </a:r>
            <a:endParaRPr lang="en-US" altLang="zh-TW" sz="2800" b="1" dirty="0" smtClean="0"/>
          </a:p>
          <a:p>
            <a:r>
              <a:rPr lang="zh-TW" altLang="en-US" sz="2800" b="1" dirty="0" smtClean="0"/>
              <a:t>    造詞、相似相反詞、詞素覺知</a:t>
            </a:r>
            <a:endParaRPr lang="zh-TW" altLang="en-US" sz="2800" b="1" dirty="0"/>
          </a:p>
          <a:p>
            <a:r>
              <a:rPr lang="zh-TW" altLang="en-US" sz="2800" b="1" dirty="0" smtClean="0">
                <a:sym typeface="Wingdings" panose="05000000000000000000" pitchFamily="2" charset="2"/>
              </a:rPr>
              <a:t></a:t>
            </a:r>
            <a:r>
              <a:rPr lang="zh-TW" altLang="en-US" sz="2800" b="1" dirty="0">
                <a:sym typeface="Wingdings" panose="05000000000000000000" pitchFamily="2" charset="2"/>
              </a:rPr>
              <a:t>由</a:t>
            </a:r>
            <a:r>
              <a:rPr lang="zh-TW" altLang="en-US" sz="2800" b="1" dirty="0" smtClean="0">
                <a:sym typeface="Wingdings" panose="05000000000000000000" pitchFamily="2" charset="2"/>
              </a:rPr>
              <a:t>文推詞義 </a:t>
            </a:r>
            <a:r>
              <a:rPr lang="en-US" altLang="zh-TW" sz="2800" b="1" dirty="0" smtClean="0">
                <a:sym typeface="Wingdings" panose="05000000000000000000" pitchFamily="2" charset="2"/>
              </a:rPr>
              <a:t>(</a:t>
            </a:r>
            <a:r>
              <a:rPr lang="zh-TW" altLang="en-US" sz="2800" b="1" dirty="0" smtClean="0">
                <a:sym typeface="Wingdings" panose="05000000000000000000" pitchFamily="2" charset="2"/>
              </a:rPr>
              <a:t>高年級</a:t>
            </a:r>
            <a:r>
              <a:rPr lang="en-US" altLang="zh-TW" sz="2800" b="1" dirty="0" smtClean="0">
                <a:sym typeface="Wingdings" panose="05000000000000000000" pitchFamily="2" charset="2"/>
              </a:rPr>
              <a:t>)</a:t>
            </a:r>
            <a:endParaRPr lang="zh-TW" altLang="en-US" sz="2800" b="1" dirty="0"/>
          </a:p>
        </p:txBody>
      </p:sp>
      <p:pic>
        <p:nvPicPr>
          <p:cNvPr id="2" name="圖片版面配置區 1"/>
          <p:cNvPicPr>
            <a:picLocks noGrp="1" noChangeAspect="1"/>
          </p:cNvPicPr>
          <p:nvPr>
            <p:ph type="pic" idx="1"/>
          </p:nvPr>
        </p:nvPicPr>
        <p:blipFill>
          <a:blip r:embed="rId2">
            <a:extLst>
              <a:ext uri="{28A0092B-C50C-407E-A947-70E740481C1C}">
                <a14:useLocalDpi xmlns:a14="http://schemas.microsoft.com/office/drawing/2010/main" val="0"/>
              </a:ext>
            </a:extLst>
          </a:blip>
          <a:srcRect t="7666" b="7666"/>
          <a:stretch>
            <a:fillRect/>
          </a:stretch>
        </p:blipFill>
        <p:spPr/>
      </p:pic>
      <p:sp>
        <p:nvSpPr>
          <p:cNvPr id="5" name="標題 1"/>
          <p:cNvSpPr txBox="1">
            <a:spLocks/>
          </p:cNvSpPr>
          <p:nvPr/>
        </p:nvSpPr>
        <p:spPr>
          <a:xfrm>
            <a:off x="838200" y="365126"/>
            <a:ext cx="10210800" cy="108267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zh-TW" sz="3200" kern="1200">
                <a:solidFill>
                  <a:schemeClr val="tx1"/>
                </a:solidFill>
                <a:latin typeface="Microsoft JhengHei UI" panose="020B0604030504040204" pitchFamily="34" charset="-120"/>
                <a:ea typeface="Microsoft JhengHei UI" panose="020B0604030504040204" pitchFamily="34" charset="-120"/>
                <a:cs typeface="+mj-cs"/>
              </a:defRPr>
            </a:lvl1pPr>
          </a:lstStyle>
          <a:p>
            <a:pPr algn="ctr"/>
            <a:r>
              <a:rPr lang="zh-TW" altLang="en-US" sz="6000" b="1" dirty="0" smtClean="0"/>
              <a:t>有效的閱讀理解策略</a:t>
            </a:r>
            <a:r>
              <a:rPr lang="en-US" altLang="zh-TW" sz="6000" b="1" dirty="0" smtClean="0"/>
              <a:t>~</a:t>
            </a:r>
            <a:r>
              <a:rPr lang="zh-TW" altLang="en-US" sz="6000" b="1" dirty="0" smtClean="0"/>
              <a:t>詞彙</a:t>
            </a:r>
            <a:endParaRPr lang="zh-TW" altLang="en-US" sz="6000" b="1" dirty="0"/>
          </a:p>
        </p:txBody>
      </p:sp>
      <p:sp>
        <p:nvSpPr>
          <p:cNvPr id="6" name="文字方塊 5"/>
          <p:cNvSpPr txBox="1"/>
          <p:nvPr/>
        </p:nvSpPr>
        <p:spPr>
          <a:xfrm>
            <a:off x="1447800" y="5410200"/>
            <a:ext cx="8305800" cy="830997"/>
          </a:xfrm>
          <a:prstGeom prst="rect">
            <a:avLst/>
          </a:prstGeom>
          <a:noFill/>
        </p:spPr>
        <p:txBody>
          <a:bodyPr wrap="square" rtlCol="0">
            <a:spAutoFit/>
          </a:bodyPr>
          <a:lstStyle/>
          <a:p>
            <a:r>
              <a:rPr lang="zh-TW" altLang="en-US" sz="2400" b="1" dirty="0" smtClean="0">
                <a:solidFill>
                  <a:schemeClr val="accent3">
                    <a:lumMod val="50000"/>
                  </a:schemeClr>
                </a:solidFill>
                <a:sym typeface="Wingdings" panose="05000000000000000000" pitchFamily="2" charset="2"/>
              </a:rPr>
              <a:t></a:t>
            </a:r>
            <a:r>
              <a:rPr lang="zh-TW" altLang="en-US" sz="2400" b="1" dirty="0" smtClean="0">
                <a:solidFill>
                  <a:schemeClr val="accent3">
                    <a:lumMod val="50000"/>
                  </a:schemeClr>
                </a:solidFill>
              </a:rPr>
              <a:t>詞彙廣度：學習</a:t>
            </a:r>
            <a:r>
              <a:rPr lang="zh-TW" altLang="en-US" sz="2400" b="1" dirty="0">
                <a:solidFill>
                  <a:schemeClr val="accent3">
                    <a:lumMod val="50000"/>
                  </a:schemeClr>
                </a:solidFill>
              </a:rPr>
              <a:t>者具有表層意義知識的詞彙</a:t>
            </a:r>
            <a:r>
              <a:rPr lang="zh-TW" altLang="en-US" sz="2400" b="1" dirty="0" smtClean="0">
                <a:solidFill>
                  <a:schemeClr val="accent3">
                    <a:lumMod val="50000"/>
                  </a:schemeClr>
                </a:solidFill>
              </a:rPr>
              <a:t>數量。</a:t>
            </a:r>
            <a:endParaRPr lang="en-US" altLang="zh-TW" sz="2400" b="1" dirty="0" smtClean="0">
              <a:solidFill>
                <a:schemeClr val="accent3">
                  <a:lumMod val="50000"/>
                </a:schemeClr>
              </a:solidFill>
            </a:endParaRPr>
          </a:p>
          <a:p>
            <a:r>
              <a:rPr lang="zh-TW" altLang="en-US" sz="2400" b="1" dirty="0">
                <a:solidFill>
                  <a:schemeClr val="accent3">
                    <a:lumMod val="50000"/>
                  </a:schemeClr>
                </a:solidFill>
                <a:sym typeface="Wingdings" panose="05000000000000000000" pitchFamily="2" charset="2"/>
              </a:rPr>
              <a:t></a:t>
            </a:r>
            <a:r>
              <a:rPr lang="zh-TW" altLang="en-US" sz="2400" b="1" dirty="0" smtClean="0">
                <a:solidFill>
                  <a:schemeClr val="accent3">
                    <a:lumMod val="50000"/>
                  </a:schemeClr>
                </a:solidFill>
              </a:rPr>
              <a:t>詞彙深度：學習</a:t>
            </a:r>
            <a:r>
              <a:rPr lang="zh-TW" altLang="en-US" sz="2400" b="1" dirty="0">
                <a:solidFill>
                  <a:schemeClr val="accent3">
                    <a:lumMod val="50000"/>
                  </a:schemeClr>
                </a:solidFill>
              </a:rPr>
              <a:t>者對於一個詞彙具有各種不同面向的</a:t>
            </a:r>
            <a:r>
              <a:rPr lang="zh-TW" altLang="en-US" sz="2400" b="1" dirty="0" smtClean="0">
                <a:solidFill>
                  <a:schemeClr val="accent3">
                    <a:lumMod val="50000"/>
                  </a:schemeClr>
                </a:solidFill>
              </a:rPr>
              <a:t>知識。</a:t>
            </a:r>
            <a:endParaRPr lang="zh-TW" altLang="en-US" sz="2400" b="1" dirty="0">
              <a:solidFill>
                <a:schemeClr val="accent3">
                  <a:lumMod val="50000"/>
                </a:schemeClr>
              </a:solidFill>
            </a:endParaRPr>
          </a:p>
        </p:txBody>
      </p:sp>
    </p:spTree>
    <p:extLst>
      <p:ext uri="{BB962C8B-B14F-4D97-AF65-F5344CB8AC3E}">
        <p14:creationId xmlns:p14="http://schemas.microsoft.com/office/powerpoint/2010/main" val="3139519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pPr algn="l"/>
            <a:r>
              <a:rPr lang="zh-TW" altLang="en-US" dirty="0" smtClean="0"/>
              <a:t>推測詞義的策略</a:t>
            </a:r>
            <a:endParaRPr lang="zh-TW" altLang="en-US" dirty="0"/>
          </a:p>
        </p:txBody>
      </p:sp>
      <p:sp>
        <p:nvSpPr>
          <p:cNvPr id="6" name="內容版面配置區 5"/>
          <p:cNvSpPr>
            <a:spLocks noGrp="1"/>
          </p:cNvSpPr>
          <p:nvPr>
            <p:ph idx="1"/>
          </p:nvPr>
        </p:nvSpPr>
        <p:spPr>
          <a:xfrm>
            <a:off x="1143000" y="1524000"/>
            <a:ext cx="10058400" cy="3810000"/>
          </a:xfrm>
        </p:spPr>
        <p:txBody>
          <a:bodyPr>
            <a:normAutofit/>
          </a:bodyPr>
          <a:lstStyle/>
          <a:p>
            <a:pPr marL="357188" indent="-357188">
              <a:lnSpc>
                <a:spcPts val="4300"/>
              </a:lnSpc>
              <a:buNone/>
            </a:pPr>
            <a:r>
              <a:rPr lang="zh-TW" altLang="en-US" sz="3000" dirty="0" smtClean="0">
                <a:solidFill>
                  <a:srgbClr val="7030A0"/>
                </a:solidFill>
                <a:sym typeface="Wingdings" panose="05000000000000000000" pitchFamily="2" charset="2"/>
              </a:rPr>
              <a:t>詞素拆</a:t>
            </a:r>
            <a:r>
              <a:rPr lang="zh-TW" altLang="en-US" sz="3000" dirty="0">
                <a:solidFill>
                  <a:srgbClr val="7030A0"/>
                </a:solidFill>
                <a:sym typeface="Wingdings" panose="05000000000000000000" pitchFamily="2" charset="2"/>
              </a:rPr>
              <a:t>解推測：指將新詞彙拆解為字或詞素，以字或詞素的意義再綜合</a:t>
            </a:r>
            <a:r>
              <a:rPr lang="zh-TW" altLang="en-US" sz="3000" dirty="0" smtClean="0">
                <a:solidFill>
                  <a:srgbClr val="7030A0"/>
                </a:solidFill>
                <a:sym typeface="Wingdings" panose="05000000000000000000" pitchFamily="2" charset="2"/>
              </a:rPr>
              <a:t>推測詞彙</a:t>
            </a:r>
            <a:r>
              <a:rPr lang="zh-TW" altLang="en-US" sz="3000" dirty="0">
                <a:solidFill>
                  <a:srgbClr val="7030A0"/>
                </a:solidFill>
                <a:sym typeface="Wingdings" panose="05000000000000000000" pitchFamily="2" charset="2"/>
              </a:rPr>
              <a:t>的</a:t>
            </a:r>
            <a:r>
              <a:rPr lang="zh-TW" altLang="en-US" sz="3000" dirty="0" smtClean="0">
                <a:solidFill>
                  <a:srgbClr val="7030A0"/>
                </a:solidFill>
                <a:sym typeface="Wingdings" panose="05000000000000000000" pitchFamily="2" charset="2"/>
              </a:rPr>
              <a:t>意義。</a:t>
            </a:r>
            <a:endParaRPr lang="en-US" altLang="zh-TW" sz="3000" dirty="0" smtClean="0">
              <a:solidFill>
                <a:srgbClr val="7030A0"/>
              </a:solidFill>
              <a:sym typeface="Wingdings" panose="05000000000000000000" pitchFamily="2" charset="2"/>
            </a:endParaRPr>
          </a:p>
          <a:p>
            <a:pPr marL="0" indent="0">
              <a:lnSpc>
                <a:spcPts val="4300"/>
              </a:lnSpc>
              <a:buNone/>
            </a:pPr>
            <a:r>
              <a:rPr lang="zh-TW" altLang="en-US" sz="3000" dirty="0">
                <a:solidFill>
                  <a:srgbClr val="7030A0"/>
                </a:solidFill>
                <a:sym typeface="Wingdings" panose="05000000000000000000" pitchFamily="2" charset="2"/>
              </a:rPr>
              <a:t> </a:t>
            </a:r>
            <a:r>
              <a:rPr lang="zh-TW" altLang="en-US" sz="3000" dirty="0" smtClean="0">
                <a:solidFill>
                  <a:srgbClr val="7030A0"/>
                </a:solidFill>
                <a:sym typeface="Wingdings" panose="05000000000000000000" pitchFamily="2" charset="2"/>
              </a:rPr>
              <a:t>  </a:t>
            </a:r>
            <a:r>
              <a:rPr lang="en-US" altLang="zh-TW" sz="3000" dirty="0" smtClean="0">
                <a:solidFill>
                  <a:srgbClr val="7030A0"/>
                </a:solidFill>
                <a:sym typeface="Wingdings" panose="05000000000000000000" pitchFamily="2" charset="2"/>
              </a:rPr>
              <a:t>ex.</a:t>
            </a:r>
            <a:r>
              <a:rPr lang="zh-TW" altLang="en-US" sz="3000" dirty="0" smtClean="0">
                <a:solidFill>
                  <a:srgbClr val="7030A0"/>
                </a:solidFill>
                <a:sym typeface="Wingdings" panose="05000000000000000000" pitchFamily="2" charset="2"/>
              </a:rPr>
              <a:t>志工</a:t>
            </a:r>
            <a:r>
              <a:rPr lang="zh-TW" altLang="en-US" sz="3000" dirty="0">
                <a:solidFill>
                  <a:srgbClr val="7030A0"/>
                </a:solidFill>
                <a:sym typeface="Wingdings" panose="05000000000000000000" pitchFamily="2" charset="2"/>
              </a:rPr>
              <a:t>志</a:t>
            </a:r>
            <a:r>
              <a:rPr lang="zh-TW" altLang="en-US" sz="3000" dirty="0" smtClean="0">
                <a:solidFill>
                  <a:srgbClr val="7030A0"/>
                </a:solidFill>
                <a:sym typeface="Wingdings" panose="05000000000000000000" pitchFamily="2" charset="2"/>
              </a:rPr>
              <a:t>，志願；工：工人</a:t>
            </a:r>
            <a:r>
              <a:rPr lang="zh-TW" altLang="en-US" sz="3000" dirty="0">
                <a:solidFill>
                  <a:srgbClr val="7030A0"/>
                </a:solidFill>
                <a:sym typeface="Wingdings" panose="05000000000000000000" pitchFamily="2" charset="2"/>
              </a:rPr>
              <a:t></a:t>
            </a:r>
            <a:r>
              <a:rPr lang="zh-TW" altLang="en-US" sz="3000" dirty="0" smtClean="0">
                <a:solidFill>
                  <a:srgbClr val="7030A0"/>
                </a:solidFill>
                <a:sym typeface="Wingdings" panose="05000000000000000000" pitchFamily="2" charset="2"/>
              </a:rPr>
              <a:t>志願的工人。</a:t>
            </a:r>
            <a:endParaRPr lang="en-US" altLang="zh-TW" sz="3000" dirty="0" smtClean="0">
              <a:solidFill>
                <a:srgbClr val="7030A0"/>
              </a:solidFill>
              <a:sym typeface="Wingdings" panose="05000000000000000000" pitchFamily="2" charset="2"/>
            </a:endParaRPr>
          </a:p>
          <a:p>
            <a:pPr marL="0" indent="0">
              <a:lnSpc>
                <a:spcPts val="4300"/>
              </a:lnSpc>
              <a:spcBef>
                <a:spcPts val="1200"/>
              </a:spcBef>
              <a:buNone/>
            </a:pPr>
            <a:r>
              <a:rPr lang="zh-TW" altLang="en-US" sz="3000" dirty="0" smtClean="0">
                <a:solidFill>
                  <a:srgbClr val="0835B4"/>
                </a:solidFill>
                <a:sym typeface="Wingdings" panose="05000000000000000000" pitchFamily="2" charset="2"/>
              </a:rPr>
              <a:t></a:t>
            </a:r>
            <a:r>
              <a:rPr lang="zh-TW" altLang="en-US" sz="3000" dirty="0">
                <a:solidFill>
                  <a:srgbClr val="0835B4"/>
                </a:solidFill>
                <a:sym typeface="Wingdings" panose="05000000000000000000" pitchFamily="2" charset="2"/>
              </a:rPr>
              <a:t>由</a:t>
            </a:r>
            <a:r>
              <a:rPr lang="zh-TW" altLang="en-US" sz="3000" dirty="0" smtClean="0">
                <a:solidFill>
                  <a:srgbClr val="0835B4"/>
                </a:solidFill>
                <a:sym typeface="Wingdings" panose="05000000000000000000" pitchFamily="2" charset="2"/>
              </a:rPr>
              <a:t>文</a:t>
            </a:r>
            <a:r>
              <a:rPr lang="zh-TW" altLang="en-US" sz="3000" dirty="0">
                <a:solidFill>
                  <a:srgbClr val="0835B4"/>
                </a:solidFill>
                <a:sym typeface="Wingdings" panose="05000000000000000000" pitchFamily="2" charset="2"/>
              </a:rPr>
              <a:t>推詞義：透過</a:t>
            </a:r>
            <a:r>
              <a:rPr lang="zh-TW" altLang="en-US" sz="3000" dirty="0" smtClean="0">
                <a:solidFill>
                  <a:srgbClr val="0835B4"/>
                </a:solidFill>
                <a:sym typeface="Wingdings" panose="05000000000000000000" pitchFamily="2" charset="2"/>
              </a:rPr>
              <a:t>詞彙</a:t>
            </a:r>
            <a:r>
              <a:rPr lang="zh-TW" altLang="en-US" sz="3000" dirty="0">
                <a:solidFill>
                  <a:srgbClr val="0835B4"/>
                </a:solidFill>
                <a:sym typeface="Wingdings" panose="05000000000000000000" pitchFamily="2" charset="2"/>
              </a:rPr>
              <a:t>的上下文句脈絡來推測詞彙的意義</a:t>
            </a:r>
            <a:endParaRPr lang="en-US" altLang="zh-TW" sz="3000" dirty="0" smtClean="0">
              <a:solidFill>
                <a:srgbClr val="0835B4"/>
              </a:solidFill>
              <a:sym typeface="Wingdings" panose="05000000000000000000" pitchFamily="2" charset="2"/>
            </a:endParaRPr>
          </a:p>
          <a:p>
            <a:pPr marL="0" indent="0">
              <a:lnSpc>
                <a:spcPts val="4300"/>
              </a:lnSpc>
              <a:buNone/>
            </a:pPr>
            <a:r>
              <a:rPr lang="en-US" altLang="zh-TW" sz="3000" dirty="0" smtClean="0">
                <a:solidFill>
                  <a:srgbClr val="0835B4"/>
                </a:solidFill>
                <a:sym typeface="Wingdings" panose="05000000000000000000" pitchFamily="2" charset="2"/>
              </a:rPr>
              <a:t> </a:t>
            </a:r>
            <a:r>
              <a:rPr lang="zh-TW" altLang="en-US" sz="3000" dirty="0" smtClean="0">
                <a:solidFill>
                  <a:srgbClr val="0835B4"/>
                </a:solidFill>
                <a:sym typeface="Wingdings" panose="05000000000000000000" pitchFamily="2" charset="2"/>
              </a:rPr>
              <a:t>  </a:t>
            </a:r>
            <a:r>
              <a:rPr lang="en-US" altLang="zh-TW" sz="3000" dirty="0" smtClean="0">
                <a:solidFill>
                  <a:srgbClr val="0835B4"/>
                </a:solidFill>
                <a:sym typeface="Wingdings" panose="05000000000000000000" pitchFamily="2" charset="2"/>
              </a:rPr>
              <a:t>ex.</a:t>
            </a:r>
            <a:r>
              <a:rPr lang="zh-TW" altLang="en-US" sz="3000" dirty="0" smtClean="0">
                <a:solidFill>
                  <a:srgbClr val="0835B4"/>
                </a:solidFill>
                <a:sym typeface="Wingdings" panose="05000000000000000000" pitchFamily="2" charset="2"/>
              </a:rPr>
              <a:t>終於可以拿掉腳踏車的「輔助</a:t>
            </a:r>
            <a:r>
              <a:rPr lang="zh-TW" altLang="en-US" sz="3000" dirty="0">
                <a:solidFill>
                  <a:srgbClr val="0835B4"/>
                </a:solidFill>
                <a:sym typeface="Wingdings" panose="05000000000000000000" pitchFamily="2" charset="2"/>
              </a:rPr>
              <a:t>」</a:t>
            </a:r>
            <a:r>
              <a:rPr lang="zh-TW" altLang="en-US" sz="3000" dirty="0" smtClean="0">
                <a:solidFill>
                  <a:srgbClr val="0835B4"/>
                </a:solidFill>
                <a:sym typeface="Wingdings" panose="05000000000000000000" pitchFamily="2" charset="2"/>
              </a:rPr>
              <a:t>輪了。</a:t>
            </a:r>
            <a:endParaRPr lang="en-US" altLang="zh-TW" sz="3000" dirty="0" smtClean="0">
              <a:solidFill>
                <a:srgbClr val="0835B4"/>
              </a:solidFill>
              <a:sym typeface="Wingdings" panose="05000000000000000000" pitchFamily="2" charset="2"/>
            </a:endParaRPr>
          </a:p>
          <a:p>
            <a:pPr marL="0" indent="0">
              <a:lnSpc>
                <a:spcPts val="4300"/>
              </a:lnSpc>
              <a:buNone/>
            </a:pPr>
            <a:r>
              <a:rPr lang="zh-TW" altLang="en-US" sz="3000" dirty="0" smtClean="0">
                <a:solidFill>
                  <a:srgbClr val="0835B4"/>
                </a:solidFill>
                <a:sym typeface="Wingdings" panose="05000000000000000000" pitchFamily="2" charset="2"/>
              </a:rPr>
              <a:t>         從理解前後文，可推測「輔助」有幫助的意思。</a:t>
            </a:r>
            <a:endParaRPr lang="zh-TW" altLang="en-US" sz="3000" dirty="0">
              <a:solidFill>
                <a:srgbClr val="0835B4"/>
              </a:solidFill>
            </a:endParaRPr>
          </a:p>
        </p:txBody>
      </p:sp>
      <p:sp>
        <p:nvSpPr>
          <p:cNvPr id="2" name="動作按鈕: 返回 1">
            <a:hlinkClick r:id="rId2" action="ppaction://hlinksldjump" highlightClick="1"/>
          </p:cNvPr>
          <p:cNvSpPr/>
          <p:nvPr/>
        </p:nvSpPr>
        <p:spPr>
          <a:xfrm>
            <a:off x="10972800" y="6019800"/>
            <a:ext cx="990600" cy="685800"/>
          </a:xfrm>
          <a:prstGeom prst="actionButtonReturn">
            <a:avLst/>
          </a:prstGeom>
          <a:solidFill>
            <a:srgbClr val="0070C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Tree>
    <p:extLst>
      <p:ext uri="{BB962C8B-B14F-4D97-AF65-F5344CB8AC3E}">
        <p14:creationId xmlns:p14="http://schemas.microsoft.com/office/powerpoint/2010/main" val="3090005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09600" y="365126"/>
            <a:ext cx="11125200" cy="1082674"/>
          </a:xfrm>
        </p:spPr>
        <p:txBody>
          <a:bodyPr>
            <a:normAutofit fontScale="90000"/>
          </a:bodyPr>
          <a:lstStyle/>
          <a:p>
            <a:pPr algn="ctr"/>
            <a:r>
              <a:rPr lang="zh-TW" altLang="en-US" sz="6000" b="1" dirty="0" smtClean="0"/>
              <a:t>有效的閱讀理解策略</a:t>
            </a:r>
            <a:r>
              <a:rPr lang="en-US" altLang="zh-TW" sz="6000" b="1" dirty="0" smtClean="0"/>
              <a:t>~</a:t>
            </a:r>
            <a:r>
              <a:rPr lang="zh-TW" altLang="en-US" sz="6000" b="1" dirty="0" smtClean="0"/>
              <a:t>找文章大意</a:t>
            </a:r>
            <a:endParaRPr lang="zh-TW" altLang="en-US" sz="6000" b="1" dirty="0"/>
          </a:p>
        </p:txBody>
      </p:sp>
      <p:sp>
        <p:nvSpPr>
          <p:cNvPr id="3" name="文字版面配置區 2"/>
          <p:cNvSpPr>
            <a:spLocks noGrp="1"/>
          </p:cNvSpPr>
          <p:nvPr>
            <p:ph type="body" sz="half" idx="2"/>
          </p:nvPr>
        </p:nvSpPr>
        <p:spPr>
          <a:xfrm>
            <a:off x="6553200" y="2034670"/>
            <a:ext cx="5410200" cy="2743201"/>
          </a:xfrm>
        </p:spPr>
        <p:txBody>
          <a:bodyPr>
            <a:noAutofit/>
          </a:bodyPr>
          <a:lstStyle/>
          <a:p>
            <a:pPr>
              <a:spcAft>
                <a:spcPts val="2400"/>
              </a:spcAft>
            </a:pPr>
            <a:r>
              <a:rPr lang="zh-TW" altLang="en-US" sz="3600" b="1" dirty="0" smtClean="0">
                <a:sym typeface="Wingdings" panose="05000000000000000000" pitchFamily="2" charset="2"/>
              </a:rPr>
              <a:t>重述故事重點</a:t>
            </a:r>
            <a:r>
              <a:rPr lang="en-US" altLang="zh-TW" sz="3600" b="1" dirty="0" smtClean="0">
                <a:sym typeface="Wingdings" panose="05000000000000000000" pitchFamily="2" charset="2"/>
              </a:rPr>
              <a:t>-</a:t>
            </a:r>
            <a:r>
              <a:rPr lang="zh-TW" altLang="en-US" sz="3600" b="1" dirty="0" smtClean="0">
                <a:sym typeface="Wingdings" panose="05000000000000000000" pitchFamily="2" charset="2"/>
              </a:rPr>
              <a:t>低年級</a:t>
            </a:r>
            <a:endParaRPr lang="en-US" altLang="zh-TW" sz="3600" b="1" dirty="0" smtClean="0">
              <a:sym typeface="Wingdings" panose="05000000000000000000" pitchFamily="2" charset="2"/>
            </a:endParaRPr>
          </a:p>
          <a:p>
            <a:pPr>
              <a:spcAft>
                <a:spcPts val="2400"/>
              </a:spcAft>
            </a:pPr>
            <a:r>
              <a:rPr lang="zh-TW" altLang="en-US" sz="3600" b="1" dirty="0" smtClean="0">
                <a:sym typeface="Wingdings" panose="05000000000000000000" pitchFamily="2" charset="2"/>
              </a:rPr>
              <a:t>刪除</a:t>
            </a:r>
            <a:r>
              <a:rPr lang="en-US" altLang="zh-TW" sz="3600" b="1" dirty="0" smtClean="0">
                <a:sym typeface="Wingdings" panose="05000000000000000000" pitchFamily="2" charset="2"/>
              </a:rPr>
              <a:t>/</a:t>
            </a:r>
            <a:r>
              <a:rPr lang="zh-TW" altLang="en-US" sz="3600" b="1" dirty="0" smtClean="0">
                <a:sym typeface="Wingdings" panose="05000000000000000000" pitchFamily="2" charset="2"/>
              </a:rPr>
              <a:t>歸納</a:t>
            </a:r>
            <a:r>
              <a:rPr lang="en-US" altLang="zh-TW" sz="3600" b="1" dirty="0" smtClean="0">
                <a:sym typeface="Wingdings" panose="05000000000000000000" pitchFamily="2" charset="2"/>
              </a:rPr>
              <a:t>/</a:t>
            </a:r>
            <a:r>
              <a:rPr lang="zh-TW" altLang="en-US" sz="3600" b="1" dirty="0" smtClean="0">
                <a:sym typeface="Wingdings" panose="05000000000000000000" pitchFamily="2" charset="2"/>
              </a:rPr>
              <a:t>主題</a:t>
            </a:r>
            <a:r>
              <a:rPr lang="zh-TW" altLang="en-US" sz="3600" b="1" dirty="0">
                <a:sym typeface="Wingdings" panose="05000000000000000000" pitchFamily="2" charset="2"/>
              </a:rPr>
              <a:t>句</a:t>
            </a:r>
            <a:endParaRPr lang="en-US" altLang="zh-TW" sz="3600" b="1" dirty="0" smtClean="0">
              <a:sym typeface="Wingdings" panose="05000000000000000000" pitchFamily="2" charset="2"/>
            </a:endParaRPr>
          </a:p>
          <a:p>
            <a:pPr>
              <a:spcAft>
                <a:spcPts val="2400"/>
              </a:spcAft>
            </a:pPr>
            <a:r>
              <a:rPr lang="zh-TW" altLang="en-US" sz="3600" b="1" dirty="0" smtClean="0">
                <a:sym typeface="Wingdings" panose="05000000000000000000" pitchFamily="2" charset="2"/>
              </a:rPr>
              <a:t>以文章結構寫大意</a:t>
            </a:r>
            <a:endParaRPr lang="en-US" altLang="zh-TW" sz="3600" b="1" dirty="0" smtClean="0">
              <a:sym typeface="Wingdings" panose="05000000000000000000" pitchFamily="2" charset="2"/>
            </a:endParaRPr>
          </a:p>
        </p:txBody>
      </p:sp>
      <p:pic>
        <p:nvPicPr>
          <p:cNvPr id="10" name="圖片版面配置區 9"/>
          <p:cNvPicPr>
            <a:picLocks noGrp="1" noChangeAspect="1"/>
          </p:cNvPicPr>
          <p:nvPr>
            <p:ph type="pic" idx="1"/>
          </p:nvPr>
        </p:nvPicPr>
        <p:blipFill>
          <a:blip r:embed="rId2" cstate="print">
            <a:extLst>
              <a:ext uri="{28A0092B-C50C-407E-A947-70E740481C1C}">
                <a14:useLocalDpi xmlns:a14="http://schemas.microsoft.com/office/drawing/2010/main" val="0"/>
              </a:ext>
            </a:extLst>
          </a:blip>
          <a:stretch>
            <a:fillRect/>
          </a:stretch>
        </p:blipFill>
        <p:spPr>
          <a:xfrm>
            <a:off x="1164288" y="1971744"/>
            <a:ext cx="4876556" cy="2743062"/>
          </a:xfrm>
        </p:spPr>
      </p:pic>
      <p:sp>
        <p:nvSpPr>
          <p:cNvPr id="4" name="圓角矩形 3"/>
          <p:cNvSpPr/>
          <p:nvPr/>
        </p:nvSpPr>
        <p:spPr>
          <a:xfrm>
            <a:off x="1752600" y="5181600"/>
            <a:ext cx="7772400" cy="1371600"/>
          </a:xfrm>
          <a:prstGeom prst="roundRect">
            <a:avLst/>
          </a:pr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b="1" dirty="0">
                <a:sym typeface="Wingdings" panose="05000000000000000000" pitchFamily="2" charset="2"/>
              </a:rPr>
              <a:t>找課文大意目的是在抓出文章的重點訊息。經過濃縮統整以後，就比較容易形成一段能夠代表文章重點的簡要陳述。</a:t>
            </a:r>
            <a:endParaRPr lang="zh-TW" altLang="en-US" sz="2800" dirty="0"/>
          </a:p>
        </p:txBody>
      </p:sp>
    </p:spTree>
    <p:extLst>
      <p:ext uri="{BB962C8B-B14F-4D97-AF65-F5344CB8AC3E}">
        <p14:creationId xmlns:p14="http://schemas.microsoft.com/office/powerpoint/2010/main" val="2580575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2" name="群組 70"/>
          <p:cNvGrpSpPr>
            <a:grpSpLocks/>
          </p:cNvGrpSpPr>
          <p:nvPr/>
        </p:nvGrpSpPr>
        <p:grpSpPr bwMode="auto">
          <a:xfrm>
            <a:off x="1447800" y="587954"/>
            <a:ext cx="9123625" cy="5644375"/>
            <a:chOff x="55065" y="371248"/>
            <a:chExt cx="8769086" cy="5643970"/>
          </a:xfrm>
        </p:grpSpPr>
        <p:cxnSp>
          <p:nvCxnSpPr>
            <p:cNvPr id="63" name="直線單箭頭接點 62"/>
            <p:cNvCxnSpPr/>
            <p:nvPr/>
          </p:nvCxnSpPr>
          <p:spPr>
            <a:xfrm>
              <a:off x="5220179" y="2492807"/>
              <a:ext cx="1223910" cy="2304885"/>
            </a:xfrm>
            <a:prstGeom prst="straightConnector1">
              <a:avLst/>
            </a:prstGeom>
            <a:ln w="76200">
              <a:prstDash val="sysDash"/>
              <a:headEnd type="none" w="med" len="med"/>
              <a:tailEnd type="triangle" w="med" len="med"/>
            </a:ln>
          </p:spPr>
          <p:style>
            <a:lnRef idx="3">
              <a:schemeClr val="accent5"/>
            </a:lnRef>
            <a:fillRef idx="0">
              <a:schemeClr val="accent5"/>
            </a:fillRef>
            <a:effectRef idx="2">
              <a:schemeClr val="accent5"/>
            </a:effectRef>
            <a:fontRef idx="minor">
              <a:schemeClr val="tx1"/>
            </a:fontRef>
          </p:style>
        </p:cxnSp>
        <p:sp>
          <p:nvSpPr>
            <p:cNvPr id="4" name="文字方塊 3"/>
            <p:cNvSpPr txBox="1"/>
            <p:nvPr/>
          </p:nvSpPr>
          <p:spPr>
            <a:xfrm>
              <a:off x="685274" y="371248"/>
              <a:ext cx="7616847" cy="935933"/>
            </a:xfrm>
            <a:prstGeom prst="rect">
              <a:avLst/>
            </a:prstGeom>
            <a:solidFill>
              <a:schemeClr val="bg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rPr>
                <a:t>課文大意各年級的教學要點</a:t>
              </a:r>
            </a:p>
          </p:txBody>
        </p:sp>
        <p:sp>
          <p:nvSpPr>
            <p:cNvPr id="5" name="矩形 4"/>
            <p:cNvSpPr/>
            <p:nvPr/>
          </p:nvSpPr>
          <p:spPr>
            <a:xfrm>
              <a:off x="55065" y="1700702"/>
              <a:ext cx="1260420" cy="79210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anchor="ctr"/>
            <a:lstStyle/>
            <a:p>
              <a:pPr algn="ctr">
                <a:defRPr/>
              </a:pPr>
              <a:r>
                <a:rPr lang="zh-TW" altLang="en-US" sz="2800" b="1" dirty="0">
                  <a:solidFill>
                    <a:schemeClr val="tx1"/>
                  </a:solidFill>
                  <a:latin typeface="微軟正黑體" pitchFamily="34" charset="-120"/>
                  <a:ea typeface="微軟正黑體" pitchFamily="34" charset="-120"/>
                </a:rPr>
                <a:t>一年級</a:t>
              </a:r>
            </a:p>
          </p:txBody>
        </p:sp>
        <p:sp>
          <p:nvSpPr>
            <p:cNvPr id="6" name="矩形 5"/>
            <p:cNvSpPr/>
            <p:nvPr/>
          </p:nvSpPr>
          <p:spPr>
            <a:xfrm>
              <a:off x="1535494" y="1700702"/>
              <a:ext cx="1260420" cy="79210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anchor="ctr"/>
            <a:lstStyle/>
            <a:p>
              <a:pPr algn="ctr">
                <a:defRPr/>
              </a:pPr>
              <a:r>
                <a:rPr lang="zh-TW" altLang="en-US" sz="2800" b="1" dirty="0">
                  <a:solidFill>
                    <a:schemeClr val="tx1"/>
                  </a:solidFill>
                  <a:latin typeface="微軟正黑體" pitchFamily="34" charset="-120"/>
                  <a:ea typeface="微軟正黑體" pitchFamily="34" charset="-120"/>
                </a:rPr>
                <a:t>二年級</a:t>
              </a:r>
            </a:p>
          </p:txBody>
        </p:sp>
        <p:sp>
          <p:nvSpPr>
            <p:cNvPr id="7" name="矩形 6"/>
            <p:cNvSpPr/>
            <p:nvPr/>
          </p:nvSpPr>
          <p:spPr>
            <a:xfrm>
              <a:off x="2988251" y="1700702"/>
              <a:ext cx="1258833" cy="79210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TW" altLang="en-US" sz="2800" b="1">
                  <a:solidFill>
                    <a:schemeClr val="tx1"/>
                  </a:solidFill>
                  <a:latin typeface="微軟正黑體" pitchFamily="34" charset="-120"/>
                  <a:ea typeface="微軟正黑體" pitchFamily="34" charset="-120"/>
                </a:rPr>
                <a:t>三年級</a:t>
              </a:r>
            </a:p>
          </p:txBody>
        </p:sp>
        <p:sp>
          <p:nvSpPr>
            <p:cNvPr id="8" name="矩形 7"/>
            <p:cNvSpPr/>
            <p:nvPr/>
          </p:nvSpPr>
          <p:spPr>
            <a:xfrm>
              <a:off x="4499485" y="1700702"/>
              <a:ext cx="1260420" cy="79210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TW" altLang="en-US" sz="2800" b="1">
                  <a:solidFill>
                    <a:schemeClr val="tx1"/>
                  </a:solidFill>
                  <a:latin typeface="微軟正黑體" pitchFamily="34" charset="-120"/>
                  <a:ea typeface="微軟正黑體" pitchFamily="34" charset="-120"/>
                </a:rPr>
                <a:t>四年級</a:t>
              </a:r>
            </a:p>
          </p:txBody>
        </p:sp>
        <p:sp>
          <p:nvSpPr>
            <p:cNvPr id="9" name="矩形 8"/>
            <p:cNvSpPr/>
            <p:nvPr/>
          </p:nvSpPr>
          <p:spPr>
            <a:xfrm>
              <a:off x="6083741" y="1700702"/>
              <a:ext cx="1260420" cy="79210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anchor="ctr"/>
            <a:lstStyle/>
            <a:p>
              <a:pPr algn="ctr">
                <a:defRPr/>
              </a:pPr>
              <a:r>
                <a:rPr lang="zh-TW" altLang="en-US" sz="2800" b="1" dirty="0">
                  <a:solidFill>
                    <a:schemeClr val="tx1"/>
                  </a:solidFill>
                  <a:latin typeface="微軟正黑體" pitchFamily="34" charset="-120"/>
                  <a:ea typeface="微軟正黑體" pitchFamily="34" charset="-120"/>
                </a:rPr>
                <a:t>五年級</a:t>
              </a:r>
            </a:p>
          </p:txBody>
        </p:sp>
        <p:sp>
          <p:nvSpPr>
            <p:cNvPr id="10" name="矩形 9"/>
            <p:cNvSpPr/>
            <p:nvPr/>
          </p:nvSpPr>
          <p:spPr>
            <a:xfrm>
              <a:off x="7563731" y="1713838"/>
              <a:ext cx="1260420" cy="79210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anchor="ctr"/>
            <a:lstStyle/>
            <a:p>
              <a:pPr algn="ctr">
                <a:defRPr/>
              </a:pPr>
              <a:r>
                <a:rPr lang="zh-TW" altLang="en-US" sz="2800" b="1" dirty="0">
                  <a:solidFill>
                    <a:schemeClr val="tx1"/>
                  </a:solidFill>
                  <a:latin typeface="微軟正黑體" pitchFamily="34" charset="-120"/>
                  <a:ea typeface="微軟正黑體" pitchFamily="34" charset="-120"/>
                </a:rPr>
                <a:t>六年級</a:t>
              </a:r>
            </a:p>
          </p:txBody>
        </p:sp>
        <p:sp>
          <p:nvSpPr>
            <p:cNvPr id="11" name="矩形 10"/>
            <p:cNvSpPr/>
            <p:nvPr/>
          </p:nvSpPr>
          <p:spPr>
            <a:xfrm>
              <a:off x="430900" y="4797692"/>
              <a:ext cx="2233515" cy="121752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anchor="ctr"/>
            <a:lstStyle/>
            <a:p>
              <a:pPr algn="ctr">
                <a:defRPr/>
              </a:pPr>
              <a:r>
                <a:rPr lang="zh-TW" altLang="en-US" sz="3200" b="1" dirty="0">
                  <a:solidFill>
                    <a:schemeClr val="tx1"/>
                  </a:solidFill>
                  <a:latin typeface="微軟正黑體" pitchFamily="34" charset="-120"/>
                  <a:ea typeface="微軟正黑體" pitchFamily="34" charset="-120"/>
                </a:rPr>
                <a:t>重述故事</a:t>
              </a:r>
              <a:r>
                <a:rPr lang="en-US" altLang="zh-TW" sz="3200" b="1" dirty="0">
                  <a:solidFill>
                    <a:schemeClr val="tx1"/>
                  </a:solidFill>
                  <a:latin typeface="微軟正黑體" pitchFamily="34" charset="-120"/>
                  <a:ea typeface="微軟正黑體" pitchFamily="34" charset="-120"/>
                </a:rPr>
                <a:t/>
              </a:r>
              <a:br>
                <a:rPr lang="en-US" altLang="zh-TW" sz="3200" b="1" dirty="0">
                  <a:solidFill>
                    <a:schemeClr val="tx1"/>
                  </a:solidFill>
                  <a:latin typeface="微軟正黑體" pitchFamily="34" charset="-120"/>
                  <a:ea typeface="微軟正黑體" pitchFamily="34" charset="-120"/>
                </a:rPr>
              </a:br>
              <a:r>
                <a:rPr lang="zh-TW" altLang="en-US" sz="3200" b="1" dirty="0">
                  <a:solidFill>
                    <a:schemeClr val="tx1"/>
                  </a:solidFill>
                  <a:latin typeface="微軟正黑體" pitchFamily="34" charset="-120"/>
                  <a:ea typeface="微軟正黑體" pitchFamily="34" charset="-120"/>
                </a:rPr>
                <a:t>重點</a:t>
              </a:r>
            </a:p>
          </p:txBody>
        </p:sp>
        <p:sp>
          <p:nvSpPr>
            <p:cNvPr id="12" name="矩形 11"/>
            <p:cNvSpPr/>
            <p:nvPr/>
          </p:nvSpPr>
          <p:spPr>
            <a:xfrm>
              <a:off x="2934278" y="4797692"/>
              <a:ext cx="3168512" cy="121752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lIns="0" rIns="0" anchor="ctr"/>
            <a:lstStyle/>
            <a:p>
              <a:pPr algn="ctr">
                <a:defRPr/>
              </a:pPr>
              <a:r>
                <a:rPr lang="zh-TW" altLang="en-US" sz="3200" b="1" dirty="0">
                  <a:solidFill>
                    <a:schemeClr val="tx1"/>
                  </a:solidFill>
                  <a:latin typeface="微軟正黑體" pitchFamily="34" charset="-120"/>
                  <a:ea typeface="微軟正黑體" pitchFamily="34" charset="-120"/>
                </a:rPr>
                <a:t>刪除</a:t>
              </a:r>
              <a:r>
                <a:rPr lang="en-US" altLang="zh-TW" sz="3200" b="1" dirty="0">
                  <a:solidFill>
                    <a:schemeClr val="tx1"/>
                  </a:solidFill>
                  <a:latin typeface="微軟正黑體" pitchFamily="34" charset="-120"/>
                  <a:ea typeface="微軟正黑體" pitchFamily="34" charset="-120"/>
                </a:rPr>
                <a:t>/</a:t>
              </a:r>
              <a:r>
                <a:rPr lang="zh-TW" altLang="en-US" sz="3200" b="1" dirty="0">
                  <a:solidFill>
                    <a:schemeClr val="tx1"/>
                  </a:solidFill>
                  <a:latin typeface="微軟正黑體" pitchFamily="34" charset="-120"/>
                  <a:ea typeface="微軟正黑體" pitchFamily="34" charset="-120"/>
                </a:rPr>
                <a:t>歸納</a:t>
              </a:r>
              <a:r>
                <a:rPr lang="en-US" altLang="zh-TW" sz="3200" b="1" dirty="0">
                  <a:solidFill>
                    <a:schemeClr val="tx1"/>
                  </a:solidFill>
                  <a:latin typeface="微軟正黑體" pitchFamily="34" charset="-120"/>
                  <a:ea typeface="微軟正黑體" pitchFamily="34" charset="-120"/>
                </a:rPr>
                <a:t>/</a:t>
              </a:r>
              <a:r>
                <a:rPr lang="zh-TW" altLang="en-US" sz="3200" b="1" dirty="0">
                  <a:solidFill>
                    <a:schemeClr val="tx1"/>
                  </a:solidFill>
                  <a:latin typeface="微軟正黑體" pitchFamily="34" charset="-120"/>
                  <a:ea typeface="微軟正黑體" pitchFamily="34" charset="-120"/>
                </a:rPr>
                <a:t>主題句</a:t>
              </a:r>
            </a:p>
          </p:txBody>
        </p:sp>
        <p:sp>
          <p:nvSpPr>
            <p:cNvPr id="13" name="矩形 12"/>
            <p:cNvSpPr/>
            <p:nvPr/>
          </p:nvSpPr>
          <p:spPr>
            <a:xfrm>
              <a:off x="6372654" y="4797692"/>
              <a:ext cx="2447818" cy="121752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anchor="ctr"/>
            <a:lstStyle/>
            <a:p>
              <a:pPr algn="ctr">
                <a:defRPr/>
              </a:pPr>
              <a:r>
                <a:rPr lang="zh-TW" altLang="en-US" sz="3200" b="1" dirty="0">
                  <a:solidFill>
                    <a:schemeClr val="tx1"/>
                  </a:solidFill>
                  <a:latin typeface="微軟正黑體" pitchFamily="34" charset="-120"/>
                  <a:ea typeface="微軟正黑體" pitchFamily="34" charset="-120"/>
                </a:rPr>
                <a:t>以文章結構</a:t>
              </a:r>
              <a:r>
                <a:rPr lang="en-US" altLang="zh-TW" sz="3200" b="1" dirty="0">
                  <a:solidFill>
                    <a:schemeClr val="tx1"/>
                  </a:solidFill>
                  <a:latin typeface="微軟正黑體" pitchFamily="34" charset="-120"/>
                  <a:ea typeface="微軟正黑體" pitchFamily="34" charset="-120"/>
                </a:rPr>
                <a:t/>
              </a:r>
              <a:br>
                <a:rPr lang="en-US" altLang="zh-TW" sz="3200" b="1" dirty="0">
                  <a:solidFill>
                    <a:schemeClr val="tx1"/>
                  </a:solidFill>
                  <a:latin typeface="微軟正黑體" pitchFamily="34" charset="-120"/>
                  <a:ea typeface="微軟正黑體" pitchFamily="34" charset="-120"/>
                </a:rPr>
              </a:br>
              <a:r>
                <a:rPr lang="zh-TW" altLang="en-US" sz="3200" b="1" dirty="0">
                  <a:solidFill>
                    <a:schemeClr val="tx1"/>
                  </a:solidFill>
                  <a:latin typeface="微軟正黑體" pitchFamily="34" charset="-120"/>
                  <a:ea typeface="微軟正黑體" pitchFamily="34" charset="-120"/>
                </a:rPr>
                <a:t>寫大意</a:t>
              </a:r>
            </a:p>
          </p:txBody>
        </p:sp>
        <p:sp>
          <p:nvSpPr>
            <p:cNvPr id="14" name="矩形 13"/>
            <p:cNvSpPr/>
            <p:nvPr/>
          </p:nvSpPr>
          <p:spPr>
            <a:xfrm>
              <a:off x="2961360" y="3284913"/>
              <a:ext cx="919124" cy="108101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TW" altLang="en-US" sz="2400" b="1" dirty="0">
                  <a:solidFill>
                    <a:schemeClr val="tx1"/>
                  </a:solidFill>
                  <a:latin typeface="微軟正黑體" pitchFamily="34" charset="-120"/>
                  <a:ea typeface="微軟正黑體" pitchFamily="34" charset="-120"/>
                </a:rPr>
                <a:t>刪除</a:t>
              </a:r>
            </a:p>
          </p:txBody>
        </p:sp>
        <p:sp>
          <p:nvSpPr>
            <p:cNvPr id="15" name="矩形 14"/>
            <p:cNvSpPr/>
            <p:nvPr/>
          </p:nvSpPr>
          <p:spPr>
            <a:xfrm>
              <a:off x="4067703" y="3284913"/>
              <a:ext cx="2702078" cy="108101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lIns="0" tIns="0" rIns="0" bIns="0" anchor="ctr"/>
            <a:lstStyle/>
            <a:p>
              <a:pPr algn="ctr">
                <a:defRPr/>
              </a:pPr>
              <a:r>
                <a:rPr lang="zh-TW" altLang="en-US" sz="2800" b="1" dirty="0">
                  <a:solidFill>
                    <a:schemeClr val="tx1"/>
                  </a:solidFill>
                  <a:latin typeface="微軟正黑體" pitchFamily="34" charset="-120"/>
                  <a:ea typeface="微軟正黑體" pitchFamily="34" charset="-120"/>
                </a:rPr>
                <a:t>刪除</a:t>
              </a:r>
              <a:r>
                <a:rPr lang="en-US" altLang="zh-TW" sz="2800" b="1" dirty="0">
                  <a:solidFill>
                    <a:schemeClr val="tx1"/>
                  </a:solidFill>
                  <a:latin typeface="微軟正黑體" pitchFamily="34" charset="-120"/>
                  <a:ea typeface="微軟正黑體" pitchFamily="34" charset="-120"/>
                </a:rPr>
                <a:t>/</a:t>
              </a:r>
              <a:r>
                <a:rPr lang="zh-TW" altLang="en-US" sz="2800" b="1" dirty="0">
                  <a:solidFill>
                    <a:schemeClr val="tx1"/>
                  </a:solidFill>
                  <a:latin typeface="微軟正黑體" pitchFamily="34" charset="-120"/>
                  <a:ea typeface="微軟正黑體" pitchFamily="34" charset="-120"/>
                </a:rPr>
                <a:t>歸納</a:t>
              </a:r>
              <a:r>
                <a:rPr lang="en-US" altLang="zh-TW" sz="2800" b="1" dirty="0">
                  <a:solidFill>
                    <a:schemeClr val="tx1"/>
                  </a:solidFill>
                  <a:latin typeface="微軟正黑體" pitchFamily="34" charset="-120"/>
                  <a:ea typeface="微軟正黑體" pitchFamily="34" charset="-120"/>
                </a:rPr>
                <a:t>/</a:t>
              </a:r>
              <a:r>
                <a:rPr lang="zh-TW" altLang="en-US" sz="2800" b="1" dirty="0">
                  <a:solidFill>
                    <a:schemeClr val="tx1"/>
                  </a:solidFill>
                  <a:latin typeface="微軟正黑體" pitchFamily="34" charset="-120"/>
                  <a:ea typeface="微軟正黑體" pitchFamily="34" charset="-120"/>
                </a:rPr>
                <a:t>主題句</a:t>
              </a:r>
            </a:p>
          </p:txBody>
        </p:sp>
        <p:cxnSp>
          <p:nvCxnSpPr>
            <p:cNvPr id="17" name="直線單箭頭接點 16"/>
            <p:cNvCxnSpPr>
              <a:stCxn id="5" idx="2"/>
            </p:cNvCxnSpPr>
            <p:nvPr/>
          </p:nvCxnSpPr>
          <p:spPr>
            <a:xfrm>
              <a:off x="881731" y="2492807"/>
              <a:ext cx="0" cy="2304885"/>
            </a:xfrm>
            <a:prstGeom prst="straightConnector1">
              <a:avLst/>
            </a:prstGeom>
            <a:ln w="76200">
              <a:headEnd type="none" w="med" len="med"/>
              <a:tailEnd type="triangle" w="lg" len="lg"/>
            </a:ln>
          </p:spPr>
          <p:style>
            <a:lnRef idx="3">
              <a:schemeClr val="accent1"/>
            </a:lnRef>
            <a:fillRef idx="0">
              <a:schemeClr val="accent1"/>
            </a:fillRef>
            <a:effectRef idx="2">
              <a:schemeClr val="accent1"/>
            </a:effectRef>
            <a:fontRef idx="minor">
              <a:schemeClr val="tx1"/>
            </a:fontRef>
          </p:style>
        </p:cxnSp>
        <p:cxnSp>
          <p:nvCxnSpPr>
            <p:cNvPr id="19" name="直線單箭頭接點 18"/>
            <p:cNvCxnSpPr>
              <a:stCxn id="6" idx="2"/>
            </p:cNvCxnSpPr>
            <p:nvPr/>
          </p:nvCxnSpPr>
          <p:spPr>
            <a:xfrm flipH="1">
              <a:off x="2196123" y="2492807"/>
              <a:ext cx="17461" cy="2304885"/>
            </a:xfrm>
            <a:prstGeom prst="straightConnector1">
              <a:avLst/>
            </a:prstGeom>
            <a:ln w="76200">
              <a:headEnd type="none" w="med" len="med"/>
              <a:tailEnd type="triangle" w="lg" len="lg"/>
            </a:ln>
          </p:spPr>
          <p:style>
            <a:lnRef idx="3">
              <a:schemeClr val="accent1"/>
            </a:lnRef>
            <a:fillRef idx="0">
              <a:schemeClr val="accent1"/>
            </a:fillRef>
            <a:effectRef idx="2">
              <a:schemeClr val="accent1"/>
            </a:effectRef>
            <a:fontRef idx="minor">
              <a:schemeClr val="tx1"/>
            </a:fontRef>
          </p:style>
        </p:cxnSp>
        <p:cxnSp>
          <p:nvCxnSpPr>
            <p:cNvPr id="21" name="直線單箭頭接點 20"/>
            <p:cNvCxnSpPr>
              <a:stCxn id="7" idx="2"/>
              <a:endCxn id="14" idx="0"/>
            </p:cNvCxnSpPr>
            <p:nvPr/>
          </p:nvCxnSpPr>
          <p:spPr>
            <a:xfrm>
              <a:off x="3618461" y="2492807"/>
              <a:ext cx="17461" cy="792106"/>
            </a:xfrm>
            <a:prstGeom prst="straightConnector1">
              <a:avLst/>
            </a:prstGeom>
            <a:ln w="38100">
              <a:headEnd type="none" w="med" len="med"/>
              <a:tailEnd type="triangle" w="lg" len="lg"/>
            </a:ln>
          </p:spPr>
          <p:style>
            <a:lnRef idx="3">
              <a:schemeClr val="accent5"/>
            </a:lnRef>
            <a:fillRef idx="0">
              <a:schemeClr val="accent5"/>
            </a:fillRef>
            <a:effectRef idx="2">
              <a:schemeClr val="accent5"/>
            </a:effectRef>
            <a:fontRef idx="minor">
              <a:schemeClr val="tx1"/>
            </a:fontRef>
          </p:style>
        </p:cxnSp>
        <p:cxnSp>
          <p:nvCxnSpPr>
            <p:cNvPr id="25" name="直線單箭頭接點 24"/>
            <p:cNvCxnSpPr/>
            <p:nvPr/>
          </p:nvCxnSpPr>
          <p:spPr>
            <a:xfrm>
              <a:off x="4931266" y="2492807"/>
              <a:ext cx="0" cy="792106"/>
            </a:xfrm>
            <a:prstGeom prst="straightConnector1">
              <a:avLst/>
            </a:prstGeom>
            <a:ln w="38100">
              <a:headEnd type="none" w="med" len="med"/>
              <a:tailEnd type="triangle" w="lg" len="lg"/>
            </a:ln>
          </p:spPr>
          <p:style>
            <a:lnRef idx="3">
              <a:schemeClr val="accent5"/>
            </a:lnRef>
            <a:fillRef idx="0">
              <a:schemeClr val="accent5"/>
            </a:fillRef>
            <a:effectRef idx="2">
              <a:schemeClr val="accent5"/>
            </a:effectRef>
            <a:fontRef idx="minor">
              <a:schemeClr val="tx1"/>
            </a:fontRef>
          </p:style>
        </p:cxnSp>
        <p:cxnSp>
          <p:nvCxnSpPr>
            <p:cNvPr id="27" name="直線接點 26"/>
            <p:cNvCxnSpPr>
              <a:stCxn id="14" idx="2"/>
            </p:cNvCxnSpPr>
            <p:nvPr/>
          </p:nvCxnSpPr>
          <p:spPr>
            <a:xfrm flipH="1">
              <a:off x="3635923" y="4365923"/>
              <a:ext cx="0" cy="431769"/>
            </a:xfrm>
            <a:prstGeom prst="line">
              <a:avLst/>
            </a:prstGeom>
            <a:ln w="38100">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28" name="直線接點 27"/>
            <p:cNvCxnSpPr/>
            <p:nvPr/>
          </p:nvCxnSpPr>
          <p:spPr>
            <a:xfrm>
              <a:off x="4931266" y="4365923"/>
              <a:ext cx="0" cy="431769"/>
            </a:xfrm>
            <a:prstGeom prst="line">
              <a:avLst/>
            </a:prstGeom>
            <a:ln w="38100">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30" name="直線單箭頭接點 29"/>
            <p:cNvCxnSpPr/>
            <p:nvPr/>
          </p:nvCxnSpPr>
          <p:spPr>
            <a:xfrm flipH="1">
              <a:off x="5940872" y="2492807"/>
              <a:ext cx="1008019" cy="792106"/>
            </a:xfrm>
            <a:prstGeom prst="straightConnector1">
              <a:avLst/>
            </a:prstGeom>
            <a:ln w="76200">
              <a:headEnd type="none" w="med" len="med"/>
              <a:tailEnd type="triangle" w="sm" len="med"/>
            </a:ln>
          </p:spPr>
          <p:style>
            <a:lnRef idx="3">
              <a:schemeClr val="accent4"/>
            </a:lnRef>
            <a:fillRef idx="0">
              <a:schemeClr val="accent4"/>
            </a:fillRef>
            <a:effectRef idx="2">
              <a:schemeClr val="accent4"/>
            </a:effectRef>
            <a:fontRef idx="minor">
              <a:schemeClr val="tx1"/>
            </a:fontRef>
          </p:style>
        </p:cxnSp>
        <p:cxnSp>
          <p:nvCxnSpPr>
            <p:cNvPr id="32" name="直線單箭頭接點 31"/>
            <p:cNvCxnSpPr/>
            <p:nvPr/>
          </p:nvCxnSpPr>
          <p:spPr>
            <a:xfrm flipH="1">
              <a:off x="6659979" y="2492807"/>
              <a:ext cx="1008018" cy="792106"/>
            </a:xfrm>
            <a:prstGeom prst="straightConnector1">
              <a:avLst/>
            </a:prstGeom>
            <a:ln w="76200">
              <a:headEnd type="none" w="med" len="med"/>
              <a:tailEnd type="triangle" w="sm" len="med"/>
            </a:ln>
          </p:spPr>
          <p:style>
            <a:lnRef idx="3">
              <a:schemeClr val="accent4"/>
            </a:lnRef>
            <a:fillRef idx="0">
              <a:schemeClr val="accent4"/>
            </a:fillRef>
            <a:effectRef idx="2">
              <a:schemeClr val="accent4"/>
            </a:effectRef>
            <a:fontRef idx="minor">
              <a:schemeClr val="tx1"/>
            </a:fontRef>
          </p:style>
        </p:cxnSp>
        <p:cxnSp>
          <p:nvCxnSpPr>
            <p:cNvPr id="50" name="直線單箭頭接點 49"/>
            <p:cNvCxnSpPr/>
            <p:nvPr/>
          </p:nvCxnSpPr>
          <p:spPr>
            <a:xfrm>
              <a:off x="7002864" y="2492807"/>
              <a:ext cx="17461" cy="2304885"/>
            </a:xfrm>
            <a:prstGeom prst="straightConnector1">
              <a:avLst/>
            </a:prstGeom>
            <a:ln w="76200">
              <a:headEnd type="none" w="med" len="med"/>
              <a:tailEnd type="triangle" w="lg" len="lg"/>
            </a:ln>
          </p:spPr>
          <p:style>
            <a:lnRef idx="3">
              <a:schemeClr val="accent4"/>
            </a:lnRef>
            <a:fillRef idx="0">
              <a:schemeClr val="accent4"/>
            </a:fillRef>
            <a:effectRef idx="2">
              <a:schemeClr val="accent4"/>
            </a:effectRef>
            <a:fontRef idx="minor">
              <a:schemeClr val="tx1"/>
            </a:fontRef>
          </p:style>
        </p:cxnSp>
        <p:cxnSp>
          <p:nvCxnSpPr>
            <p:cNvPr id="54" name="直線單箭頭接點 53"/>
            <p:cNvCxnSpPr>
              <a:stCxn id="10" idx="2"/>
            </p:cNvCxnSpPr>
            <p:nvPr/>
          </p:nvCxnSpPr>
          <p:spPr>
            <a:xfrm>
              <a:off x="8082317" y="2492807"/>
              <a:ext cx="17461" cy="2304885"/>
            </a:xfrm>
            <a:prstGeom prst="straightConnector1">
              <a:avLst/>
            </a:prstGeom>
            <a:ln w="76200">
              <a:headEnd type="none" w="med" len="med"/>
              <a:tailEnd type="triangle" w="lg" len="lg"/>
            </a:ln>
          </p:spPr>
          <p:style>
            <a:lnRef idx="3">
              <a:schemeClr val="accent4"/>
            </a:lnRef>
            <a:fillRef idx="0">
              <a:schemeClr val="accent4"/>
            </a:fillRef>
            <a:effectRef idx="2">
              <a:schemeClr val="accent4"/>
            </a:effectRef>
            <a:fontRef idx="minor">
              <a:schemeClr val="tx1"/>
            </a:fontRef>
          </p:style>
        </p:cxnSp>
        <p:cxnSp>
          <p:nvCxnSpPr>
            <p:cNvPr id="61" name="直線單箭頭接點 60"/>
            <p:cNvCxnSpPr/>
            <p:nvPr/>
          </p:nvCxnSpPr>
          <p:spPr>
            <a:xfrm>
              <a:off x="3923248" y="2492807"/>
              <a:ext cx="576237" cy="792106"/>
            </a:xfrm>
            <a:prstGeom prst="straightConnector1">
              <a:avLst/>
            </a:prstGeom>
            <a:ln w="76200">
              <a:headEnd type="none" w="med" len="med"/>
              <a:tailEnd type="triangle" w="sm" len="med"/>
            </a:ln>
          </p:spPr>
          <p:style>
            <a:lnRef idx="3">
              <a:schemeClr val="accent5"/>
            </a:lnRef>
            <a:fillRef idx="0">
              <a:schemeClr val="accent5"/>
            </a:fillRef>
            <a:effectRef idx="2">
              <a:schemeClr val="accent5"/>
            </a:effectRef>
            <a:fontRef idx="minor">
              <a:schemeClr val="tx1"/>
            </a:fontRef>
          </p:style>
        </p:cxnSp>
      </p:grpSp>
    </p:spTree>
    <p:extLst>
      <p:ext uri="{BB962C8B-B14F-4D97-AF65-F5344CB8AC3E}">
        <p14:creationId xmlns:p14="http://schemas.microsoft.com/office/powerpoint/2010/main" val="741028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228600"/>
            <a:ext cx="9829800" cy="1082674"/>
          </a:xfrm>
        </p:spPr>
        <p:txBody>
          <a:bodyPr>
            <a:normAutofit/>
          </a:bodyPr>
          <a:lstStyle/>
          <a:p>
            <a:r>
              <a:rPr lang="zh-TW" altLang="en-US" sz="5400" b="1" dirty="0" smtClean="0"/>
              <a:t>大意</a:t>
            </a:r>
            <a:r>
              <a:rPr lang="zh-TW" altLang="en-US" sz="5400" b="1" dirty="0"/>
              <a:t>與</a:t>
            </a:r>
            <a:r>
              <a:rPr lang="zh-TW" altLang="en-US" sz="5400" b="1" dirty="0" smtClean="0"/>
              <a:t>主旨         </a:t>
            </a:r>
            <a:r>
              <a:rPr lang="zh-TW" altLang="en-US" sz="2400" b="1" dirty="0" smtClean="0"/>
              <a:t>以</a:t>
            </a:r>
            <a:r>
              <a:rPr lang="en-US" altLang="zh-TW" sz="2400" b="1" dirty="0" smtClean="0"/>
              <a:t>《</a:t>
            </a:r>
            <a:r>
              <a:rPr lang="zh-TW" altLang="en-US" sz="2400" b="1" dirty="0" smtClean="0"/>
              <a:t>伊索寓言</a:t>
            </a:r>
            <a:r>
              <a:rPr lang="en-US" altLang="zh-TW" sz="2400" b="1" dirty="0" smtClean="0">
                <a:latin typeface="標楷體" panose="03000509000000000000" pitchFamily="65" charset="-120"/>
                <a:ea typeface="標楷體" panose="03000509000000000000" pitchFamily="65" charset="-120"/>
                <a:sym typeface="Wingdings" panose="05000000000000000000" pitchFamily="2" charset="2"/>
              </a:rPr>
              <a:t>•</a:t>
            </a:r>
            <a:r>
              <a:rPr lang="zh-TW" altLang="en-US" sz="2400" b="1" dirty="0"/>
              <a:t>狐狸和烏鴉</a:t>
            </a:r>
            <a:r>
              <a:rPr lang="en-US" altLang="zh-TW" sz="2400" b="1" dirty="0" smtClean="0"/>
              <a:t>》</a:t>
            </a:r>
            <a:r>
              <a:rPr lang="zh-TW" altLang="en-US" sz="2400" b="1" dirty="0" smtClean="0"/>
              <a:t>為例</a:t>
            </a:r>
            <a:endParaRPr lang="zh-TW" altLang="en-US" sz="2800" b="1" dirty="0"/>
          </a:p>
        </p:txBody>
      </p:sp>
      <p:sp>
        <p:nvSpPr>
          <p:cNvPr id="3" name="文字版面配置區 2"/>
          <p:cNvSpPr>
            <a:spLocks noGrp="1"/>
          </p:cNvSpPr>
          <p:nvPr>
            <p:ph type="body" idx="1"/>
          </p:nvPr>
        </p:nvSpPr>
        <p:spPr>
          <a:xfrm>
            <a:off x="1524000" y="1524000"/>
            <a:ext cx="4389120" cy="795867"/>
          </a:xfrm>
        </p:spPr>
        <p:txBody>
          <a:bodyPr>
            <a:normAutofit/>
          </a:bodyPr>
          <a:lstStyle/>
          <a:p>
            <a:r>
              <a:rPr lang="zh-TW" altLang="en-US" sz="3600" b="1" dirty="0" smtClean="0"/>
              <a:t>大</a:t>
            </a:r>
            <a:r>
              <a:rPr lang="zh-TW" altLang="en-US" sz="3600" b="1" dirty="0"/>
              <a:t>意</a:t>
            </a:r>
          </a:p>
        </p:txBody>
      </p:sp>
      <p:sp>
        <p:nvSpPr>
          <p:cNvPr id="4" name="內容版面配置區 3"/>
          <p:cNvSpPr>
            <a:spLocks noGrp="1"/>
          </p:cNvSpPr>
          <p:nvPr>
            <p:ph sz="half" idx="2"/>
          </p:nvPr>
        </p:nvSpPr>
        <p:spPr>
          <a:xfrm>
            <a:off x="1524000" y="2209801"/>
            <a:ext cx="4389120" cy="1676400"/>
          </a:xfrm>
        </p:spPr>
        <p:txBody>
          <a:bodyPr>
            <a:normAutofit/>
          </a:bodyPr>
          <a:lstStyle/>
          <a:p>
            <a:pPr>
              <a:lnSpc>
                <a:spcPts val="4000"/>
              </a:lnSpc>
            </a:pPr>
            <a:r>
              <a:rPr lang="zh-TW" altLang="en-US" sz="3000" b="1" dirty="0"/>
              <a:t>大意是</a:t>
            </a:r>
            <a:r>
              <a:rPr lang="zh-TW" altLang="en-US" sz="3000" b="1" dirty="0" smtClean="0"/>
              <a:t>以</a:t>
            </a:r>
            <a:r>
              <a:rPr lang="zh-TW" altLang="en-US" sz="3000" b="1" dirty="0"/>
              <a:t>簡短</a:t>
            </a:r>
            <a:r>
              <a:rPr lang="zh-TW" altLang="en-US" sz="3000" b="1" dirty="0" smtClean="0"/>
              <a:t>文字描述作者</a:t>
            </a:r>
            <a:r>
              <a:rPr lang="zh-TW" altLang="en-US" sz="3000" b="1" dirty="0"/>
              <a:t>在文章</a:t>
            </a:r>
            <a:r>
              <a:rPr lang="zh-TW" altLang="en-US" sz="3000" b="1" dirty="0" smtClean="0"/>
              <a:t>中</a:t>
            </a:r>
            <a:r>
              <a:rPr lang="zh-TW" altLang="en-US" sz="3000" b="1" dirty="0"/>
              <a:t>具體</a:t>
            </a:r>
            <a:r>
              <a:rPr lang="zh-TW" altLang="en-US" sz="3000" b="1" dirty="0" smtClean="0"/>
              <a:t>寫出</a:t>
            </a:r>
            <a:r>
              <a:rPr lang="zh-TW" altLang="en-US" sz="3000" b="1" dirty="0"/>
              <a:t>的</a:t>
            </a:r>
            <a:r>
              <a:rPr lang="zh-TW" altLang="en-US" sz="3000" b="1" dirty="0" smtClean="0"/>
              <a:t>「</a:t>
            </a:r>
            <a:r>
              <a:rPr lang="zh-TW" altLang="en-US" sz="3000" b="1" dirty="0"/>
              <a:t>文章主要內容</a:t>
            </a:r>
            <a:r>
              <a:rPr lang="zh-TW" altLang="en-US" sz="3000" b="1" dirty="0" smtClean="0"/>
              <a:t>」。</a:t>
            </a:r>
            <a:endParaRPr lang="zh-TW" altLang="en-US" sz="3000" b="1" dirty="0"/>
          </a:p>
        </p:txBody>
      </p:sp>
      <p:sp>
        <p:nvSpPr>
          <p:cNvPr id="5" name="文字版面配置區 4"/>
          <p:cNvSpPr>
            <a:spLocks noGrp="1"/>
          </p:cNvSpPr>
          <p:nvPr>
            <p:ph type="body" sz="quarter" idx="3"/>
          </p:nvPr>
        </p:nvSpPr>
        <p:spPr>
          <a:xfrm>
            <a:off x="6278880" y="1524000"/>
            <a:ext cx="4389120" cy="795867"/>
          </a:xfrm>
        </p:spPr>
        <p:txBody>
          <a:bodyPr>
            <a:normAutofit/>
          </a:bodyPr>
          <a:lstStyle/>
          <a:p>
            <a:r>
              <a:rPr lang="zh-TW" altLang="en-US" sz="3600" b="1" dirty="0" smtClean="0"/>
              <a:t>主旨</a:t>
            </a:r>
            <a:endParaRPr lang="zh-TW" altLang="en-US" sz="3600" b="1" dirty="0"/>
          </a:p>
        </p:txBody>
      </p:sp>
      <p:sp>
        <p:nvSpPr>
          <p:cNvPr id="6" name="內容版面配置區 5"/>
          <p:cNvSpPr>
            <a:spLocks noGrp="1"/>
          </p:cNvSpPr>
          <p:nvPr>
            <p:ph sz="quarter" idx="4"/>
          </p:nvPr>
        </p:nvSpPr>
        <p:spPr>
          <a:xfrm>
            <a:off x="6278880" y="2319867"/>
            <a:ext cx="4770120" cy="2328334"/>
          </a:xfrm>
        </p:spPr>
        <p:txBody>
          <a:bodyPr>
            <a:noAutofit/>
          </a:bodyPr>
          <a:lstStyle/>
          <a:p>
            <a:pPr>
              <a:spcBef>
                <a:spcPts val="600"/>
              </a:spcBef>
            </a:pPr>
            <a:r>
              <a:rPr lang="zh-TW" altLang="en-US" sz="3000" b="1" dirty="0" smtClean="0"/>
              <a:t>主旨是根據文章</a:t>
            </a:r>
            <a:r>
              <a:rPr lang="zh-TW" altLang="en-US" sz="3000" b="1" dirty="0"/>
              <a:t>內容所建構出的作者寫作</a:t>
            </a:r>
            <a:r>
              <a:rPr lang="zh-TW" altLang="en-US" sz="3000" b="1" dirty="0" smtClean="0"/>
              <a:t>目的。</a:t>
            </a:r>
            <a:endParaRPr lang="en-US" altLang="zh-TW" sz="3000" b="1" dirty="0" smtClean="0"/>
          </a:p>
          <a:p>
            <a:pPr marL="0" indent="0">
              <a:spcBef>
                <a:spcPts val="600"/>
              </a:spcBef>
              <a:buNone/>
            </a:pPr>
            <a:r>
              <a:rPr lang="en-US" altLang="zh-TW" sz="3000" b="1" dirty="0" smtClean="0"/>
              <a:t>Ⅰ.</a:t>
            </a:r>
            <a:r>
              <a:rPr lang="zh-TW" altLang="en-US" sz="3000" b="1" dirty="0" smtClean="0"/>
              <a:t>作者</a:t>
            </a:r>
            <a:r>
              <a:rPr lang="zh-TW" altLang="en-US" sz="3000" b="1" dirty="0"/>
              <a:t>寫這篇文章的</a:t>
            </a:r>
            <a:r>
              <a:rPr lang="zh-TW" altLang="en-US" sz="3000" b="1" dirty="0" smtClean="0"/>
              <a:t>原因</a:t>
            </a:r>
            <a:endParaRPr lang="en-US" altLang="zh-TW" sz="3000" b="1" dirty="0" smtClean="0"/>
          </a:p>
          <a:p>
            <a:pPr marL="452438" indent="-452438">
              <a:spcBef>
                <a:spcPts val="600"/>
              </a:spcBef>
              <a:buNone/>
            </a:pPr>
            <a:r>
              <a:rPr lang="en-US" altLang="zh-TW" sz="3000" b="1" dirty="0" smtClean="0"/>
              <a:t>Ⅱ.</a:t>
            </a:r>
            <a:r>
              <a:rPr lang="zh-TW" altLang="en-US" sz="3000" b="1" dirty="0" smtClean="0"/>
              <a:t>想要透過</a:t>
            </a:r>
            <a:r>
              <a:rPr lang="zh-TW" altLang="en-US" sz="3000" b="1" dirty="0"/>
              <a:t>這篇文章告訴人們的</a:t>
            </a:r>
            <a:r>
              <a:rPr lang="zh-TW" altLang="en-US" sz="3000" b="1" dirty="0" smtClean="0"/>
              <a:t>訊息</a:t>
            </a:r>
            <a:endParaRPr lang="zh-TW" altLang="en-US" sz="3000" b="1" dirty="0"/>
          </a:p>
        </p:txBody>
      </p:sp>
      <p:sp>
        <p:nvSpPr>
          <p:cNvPr id="7" name="圓角矩形 6"/>
          <p:cNvSpPr/>
          <p:nvPr/>
        </p:nvSpPr>
        <p:spPr>
          <a:xfrm>
            <a:off x="1568668" y="3868100"/>
            <a:ext cx="4378611" cy="2761300"/>
          </a:xfrm>
          <a:prstGeom prst="roundRect">
            <a:avLst>
              <a:gd name="adj" fmla="val 3292"/>
            </a:avLst>
          </a:pr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b="1" dirty="0" smtClean="0"/>
              <a:t>狐狸</a:t>
            </a:r>
            <a:r>
              <a:rPr lang="zh-TW" altLang="en-US" sz="2400" b="1" dirty="0"/>
              <a:t>發現樹上的烏鴉咬著一塊</a:t>
            </a:r>
            <a:r>
              <a:rPr lang="zh-TW" altLang="en-US" sz="2400" b="1" dirty="0" smtClean="0"/>
              <a:t>餅，因此</a:t>
            </a:r>
            <a:r>
              <a:rPr lang="zh-TW" altLang="en-US" sz="2400" b="1" dirty="0"/>
              <a:t>就坐在樹下</a:t>
            </a:r>
            <a:r>
              <a:rPr lang="zh-TW" altLang="en-US" sz="2400" b="1" dirty="0" smtClean="0"/>
              <a:t>稱讚</a:t>
            </a:r>
            <a:r>
              <a:rPr lang="zh-TW" altLang="en-US" sz="2400" b="1" dirty="0"/>
              <a:t>烏鴉</a:t>
            </a:r>
            <a:r>
              <a:rPr lang="zh-TW" altLang="en-US" sz="2400" b="1" dirty="0" smtClean="0"/>
              <a:t>長得很</a:t>
            </a:r>
            <a:r>
              <a:rPr lang="zh-TW" altLang="en-US" sz="2400" b="1" dirty="0"/>
              <a:t>漂亮，還說烏鴉唱歌一定也很好聽</a:t>
            </a:r>
            <a:r>
              <a:rPr lang="zh-TW" altLang="en-US" sz="2400" b="1" dirty="0" smtClean="0"/>
              <a:t>。</a:t>
            </a:r>
            <a:endParaRPr lang="en-US" altLang="zh-TW" sz="2400" b="1" dirty="0" smtClean="0"/>
          </a:p>
          <a:p>
            <a:r>
              <a:rPr lang="zh-TW" altLang="en-US" sz="2400" b="1" dirty="0" smtClean="0"/>
              <a:t>烏鴉</a:t>
            </a:r>
            <a:r>
              <a:rPr lang="zh-TW" altLang="en-US" sz="2400" b="1" dirty="0"/>
              <a:t>聽了很高興，張大嘴巴</a:t>
            </a:r>
            <a:r>
              <a:rPr lang="zh-TW" altLang="en-US" sz="2400" b="1" dirty="0" smtClean="0"/>
              <a:t>準備</a:t>
            </a:r>
            <a:r>
              <a:rPr lang="zh-TW" altLang="en-US" sz="2400" b="1" dirty="0"/>
              <a:t>唱歌，結果餅就掉下來，被狐狸搶走</a:t>
            </a:r>
            <a:r>
              <a:rPr lang="zh-TW" altLang="en-US" sz="2400" b="1" dirty="0" smtClean="0"/>
              <a:t>了。</a:t>
            </a:r>
            <a:endParaRPr lang="zh-TW" altLang="en-US" sz="2400" b="1" dirty="0"/>
          </a:p>
        </p:txBody>
      </p:sp>
      <p:sp>
        <p:nvSpPr>
          <p:cNvPr id="8" name="圓角矩形 7"/>
          <p:cNvSpPr/>
          <p:nvPr/>
        </p:nvSpPr>
        <p:spPr>
          <a:xfrm>
            <a:off x="6486459" y="4639149"/>
            <a:ext cx="4354961" cy="609601"/>
          </a:xfrm>
          <a:prstGeom prst="roundRect">
            <a:avLst>
              <a:gd name="adj" fmla="val 13637"/>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b="1" dirty="0"/>
              <a:t>馬屁的人是不可信任的。</a:t>
            </a:r>
          </a:p>
        </p:txBody>
      </p:sp>
    </p:spTree>
    <p:extLst>
      <p:ext uri="{BB962C8B-B14F-4D97-AF65-F5344CB8AC3E}">
        <p14:creationId xmlns:p14="http://schemas.microsoft.com/office/powerpoint/2010/main" val="3800208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標題 1"/>
          <p:cNvSpPr>
            <a:spLocks noGrp="1"/>
          </p:cNvSpPr>
          <p:nvPr>
            <p:ph type="title"/>
          </p:nvPr>
        </p:nvSpPr>
        <p:spPr bwMode="auto">
          <a:xfrm>
            <a:off x="533400" y="314325"/>
            <a:ext cx="7162800" cy="742950"/>
          </a:xfr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numCol="1" anchorCtr="0" compatLnSpc="1">
            <a:prstTxWarp prst="textNoShape">
              <a:avLst/>
            </a:prstTxWarp>
            <a:normAutofit/>
          </a:bodyPr>
          <a:lstStyle/>
          <a:p>
            <a:pPr eaLnBrk="1" hangingPunct="1"/>
            <a:r>
              <a:rPr lang="zh-TW" altLang="en-US" dirty="0" smtClean="0">
                <a:sym typeface="Wingdings" panose="05000000000000000000" pitchFamily="2" charset="2"/>
              </a:rPr>
              <a:t>方式</a:t>
            </a:r>
            <a:r>
              <a:rPr lang="en-US" altLang="zh-TW" dirty="0" smtClean="0">
                <a:sym typeface="Wingdings" panose="05000000000000000000" pitchFamily="2" charset="2"/>
              </a:rPr>
              <a:t>1.</a:t>
            </a:r>
            <a:r>
              <a:rPr lang="zh-TW" altLang="en-US" dirty="0" smtClean="0">
                <a:sym typeface="Wingdings" panose="05000000000000000000" pitchFamily="2" charset="2"/>
              </a:rPr>
              <a:t> </a:t>
            </a:r>
            <a:r>
              <a:rPr lang="zh-TW" altLang="en-US" dirty="0" smtClean="0"/>
              <a:t>刪除</a:t>
            </a:r>
            <a:r>
              <a:rPr lang="en-US" altLang="zh-TW" dirty="0" smtClean="0"/>
              <a:t>/</a:t>
            </a:r>
            <a:r>
              <a:rPr lang="zh-TW" altLang="en-US" dirty="0" smtClean="0"/>
              <a:t>歸納</a:t>
            </a:r>
            <a:r>
              <a:rPr lang="en-US" altLang="zh-TW" dirty="0" smtClean="0"/>
              <a:t>/</a:t>
            </a:r>
            <a:r>
              <a:rPr lang="zh-TW" altLang="en-US" dirty="0" smtClean="0"/>
              <a:t>主題句</a:t>
            </a:r>
            <a:endParaRPr lang="zh-TW" altLang="en-US" sz="2400" dirty="0">
              <a:solidFill>
                <a:srgbClr val="009900"/>
              </a:solidFill>
            </a:endParaRPr>
          </a:p>
        </p:txBody>
      </p:sp>
      <p:sp>
        <p:nvSpPr>
          <p:cNvPr id="108547" name="內容版面配置區 2"/>
          <p:cNvSpPr>
            <a:spLocks noGrp="1"/>
          </p:cNvSpPr>
          <p:nvPr>
            <p:ph idx="1"/>
          </p:nvPr>
        </p:nvSpPr>
        <p:spPr>
          <a:xfrm>
            <a:off x="1447800" y="1371600"/>
            <a:ext cx="10210800" cy="5029200"/>
          </a:xfrm>
        </p:spPr>
        <p:txBody>
          <a:bodyPr>
            <a:normAutofit fontScale="92500"/>
          </a:bodyPr>
          <a:lstStyle/>
          <a:p>
            <a:pPr eaLnBrk="1" hangingPunct="1">
              <a:lnSpc>
                <a:spcPts val="4200"/>
              </a:lnSpc>
              <a:spcAft>
                <a:spcPct val="0"/>
              </a:spcAft>
            </a:pPr>
            <a:r>
              <a:rPr lang="zh-TW" altLang="en-US" dirty="0" smtClean="0">
                <a:latin typeface="標楷體" panose="03000509000000000000" pitchFamily="65" charset="-120"/>
                <a:ea typeface="標楷體" panose="03000509000000000000" pitchFamily="65" charset="-120"/>
              </a:rPr>
              <a:t>透過</a:t>
            </a:r>
            <a:r>
              <a:rPr lang="zh-TW" altLang="en-US" dirty="0">
                <a:solidFill>
                  <a:srgbClr val="0000CC"/>
                </a:solidFill>
                <a:latin typeface="標楷體" panose="03000509000000000000" pitchFamily="65" charset="-120"/>
                <a:ea typeface="標楷體" panose="03000509000000000000" pitchFamily="65" charset="-120"/>
              </a:rPr>
              <a:t>刪除、歸納、找主題句</a:t>
            </a:r>
            <a:r>
              <a:rPr lang="zh-TW" altLang="en-US" dirty="0">
                <a:latin typeface="標楷體" panose="03000509000000000000" pitchFamily="65" charset="-120"/>
                <a:ea typeface="標楷體" panose="03000509000000000000" pitchFamily="65" charset="-120"/>
              </a:rPr>
              <a:t>三個步驟，幫助閱讀者找出文章的重要訊息</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pPr eaLnBrk="1" hangingPunct="1">
              <a:lnSpc>
                <a:spcPts val="4200"/>
              </a:lnSpc>
              <a:spcAft>
                <a:spcPct val="0"/>
              </a:spcAft>
            </a:pPr>
            <a:r>
              <a:rPr lang="zh-TW" altLang="en-US" dirty="0" smtClean="0">
                <a:latin typeface="標楷體" panose="03000509000000000000" pitchFamily="65" charset="-120"/>
                <a:ea typeface="標楷體" panose="03000509000000000000" pitchFamily="65" charset="-120"/>
              </a:rPr>
              <a:t>刪除：刪除小細節、刪除重複訊息。</a:t>
            </a:r>
            <a:endParaRPr lang="en-US" altLang="zh-TW" dirty="0" smtClean="0">
              <a:latin typeface="標楷體" panose="03000509000000000000" pitchFamily="65" charset="-120"/>
              <a:ea typeface="標楷體" panose="03000509000000000000" pitchFamily="65" charset="-120"/>
            </a:endParaRPr>
          </a:p>
          <a:p>
            <a:pPr eaLnBrk="1" hangingPunct="1">
              <a:lnSpc>
                <a:spcPts val="4200"/>
              </a:lnSpc>
              <a:spcAft>
                <a:spcPct val="0"/>
              </a:spcAft>
            </a:pPr>
            <a:r>
              <a:rPr lang="zh-TW" altLang="en-US" dirty="0" smtClean="0">
                <a:latin typeface="標楷體" panose="03000509000000000000" pitchFamily="65" charset="-120"/>
                <a:ea typeface="標楷體" panose="03000509000000000000" pitchFamily="65" charset="-120"/>
              </a:rPr>
              <a:t>歸納：進行動詞與名詞的歸納、句子與子句的歸納。</a:t>
            </a:r>
            <a:endParaRPr lang="en-US" altLang="zh-TW" dirty="0" smtClean="0">
              <a:latin typeface="標楷體" panose="03000509000000000000" pitchFamily="65" charset="-120"/>
              <a:ea typeface="標楷體" panose="03000509000000000000" pitchFamily="65" charset="-120"/>
            </a:endParaRPr>
          </a:p>
          <a:p>
            <a:pPr eaLnBrk="1" hangingPunct="1">
              <a:lnSpc>
                <a:spcPts val="4200"/>
              </a:lnSpc>
              <a:spcAft>
                <a:spcPct val="0"/>
              </a:spcAft>
            </a:pPr>
            <a:r>
              <a:rPr lang="zh-TW" altLang="en-US" dirty="0" smtClean="0">
                <a:latin typeface="標楷體" panose="03000509000000000000" pitchFamily="65" charset="-120"/>
                <a:ea typeface="標楷體" panose="03000509000000000000" pitchFamily="65" charset="-120"/>
              </a:rPr>
              <a:t>主題句：進行潤飾，加上適當連接詞，完成大意</a:t>
            </a:r>
            <a:endParaRPr lang="en-US" altLang="zh-TW" dirty="0">
              <a:latin typeface="標楷體" panose="03000509000000000000" pitchFamily="65" charset="-120"/>
              <a:ea typeface="標楷體" panose="03000509000000000000" pitchFamily="65" charset="-120"/>
            </a:endParaRPr>
          </a:p>
          <a:p>
            <a:pPr eaLnBrk="1" hangingPunct="1">
              <a:lnSpc>
                <a:spcPts val="4200"/>
              </a:lnSpc>
              <a:spcAft>
                <a:spcPct val="0"/>
              </a:spcAft>
            </a:pPr>
            <a:r>
              <a:rPr lang="zh-TW" altLang="en-US" dirty="0">
                <a:latin typeface="標楷體" panose="03000509000000000000" pitchFamily="65" charset="-120"/>
                <a:ea typeface="標楷體" panose="03000509000000000000" pitchFamily="65" charset="-120"/>
              </a:rPr>
              <a:t>大意品質評定</a:t>
            </a:r>
            <a:r>
              <a:rPr lang="zh-TW" altLang="en-US" dirty="0" smtClean="0">
                <a:latin typeface="標楷體" panose="03000509000000000000" pitchFamily="65" charset="-120"/>
                <a:ea typeface="標楷體" panose="03000509000000000000" pitchFamily="65" charset="-120"/>
              </a:rPr>
              <a:t>：讀者對</a:t>
            </a:r>
            <a:r>
              <a:rPr lang="zh-TW" altLang="en-US" dirty="0">
                <a:latin typeface="標楷體" panose="03000509000000000000" pitchFamily="65" charset="-120"/>
                <a:ea typeface="標楷體" panose="03000509000000000000" pitchFamily="65" charset="-120"/>
              </a:rPr>
              <a:t>大意的品質進行判斷。</a:t>
            </a:r>
            <a:endParaRPr lang="en-US" altLang="zh-TW" dirty="0">
              <a:latin typeface="標楷體" panose="03000509000000000000" pitchFamily="65" charset="-120"/>
              <a:ea typeface="標楷體" panose="03000509000000000000" pitchFamily="65" charset="-120"/>
            </a:endParaRPr>
          </a:p>
          <a:p>
            <a:pPr eaLnBrk="1" hangingPunct="1">
              <a:lnSpc>
                <a:spcPts val="4200"/>
              </a:lnSpc>
              <a:spcAft>
                <a:spcPct val="0"/>
              </a:spcAft>
            </a:pPr>
            <a:r>
              <a:rPr lang="zh-TW" altLang="en-US" dirty="0">
                <a:latin typeface="標楷體" panose="03000509000000000000" pitchFamily="65" charset="-120"/>
                <a:ea typeface="標楷體" panose="03000509000000000000" pitchFamily="65" charset="-120"/>
              </a:rPr>
              <a:t>品質好的大意：</a:t>
            </a:r>
            <a:endParaRPr lang="en-US" altLang="zh-TW" dirty="0">
              <a:latin typeface="標楷體" panose="03000509000000000000" pitchFamily="65" charset="-120"/>
              <a:ea typeface="標楷體" panose="03000509000000000000" pitchFamily="65" charset="-120"/>
            </a:endParaRPr>
          </a:p>
          <a:p>
            <a:pPr marL="274320" lvl="1" indent="0">
              <a:lnSpc>
                <a:spcPts val="4200"/>
              </a:lnSpc>
              <a:spcAft>
                <a:spcPct val="0"/>
              </a:spcAft>
              <a:buNone/>
            </a:pPr>
            <a:r>
              <a:rPr lang="zh-TW" altLang="en-US" dirty="0" smtClean="0">
                <a:latin typeface="標楷體" panose="03000509000000000000" pitchFamily="65" charset="-120"/>
                <a:ea typeface="標楷體" panose="03000509000000000000" pitchFamily="65" charset="-120"/>
                <a:sym typeface="Wingdings" panose="05000000000000000000" pitchFamily="2" charset="2"/>
              </a:rPr>
              <a:t></a:t>
            </a:r>
            <a:r>
              <a:rPr lang="zh-TW" altLang="en-US" dirty="0" smtClean="0">
                <a:latin typeface="標楷體" panose="03000509000000000000" pitchFamily="65" charset="-120"/>
                <a:ea typeface="標楷體" panose="03000509000000000000" pitchFamily="65" charset="-120"/>
              </a:rPr>
              <a:t>包含</a:t>
            </a:r>
            <a:r>
              <a:rPr lang="zh-TW" altLang="en-US" dirty="0">
                <a:latin typeface="標楷體" panose="03000509000000000000" pitchFamily="65" charset="-120"/>
                <a:ea typeface="標楷體" panose="03000509000000000000" pitchFamily="65" charset="-120"/>
              </a:rPr>
              <a:t>所有的重要</a:t>
            </a:r>
            <a:r>
              <a:rPr lang="zh-TW" altLang="en-US" dirty="0" smtClean="0">
                <a:latin typeface="標楷體" panose="03000509000000000000" pitchFamily="65" charset="-120"/>
                <a:ea typeface="標楷體" panose="03000509000000000000" pitchFamily="65" charset="-120"/>
              </a:rPr>
              <a:t>訊息    </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a:t>
            </a:r>
            <a:r>
              <a:rPr lang="zh-TW" altLang="en-US" dirty="0">
                <a:latin typeface="標楷體" panose="03000509000000000000" pitchFamily="65" charset="-120"/>
                <a:ea typeface="標楷體" panose="03000509000000000000" pitchFamily="65" charset="-120"/>
              </a:rPr>
              <a:t>精簡</a:t>
            </a:r>
            <a:endParaRPr lang="en-US" altLang="zh-TW" dirty="0">
              <a:latin typeface="標楷體" panose="03000509000000000000" pitchFamily="65" charset="-120"/>
              <a:ea typeface="標楷體" panose="03000509000000000000" pitchFamily="65" charset="-120"/>
            </a:endParaRPr>
          </a:p>
          <a:p>
            <a:pPr marL="274320" lvl="1" indent="0">
              <a:lnSpc>
                <a:spcPts val="4200"/>
              </a:lnSpc>
              <a:spcAft>
                <a:spcPct val="0"/>
              </a:spcAft>
              <a:buNone/>
            </a:pPr>
            <a:r>
              <a:rPr lang="zh-TW" altLang="en-US" dirty="0" smtClean="0">
                <a:latin typeface="標楷體" panose="03000509000000000000" pitchFamily="65" charset="-120"/>
                <a:ea typeface="標楷體" panose="03000509000000000000" pitchFamily="65" charset="-120"/>
                <a:sym typeface="Wingdings" panose="05000000000000000000" pitchFamily="2" charset="2"/>
              </a:rPr>
              <a:t></a:t>
            </a:r>
            <a:r>
              <a:rPr lang="zh-TW" altLang="en-US" dirty="0" smtClean="0">
                <a:latin typeface="標楷體" panose="03000509000000000000" pitchFamily="65" charset="-120"/>
                <a:ea typeface="標楷體" panose="03000509000000000000" pitchFamily="65" charset="-120"/>
              </a:rPr>
              <a:t>沒有</a:t>
            </a:r>
            <a:r>
              <a:rPr lang="zh-TW" altLang="en-US" dirty="0">
                <a:latin typeface="標楷體" panose="03000509000000000000" pitchFamily="65" charset="-120"/>
                <a:ea typeface="標楷體" panose="03000509000000000000" pitchFamily="65" charset="-120"/>
              </a:rPr>
              <a:t>任何不重要的</a:t>
            </a:r>
            <a:r>
              <a:rPr lang="zh-TW" altLang="en-US" dirty="0" smtClean="0">
                <a:latin typeface="標楷體" panose="03000509000000000000" pitchFamily="65" charset="-120"/>
                <a:ea typeface="標楷體" panose="03000509000000000000" pitchFamily="65" charset="-120"/>
              </a:rPr>
              <a:t>訊息  </a:t>
            </a:r>
            <a:r>
              <a:rPr lang="zh-TW" altLang="en-US" dirty="0" smtClean="0">
                <a:latin typeface="標楷體" panose="03000509000000000000" pitchFamily="65" charset="-120"/>
                <a:ea typeface="標楷體" panose="03000509000000000000" pitchFamily="65" charset="-120"/>
                <a:sym typeface="Wingdings" panose="05000000000000000000" pitchFamily="2" charset="2"/>
              </a:rPr>
              <a:t></a:t>
            </a:r>
            <a:r>
              <a:rPr lang="zh-TW" altLang="en-US" dirty="0" smtClean="0">
                <a:latin typeface="標楷體" panose="03000509000000000000" pitchFamily="65" charset="-120"/>
                <a:ea typeface="標楷體" panose="03000509000000000000" pitchFamily="65" charset="-120"/>
              </a:rPr>
              <a:t>文字通順</a:t>
            </a:r>
            <a:endParaRPr lang="zh-TW" altLang="en-US" sz="3600" dirty="0"/>
          </a:p>
        </p:txBody>
      </p:sp>
    </p:spTree>
    <p:extLst>
      <p:ext uri="{BB962C8B-B14F-4D97-AF65-F5344CB8AC3E}">
        <p14:creationId xmlns:p14="http://schemas.microsoft.com/office/powerpoint/2010/main" val="3854762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邊形 1"/>
          <p:cNvSpPr/>
          <p:nvPr/>
        </p:nvSpPr>
        <p:spPr>
          <a:xfrm>
            <a:off x="381000" y="304800"/>
            <a:ext cx="3048000" cy="609600"/>
          </a:xfrm>
          <a:prstGeom prst="homePlate">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t>隨堂練習</a:t>
            </a:r>
            <a:r>
              <a:rPr lang="en-US" altLang="zh-TW" sz="2800" b="1" dirty="0" smtClean="0"/>
              <a:t>—</a:t>
            </a:r>
            <a:r>
              <a:rPr lang="zh-TW" altLang="en-US" sz="2800" b="1" dirty="0" smtClean="0"/>
              <a:t>刪除</a:t>
            </a:r>
            <a:endParaRPr lang="zh-TW" altLang="en-US" sz="2800" b="1" dirty="0"/>
          </a:p>
        </p:txBody>
      </p:sp>
      <p:sp>
        <p:nvSpPr>
          <p:cNvPr id="6" name="內容版面配置區 5"/>
          <p:cNvSpPr>
            <a:spLocks noGrp="1"/>
          </p:cNvSpPr>
          <p:nvPr>
            <p:ph idx="1"/>
          </p:nvPr>
        </p:nvSpPr>
        <p:spPr>
          <a:xfrm>
            <a:off x="609600" y="1066800"/>
            <a:ext cx="10972800" cy="4648200"/>
          </a:xfrm>
        </p:spPr>
        <p:txBody>
          <a:bodyPr>
            <a:normAutofit/>
          </a:bodyPr>
          <a:lstStyle/>
          <a:p>
            <a:pPr marL="0" indent="0">
              <a:buNone/>
            </a:pPr>
            <a:r>
              <a:rPr lang="zh-TW" altLang="en-US" sz="3200" dirty="0" smtClean="0"/>
              <a:t>        我們</a:t>
            </a:r>
            <a:r>
              <a:rPr lang="zh-TW" altLang="en-US" sz="3200" dirty="0"/>
              <a:t>喜歡在沙灘上追逐浪花，當浪花親吻著腳底，那種冰涼的感覺總讓</a:t>
            </a:r>
            <a:r>
              <a:rPr lang="zh-TW" altLang="en-US" sz="3200" dirty="0" smtClean="0"/>
              <a:t>我們驚喜。我們</a:t>
            </a:r>
            <a:r>
              <a:rPr lang="zh-TW" altLang="en-US" sz="3200" dirty="0"/>
              <a:t>也喜歡坐在沙灘上挖砂、堆牆、蓋城堡，可惜每每在即將</a:t>
            </a:r>
            <a:r>
              <a:rPr lang="zh-TW" altLang="en-US" sz="3200" dirty="0" smtClean="0"/>
              <a:t>完工時</a:t>
            </a:r>
            <a:r>
              <a:rPr lang="zh-TW" altLang="en-US" sz="3200" dirty="0"/>
              <a:t>，總會有好奇的海浪忽然撲了上來，城牆隨即倒塌</a:t>
            </a:r>
            <a:r>
              <a:rPr lang="zh-TW" altLang="en-US" sz="3200" dirty="0" smtClean="0"/>
              <a:t>。我們</a:t>
            </a:r>
            <a:r>
              <a:rPr lang="zh-TW" altLang="en-US" sz="3200" dirty="0"/>
              <a:t>更喜歡在沙灘</a:t>
            </a:r>
            <a:r>
              <a:rPr lang="zh-TW" altLang="en-US" sz="3200" dirty="0" smtClean="0"/>
              <a:t>上尋找</a:t>
            </a:r>
            <a:r>
              <a:rPr lang="zh-TW" altLang="en-US" sz="3200" dirty="0"/>
              <a:t>小生物的行蹤，和牠們玩一場你躲我追的遊戲</a:t>
            </a:r>
            <a:r>
              <a:rPr lang="zh-TW" altLang="en-US" sz="3200" dirty="0" smtClean="0"/>
              <a:t>；玩</a:t>
            </a:r>
            <a:r>
              <a:rPr lang="zh-TW" altLang="en-US" sz="3200" dirty="0"/>
              <a:t>累了，便坐在海灘</a:t>
            </a:r>
            <a:r>
              <a:rPr lang="zh-TW" altLang="en-US" sz="3200" dirty="0" smtClean="0"/>
              <a:t>上凝望</a:t>
            </a:r>
            <a:r>
              <a:rPr lang="zh-TW" altLang="en-US" sz="3200" dirty="0"/>
              <a:t>飄忽的白雲，聆聽海浪的細語</a:t>
            </a:r>
            <a:r>
              <a:rPr lang="zh-TW" altLang="en-US" sz="3200" dirty="0" smtClean="0"/>
              <a:t>。</a:t>
            </a:r>
            <a:endParaRPr lang="en-US" altLang="zh-TW" sz="3200" dirty="0" smtClean="0"/>
          </a:p>
          <a:p>
            <a:pPr marL="0" indent="0" algn="r">
              <a:buNone/>
            </a:pPr>
            <a:r>
              <a:rPr lang="zh-TW" altLang="en-US" sz="3200" dirty="0" smtClean="0"/>
              <a:t>～</a:t>
            </a:r>
            <a:r>
              <a:rPr lang="zh-TW" altLang="en-US" sz="3200" dirty="0"/>
              <a:t>南一版國語五上第一課</a:t>
            </a:r>
            <a:r>
              <a:rPr lang="en-US" altLang="zh-TW" sz="3200" dirty="0"/>
              <a:t>〈</a:t>
            </a:r>
            <a:r>
              <a:rPr lang="zh-TW" altLang="en-US" sz="3200" dirty="0"/>
              <a:t>海的呼喚</a:t>
            </a:r>
            <a:r>
              <a:rPr lang="en-US" altLang="zh-TW" sz="3200" dirty="0"/>
              <a:t>〉</a:t>
            </a:r>
            <a:endParaRPr lang="zh-TW" altLang="en-US" sz="3200" dirty="0"/>
          </a:p>
        </p:txBody>
      </p:sp>
    </p:spTree>
    <p:extLst>
      <p:ext uri="{BB962C8B-B14F-4D97-AF65-F5344CB8AC3E}">
        <p14:creationId xmlns:p14="http://schemas.microsoft.com/office/powerpoint/2010/main" val="439269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val="3213185349"/>
              </p:ext>
            </p:extLst>
          </p:nvPr>
        </p:nvGraphicFramePr>
        <p:xfrm>
          <a:off x="-304800" y="381000"/>
          <a:ext cx="12649200" cy="617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3802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06054954-FF5B-4703-9861-5D37C1B08ECB}"/>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26EDA9C8-3EE3-47F4-975A-BA52AAEA64F8}"/>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5E9F2C30-E5E5-49E8-8520-3BC158A8DBA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A00107B2-00BE-4174-9F1C-165B869902D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66C12C8D-0D03-494A-BBF7-57BE22F13236}"/>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graphicEl>
                                              <a:dgm id="{5E692E09-5C7A-4860-B05A-E4D866540633}"/>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graphicEl>
                                              <a:dgm id="{6D4D9504-5D97-484F-B752-4AA2541F789A}"/>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graphicEl>
                                              <a:dgm id="{1F522BA4-3F48-4C8E-8250-8E4573CB6AC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邊形 1"/>
          <p:cNvSpPr/>
          <p:nvPr/>
        </p:nvSpPr>
        <p:spPr>
          <a:xfrm>
            <a:off x="381000" y="304800"/>
            <a:ext cx="3276600" cy="609600"/>
          </a:xfrm>
          <a:prstGeom prst="homePlate">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t>隨堂練習</a:t>
            </a:r>
            <a:r>
              <a:rPr lang="en-US" altLang="zh-TW" sz="2800" b="1" dirty="0" smtClean="0"/>
              <a:t>—</a:t>
            </a:r>
            <a:r>
              <a:rPr lang="zh-TW" altLang="en-US" sz="2800" b="1" dirty="0" smtClean="0"/>
              <a:t>歸納</a:t>
            </a:r>
            <a:endParaRPr lang="zh-TW" altLang="en-US" sz="2800" b="1" dirty="0"/>
          </a:p>
        </p:txBody>
      </p:sp>
      <p:sp>
        <p:nvSpPr>
          <p:cNvPr id="6" name="內容版面配置區 5"/>
          <p:cNvSpPr>
            <a:spLocks noGrp="1"/>
          </p:cNvSpPr>
          <p:nvPr>
            <p:ph idx="1"/>
          </p:nvPr>
        </p:nvSpPr>
        <p:spPr>
          <a:xfrm>
            <a:off x="609600" y="1219200"/>
            <a:ext cx="10972800" cy="2667000"/>
          </a:xfrm>
        </p:spPr>
        <p:txBody>
          <a:bodyPr>
            <a:normAutofit/>
          </a:bodyPr>
          <a:lstStyle/>
          <a:p>
            <a:pPr marL="0" indent="0">
              <a:buNone/>
            </a:pPr>
            <a:r>
              <a:rPr lang="zh-TW" altLang="en-US" dirty="0"/>
              <a:t>我們喜歡在沙灘上追逐浪花、挖砂、堆牆、蓋城堡、尋找小生物；玩累了，</a:t>
            </a:r>
            <a:r>
              <a:rPr lang="zh-TW" altLang="en-US" dirty="0" smtClean="0"/>
              <a:t>便坐</a:t>
            </a:r>
            <a:r>
              <a:rPr lang="zh-TW" altLang="en-US" dirty="0"/>
              <a:t>在海灘上望雲聽</a:t>
            </a:r>
            <a:r>
              <a:rPr lang="zh-TW" altLang="en-US" dirty="0" smtClean="0"/>
              <a:t>浪。</a:t>
            </a:r>
            <a:endParaRPr lang="en-US" altLang="zh-TW" dirty="0" smtClean="0"/>
          </a:p>
          <a:p>
            <a:pPr marL="0" indent="0" algn="r">
              <a:buNone/>
            </a:pPr>
            <a:r>
              <a:rPr lang="zh-TW" altLang="en-US" sz="3200" dirty="0" smtClean="0"/>
              <a:t>～</a:t>
            </a:r>
            <a:r>
              <a:rPr lang="zh-TW" altLang="en-US" sz="3200" dirty="0"/>
              <a:t>南一版國語五上第一課</a:t>
            </a:r>
            <a:r>
              <a:rPr lang="en-US" altLang="zh-TW" sz="3200" dirty="0"/>
              <a:t>〈</a:t>
            </a:r>
            <a:r>
              <a:rPr lang="zh-TW" altLang="en-US" sz="3200" dirty="0"/>
              <a:t>海的呼喚</a:t>
            </a:r>
            <a:r>
              <a:rPr lang="en-US" altLang="zh-TW" sz="3200" dirty="0"/>
              <a:t>〉</a:t>
            </a:r>
            <a:endParaRPr lang="zh-TW" altLang="en-US" sz="3200" dirty="0"/>
          </a:p>
        </p:txBody>
      </p:sp>
      <p:sp>
        <p:nvSpPr>
          <p:cNvPr id="7" name="圓角矩形 6"/>
          <p:cNvSpPr/>
          <p:nvPr/>
        </p:nvSpPr>
        <p:spPr>
          <a:xfrm>
            <a:off x="762000" y="3429000"/>
            <a:ext cx="10591800" cy="1295400"/>
          </a:xfrm>
          <a:prstGeom prst="round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3600" b="1" dirty="0"/>
              <a:t>我們喜歡在沙灘上從事各種活動；玩累了，便坐在海灘上望雲聽浪。</a:t>
            </a:r>
          </a:p>
        </p:txBody>
      </p:sp>
    </p:spTree>
    <p:extLst>
      <p:ext uri="{BB962C8B-B14F-4D97-AF65-F5344CB8AC3E}">
        <p14:creationId xmlns:p14="http://schemas.microsoft.com/office/powerpoint/2010/main" val="2505978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內容版面配置區 5"/>
          <p:cNvSpPr>
            <a:spLocks noGrp="1"/>
          </p:cNvSpPr>
          <p:nvPr>
            <p:ph idx="1"/>
          </p:nvPr>
        </p:nvSpPr>
        <p:spPr>
          <a:xfrm>
            <a:off x="1066800" y="1447800"/>
            <a:ext cx="10668000" cy="4137025"/>
          </a:xfrm>
        </p:spPr>
        <p:txBody>
          <a:bodyPr/>
          <a:lstStyle/>
          <a:p>
            <a:pPr eaLnBrk="1" hangingPunct="1">
              <a:lnSpc>
                <a:spcPct val="110000"/>
              </a:lnSpc>
              <a:spcAft>
                <a:spcPct val="0"/>
              </a:spcAft>
            </a:pPr>
            <a:r>
              <a:rPr lang="zh-TW" altLang="en-US" dirty="0" smtClean="0">
                <a:latin typeface="標楷體" panose="03000509000000000000" pitchFamily="65" charset="-120"/>
                <a:ea typeface="標楷體" panose="03000509000000000000" pitchFamily="65" charset="-120"/>
              </a:rPr>
              <a:t>根據</a:t>
            </a:r>
            <a:r>
              <a:rPr lang="zh-TW" altLang="en-US" dirty="0" smtClean="0">
                <a:solidFill>
                  <a:srgbClr val="FF0000"/>
                </a:solidFill>
                <a:latin typeface="標楷體" panose="03000509000000000000" pitchFamily="65" charset="-120"/>
                <a:ea typeface="標楷體" panose="03000509000000000000" pitchFamily="65" charset="-120"/>
              </a:rPr>
              <a:t>標題</a:t>
            </a:r>
            <a:r>
              <a:rPr lang="zh-TW" altLang="en-US" dirty="0" smtClean="0">
                <a:latin typeface="標楷體" panose="03000509000000000000" pitchFamily="65" charset="-120"/>
                <a:ea typeface="標楷體" panose="03000509000000000000" pitchFamily="65" charset="-120"/>
              </a:rPr>
              <a:t>及</a:t>
            </a:r>
            <a:r>
              <a:rPr lang="zh-TW" altLang="en-US" dirty="0" smtClean="0">
                <a:solidFill>
                  <a:srgbClr val="FF0000"/>
                </a:solidFill>
                <a:latin typeface="標楷體" panose="03000509000000000000" pitchFamily="65" charset="-120"/>
                <a:ea typeface="標楷體" panose="03000509000000000000" pitchFamily="65" charset="-120"/>
              </a:rPr>
              <a:t>概略的閱讀</a:t>
            </a:r>
            <a:r>
              <a:rPr lang="zh-TW" altLang="en-US" dirty="0" smtClean="0">
                <a:latin typeface="標楷體" panose="03000509000000000000" pitchFamily="65" charset="-120"/>
                <a:ea typeface="標楷體" panose="03000509000000000000" pitchFamily="65" charset="-120"/>
              </a:rPr>
              <a:t>，讀出段落與段落間的關係，</a:t>
            </a:r>
            <a:r>
              <a:rPr lang="zh-TW" altLang="en-US" dirty="0" smtClean="0">
                <a:solidFill>
                  <a:srgbClr val="0070C0"/>
                </a:solidFill>
                <a:latin typeface="標楷體" panose="03000509000000000000" pitchFamily="65" charset="-120"/>
                <a:ea typeface="標楷體" panose="03000509000000000000" pitchFamily="65" charset="-120"/>
              </a:rPr>
              <a:t>判斷文章結構</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pPr eaLnBrk="1" hangingPunct="1">
              <a:lnSpc>
                <a:spcPct val="110000"/>
              </a:lnSpc>
              <a:spcAft>
                <a:spcPct val="0"/>
              </a:spcAft>
            </a:pPr>
            <a:r>
              <a:rPr lang="zh-TW" altLang="en-US" dirty="0" smtClean="0">
                <a:latin typeface="標楷體" panose="03000509000000000000" pitchFamily="65" charset="-120"/>
                <a:ea typeface="標楷體" panose="03000509000000000000" pitchFamily="65" charset="-120"/>
              </a:rPr>
              <a:t>利用文章結構，以</a:t>
            </a:r>
            <a:r>
              <a:rPr lang="zh-TW" altLang="en-US" dirty="0" smtClean="0">
                <a:solidFill>
                  <a:srgbClr val="0070C0"/>
                </a:solidFill>
                <a:latin typeface="標楷體" panose="03000509000000000000" pitchFamily="65" charset="-120"/>
                <a:ea typeface="標楷體" panose="03000509000000000000" pitchFamily="65" charset="-120"/>
              </a:rPr>
              <a:t>「刪除</a:t>
            </a:r>
            <a:r>
              <a:rPr lang="en-US" altLang="zh-TW" dirty="0" smtClean="0">
                <a:solidFill>
                  <a:srgbClr val="0070C0"/>
                </a:solidFill>
                <a:latin typeface="標楷體" panose="03000509000000000000" pitchFamily="65" charset="-120"/>
                <a:ea typeface="標楷體" panose="03000509000000000000" pitchFamily="65" charset="-120"/>
              </a:rPr>
              <a:t>/</a:t>
            </a:r>
            <a:r>
              <a:rPr lang="zh-TW" altLang="en-US" dirty="0" smtClean="0">
                <a:solidFill>
                  <a:srgbClr val="0070C0"/>
                </a:solidFill>
                <a:latin typeface="標楷體" panose="03000509000000000000" pitchFamily="65" charset="-120"/>
                <a:ea typeface="標楷體" panose="03000509000000000000" pitchFamily="65" charset="-120"/>
              </a:rPr>
              <a:t>歸納</a:t>
            </a:r>
            <a:r>
              <a:rPr lang="en-US" altLang="zh-TW" dirty="0" smtClean="0">
                <a:solidFill>
                  <a:srgbClr val="0070C0"/>
                </a:solidFill>
                <a:latin typeface="標楷體" panose="03000509000000000000" pitchFamily="65" charset="-120"/>
                <a:ea typeface="標楷體" panose="03000509000000000000" pitchFamily="65" charset="-120"/>
              </a:rPr>
              <a:t>/</a:t>
            </a:r>
            <a:r>
              <a:rPr lang="zh-TW" altLang="en-US" dirty="0" smtClean="0">
                <a:solidFill>
                  <a:srgbClr val="0070C0"/>
                </a:solidFill>
                <a:latin typeface="標楷體" panose="03000509000000000000" pitchFamily="65" charset="-120"/>
                <a:ea typeface="標楷體" panose="03000509000000000000" pitchFamily="65" charset="-120"/>
              </a:rPr>
              <a:t>主題句」步驟</a:t>
            </a:r>
            <a:r>
              <a:rPr lang="zh-TW" altLang="en-US" dirty="0" smtClean="0">
                <a:latin typeface="標楷體" panose="03000509000000000000" pitchFamily="65" charset="-120"/>
                <a:ea typeface="標楷體" panose="03000509000000000000" pitchFamily="65" charset="-120"/>
              </a:rPr>
              <a:t>，進行摘要。</a:t>
            </a:r>
            <a:endParaRPr lang="en-US" altLang="zh-TW" dirty="0" smtClean="0">
              <a:latin typeface="標楷體" panose="03000509000000000000" pitchFamily="65" charset="-120"/>
              <a:ea typeface="標楷體" panose="03000509000000000000" pitchFamily="65" charset="-120"/>
            </a:endParaRPr>
          </a:p>
          <a:p>
            <a:pPr eaLnBrk="1" hangingPunct="1">
              <a:lnSpc>
                <a:spcPct val="110000"/>
              </a:lnSpc>
              <a:spcAft>
                <a:spcPct val="0"/>
              </a:spcAft>
            </a:pPr>
            <a:r>
              <a:rPr lang="zh-TW" altLang="en-US" dirty="0" smtClean="0">
                <a:solidFill>
                  <a:srgbClr val="0070C0"/>
                </a:solidFill>
                <a:latin typeface="標楷體" panose="03000509000000000000" pitchFamily="65" charset="-120"/>
                <a:ea typeface="標楷體" panose="03000509000000000000" pitchFamily="65" charset="-120"/>
              </a:rPr>
              <a:t>抽取出文章主要概念</a:t>
            </a:r>
            <a:r>
              <a:rPr lang="zh-TW" altLang="en-US" dirty="0" smtClean="0">
                <a:latin typeface="標楷體" panose="03000509000000000000" pitchFamily="65" charset="-120"/>
                <a:ea typeface="標楷體" panose="03000509000000000000" pitchFamily="65" charset="-120"/>
              </a:rPr>
              <a:t>，形成文章大意。</a:t>
            </a:r>
          </a:p>
          <a:p>
            <a:pPr eaLnBrk="1" hangingPunct="1">
              <a:lnSpc>
                <a:spcPct val="110000"/>
              </a:lnSpc>
              <a:spcAft>
                <a:spcPct val="0"/>
              </a:spcAft>
            </a:pPr>
            <a:r>
              <a:rPr lang="zh-TW" altLang="en-US" dirty="0" smtClean="0">
                <a:latin typeface="標楷體" panose="03000509000000000000" pitchFamily="65" charset="-120"/>
                <a:ea typeface="標楷體" panose="03000509000000000000" pitchFamily="65" charset="-120"/>
              </a:rPr>
              <a:t>適用文體：記敘文</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說明文</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議論文</a:t>
            </a:r>
          </a:p>
        </p:txBody>
      </p:sp>
      <p:sp>
        <p:nvSpPr>
          <p:cNvPr id="4" name="標題 1"/>
          <p:cNvSpPr txBox="1">
            <a:spLocks/>
          </p:cNvSpPr>
          <p:nvPr/>
        </p:nvSpPr>
        <p:spPr bwMode="auto">
          <a:xfrm>
            <a:off x="1371600" y="457200"/>
            <a:ext cx="6705600" cy="742950"/>
          </a:xfrm>
          <a:prstGeom prst="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numCol="1" rtlCol="0" anchor="b" anchorCtr="0" compatLnSpc="1">
            <a:prstTxWarp prst="textNoShape">
              <a:avLst/>
            </a:prstTxWarp>
            <a:normAutofit/>
          </a:bodyPr>
          <a:lstStyle>
            <a:lvl1pPr algn="ctr" defTabSz="914400" rtl="0" eaLnBrk="1" latinLnBrk="0" hangingPunct="1">
              <a:lnSpc>
                <a:spcPct val="90000"/>
              </a:lnSpc>
              <a:spcBef>
                <a:spcPct val="0"/>
              </a:spcBef>
              <a:buNone/>
              <a:defRPr lang="zh-TW" sz="4000" b="1" kern="1200">
                <a:solidFill>
                  <a:schemeClr val="tx1"/>
                </a:solidFill>
                <a:latin typeface="+mn-ea"/>
                <a:ea typeface="+mn-ea"/>
                <a:cs typeface="+mj-cs"/>
              </a:defRPr>
            </a:lvl1pPr>
          </a:lstStyle>
          <a:p>
            <a:r>
              <a:rPr lang="zh-TW" altLang="en-US" dirty="0" smtClean="0">
                <a:sym typeface="Wingdings" panose="05000000000000000000" pitchFamily="2" charset="2"/>
              </a:rPr>
              <a:t>方式</a:t>
            </a:r>
            <a:r>
              <a:rPr lang="en-US" altLang="zh-TW" dirty="0" smtClean="0">
                <a:sym typeface="Wingdings" panose="05000000000000000000" pitchFamily="2" charset="2"/>
              </a:rPr>
              <a:t>2.</a:t>
            </a:r>
            <a:r>
              <a:rPr lang="zh-TW" altLang="en-US" dirty="0"/>
              <a:t>以文章結構寫大意</a:t>
            </a:r>
            <a:endParaRPr lang="zh-TW" altLang="en-US" sz="2400" dirty="0">
              <a:solidFill>
                <a:srgbClr val="009900"/>
              </a:solidFill>
            </a:endParaRPr>
          </a:p>
        </p:txBody>
      </p:sp>
    </p:spTree>
    <p:extLst>
      <p:ext uri="{BB962C8B-B14F-4D97-AF65-F5344CB8AC3E}">
        <p14:creationId xmlns:p14="http://schemas.microsoft.com/office/powerpoint/2010/main" val="3637861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152400"/>
            <a:ext cx="5410200" cy="930274"/>
          </a:xfrm>
        </p:spPr>
        <p:txBody>
          <a:bodyPr/>
          <a:lstStyle/>
          <a:p>
            <a:r>
              <a:rPr lang="zh-TW" altLang="en-US" dirty="0" smtClean="0">
                <a:sym typeface="Wingdings 2" panose="05020102010507070707" pitchFamily="18" charset="2"/>
              </a:rPr>
              <a:t></a:t>
            </a:r>
            <a:r>
              <a:rPr lang="zh-TW" altLang="en-US" dirty="0" smtClean="0"/>
              <a:t>你真的會閱讀嗎？</a:t>
            </a:r>
            <a:endParaRPr lang="zh-TW" altLang="en-US" dirty="0"/>
          </a:p>
        </p:txBody>
      </p:sp>
      <p:sp>
        <p:nvSpPr>
          <p:cNvPr id="3" name="內容版面配置區 2"/>
          <p:cNvSpPr>
            <a:spLocks noGrp="1"/>
          </p:cNvSpPr>
          <p:nvPr>
            <p:ph idx="1"/>
          </p:nvPr>
        </p:nvSpPr>
        <p:spPr>
          <a:xfrm>
            <a:off x="1524000" y="1295400"/>
            <a:ext cx="9906000" cy="5029200"/>
          </a:xfrm>
        </p:spPr>
        <p:txBody>
          <a:bodyPr>
            <a:noAutofit/>
          </a:bodyPr>
          <a:lstStyle/>
          <a:p>
            <a:pPr>
              <a:lnSpc>
                <a:spcPts val="4300"/>
              </a:lnSpc>
              <a:spcBef>
                <a:spcPts val="1800"/>
              </a:spcBef>
            </a:pPr>
            <a:r>
              <a:rPr lang="zh-TW" altLang="en-US" sz="3200" dirty="0"/>
              <a:t>公寓大廈管理條例</a:t>
            </a:r>
            <a:r>
              <a:rPr lang="en-US" altLang="zh-TW" sz="3200" dirty="0">
                <a:latin typeface="標楷體" panose="03000509000000000000" pitchFamily="65" charset="-120"/>
                <a:ea typeface="標楷體" panose="03000509000000000000" pitchFamily="65" charset="-120"/>
                <a:sym typeface="Wingdings" panose="05000000000000000000" pitchFamily="2" charset="2"/>
              </a:rPr>
              <a:t>•</a:t>
            </a:r>
            <a:r>
              <a:rPr lang="zh-TW" altLang="en-US" sz="3200" dirty="0"/>
              <a:t>第</a:t>
            </a:r>
            <a:r>
              <a:rPr lang="en-US" altLang="zh-TW" sz="3200" dirty="0"/>
              <a:t>4</a:t>
            </a:r>
            <a:r>
              <a:rPr lang="zh-TW" altLang="en-US" sz="3200" dirty="0"/>
              <a:t>條</a:t>
            </a:r>
            <a:endParaRPr lang="en-US" altLang="zh-TW" sz="3200" dirty="0"/>
          </a:p>
          <a:p>
            <a:pPr marL="0" indent="0">
              <a:lnSpc>
                <a:spcPts val="4300"/>
              </a:lnSpc>
              <a:buNone/>
            </a:pPr>
            <a:r>
              <a:rPr lang="zh-TW" altLang="en-US" sz="3000" dirty="0"/>
              <a:t>區分所有權人除法律另有限制外，對其專有部分，得自由使用、收益、處分，並排除他人干涉。</a:t>
            </a:r>
            <a:endParaRPr lang="en-US" altLang="zh-TW" sz="3000" dirty="0"/>
          </a:p>
          <a:p>
            <a:pPr marL="0" indent="0">
              <a:lnSpc>
                <a:spcPts val="4300"/>
              </a:lnSpc>
              <a:buNone/>
            </a:pPr>
            <a:r>
              <a:rPr lang="zh-TW" altLang="en-US" sz="3000" dirty="0"/>
              <a:t>專有部分不得與其所屬建築物共用部分之應有部分及其基地所有權或地上權之應有部分分離而為移轉或設定負擔。</a:t>
            </a:r>
            <a:endParaRPr lang="en-US" altLang="zh-TW" sz="3000" dirty="0"/>
          </a:p>
          <a:p>
            <a:pPr>
              <a:lnSpc>
                <a:spcPts val="4300"/>
              </a:lnSpc>
              <a:spcBef>
                <a:spcPts val="0"/>
              </a:spcBef>
            </a:pPr>
            <a:r>
              <a:rPr lang="zh-TW" altLang="en-US" sz="3200" b="1" dirty="0" smtClean="0">
                <a:solidFill>
                  <a:srgbClr val="0070C0"/>
                </a:solidFill>
              </a:rPr>
              <a:t>民法</a:t>
            </a:r>
            <a:r>
              <a:rPr lang="en-US" altLang="zh-TW" sz="3200" b="1" dirty="0" smtClean="0">
                <a:solidFill>
                  <a:srgbClr val="0070C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3200" b="1" dirty="0" smtClean="0">
                <a:solidFill>
                  <a:srgbClr val="0070C0"/>
                </a:solidFill>
              </a:rPr>
              <a:t>第</a:t>
            </a:r>
            <a:r>
              <a:rPr lang="en-US" altLang="zh-TW" sz="3200" b="1" dirty="0" smtClean="0">
                <a:solidFill>
                  <a:srgbClr val="0070C0"/>
                </a:solidFill>
              </a:rPr>
              <a:t>149</a:t>
            </a:r>
            <a:r>
              <a:rPr lang="zh-TW" altLang="en-US" sz="3200" b="1" dirty="0" smtClean="0">
                <a:solidFill>
                  <a:srgbClr val="0070C0"/>
                </a:solidFill>
              </a:rPr>
              <a:t>條</a:t>
            </a:r>
            <a:endParaRPr lang="en-US" altLang="zh-TW" sz="3200" b="1" dirty="0" smtClean="0">
              <a:solidFill>
                <a:srgbClr val="0070C0"/>
              </a:solidFill>
            </a:endParaRPr>
          </a:p>
          <a:p>
            <a:pPr marL="0" indent="0">
              <a:lnSpc>
                <a:spcPts val="4300"/>
              </a:lnSpc>
              <a:spcBef>
                <a:spcPts val="0"/>
              </a:spcBef>
              <a:buNone/>
            </a:pPr>
            <a:r>
              <a:rPr lang="zh-TW" altLang="en-US" sz="3000" dirty="0">
                <a:solidFill>
                  <a:srgbClr val="0070C0"/>
                </a:solidFill>
              </a:rPr>
              <a:t>對於現時不法之侵害，為防衛自己或他人之權利所為之行為，不負</a:t>
            </a:r>
            <a:r>
              <a:rPr lang="zh-TW" altLang="en-US" sz="3000" dirty="0" smtClean="0">
                <a:solidFill>
                  <a:srgbClr val="0070C0"/>
                </a:solidFill>
              </a:rPr>
              <a:t>損害賠償</a:t>
            </a:r>
            <a:r>
              <a:rPr lang="zh-TW" altLang="en-US" sz="3000" dirty="0">
                <a:solidFill>
                  <a:srgbClr val="0070C0"/>
                </a:solidFill>
              </a:rPr>
              <a:t>之責。但已逾越必要程度者</a:t>
            </a:r>
            <a:r>
              <a:rPr lang="zh-TW" altLang="en-US" sz="3000" dirty="0" smtClean="0">
                <a:solidFill>
                  <a:srgbClr val="0070C0"/>
                </a:solidFill>
              </a:rPr>
              <a:t>，</a:t>
            </a:r>
            <a:endParaRPr lang="en-US" altLang="zh-TW" sz="3000" dirty="0" smtClean="0">
              <a:solidFill>
                <a:srgbClr val="0070C0"/>
              </a:solidFill>
            </a:endParaRPr>
          </a:p>
          <a:p>
            <a:pPr marL="0" indent="0">
              <a:lnSpc>
                <a:spcPts val="4300"/>
              </a:lnSpc>
              <a:spcBef>
                <a:spcPts val="0"/>
              </a:spcBef>
              <a:buNone/>
            </a:pPr>
            <a:r>
              <a:rPr lang="zh-TW" altLang="en-US" sz="3000" dirty="0" smtClean="0">
                <a:solidFill>
                  <a:srgbClr val="0070C0"/>
                </a:solidFill>
              </a:rPr>
              <a:t>仍</a:t>
            </a:r>
            <a:r>
              <a:rPr lang="zh-TW" altLang="en-US" sz="3000" dirty="0">
                <a:solidFill>
                  <a:srgbClr val="0070C0"/>
                </a:solidFill>
              </a:rPr>
              <a:t>應負相當賠償之責</a:t>
            </a:r>
            <a:r>
              <a:rPr lang="zh-TW" altLang="en-US" sz="3000" dirty="0" smtClean="0">
                <a:solidFill>
                  <a:srgbClr val="0070C0"/>
                </a:solidFill>
              </a:rPr>
              <a:t>。</a:t>
            </a:r>
            <a:endParaRPr lang="en-US" altLang="zh-TW" sz="3000" dirty="0">
              <a:solidFill>
                <a:srgbClr val="0070C0"/>
              </a:solidFill>
            </a:endParaRPr>
          </a:p>
        </p:txBody>
      </p:sp>
    </p:spTree>
    <p:extLst>
      <p:ext uri="{BB962C8B-B14F-4D97-AF65-F5344CB8AC3E}">
        <p14:creationId xmlns:p14="http://schemas.microsoft.com/office/powerpoint/2010/main" val="669510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idx="4294967295"/>
          </p:nvPr>
        </p:nvSpPr>
        <p:spPr bwMode="auto">
          <a:xfrm>
            <a:off x="838200" y="228600"/>
            <a:ext cx="8229600" cy="819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zh-TW" altLang="en-US" sz="4000" b="1" dirty="0"/>
              <a:t>課文中常見的文章結構</a:t>
            </a:r>
          </a:p>
        </p:txBody>
      </p:sp>
      <p:sp>
        <p:nvSpPr>
          <p:cNvPr id="115715" name="內容版面配置區 2"/>
          <p:cNvSpPr>
            <a:spLocks noGrp="1"/>
          </p:cNvSpPr>
          <p:nvPr>
            <p:ph idx="4294967295"/>
          </p:nvPr>
        </p:nvSpPr>
        <p:spPr>
          <a:xfrm>
            <a:off x="1752600" y="1219200"/>
            <a:ext cx="8839200" cy="5181600"/>
          </a:xfrm>
        </p:spPr>
        <p:txBody>
          <a:bodyPr>
            <a:noAutofit/>
          </a:bodyPr>
          <a:lstStyle/>
          <a:p>
            <a:pPr eaLnBrk="1" hangingPunct="1">
              <a:lnSpc>
                <a:spcPts val="4800"/>
              </a:lnSpc>
              <a:spcBef>
                <a:spcPct val="0"/>
              </a:spcBef>
            </a:pPr>
            <a:r>
              <a:rPr lang="zh-TW" altLang="en-US" sz="3600" b="1" dirty="0">
                <a:solidFill>
                  <a:srgbClr val="C00000"/>
                </a:solidFill>
                <a:latin typeface="標楷體" panose="03000509000000000000" pitchFamily="65" charset="-120"/>
                <a:ea typeface="標楷體" panose="03000509000000000000" pitchFamily="65" charset="-120"/>
              </a:rPr>
              <a:t>順承結構──</a:t>
            </a:r>
          </a:p>
          <a:p>
            <a:pPr lvl="1" eaLnBrk="1" hangingPunct="1">
              <a:lnSpc>
                <a:spcPts val="4800"/>
              </a:lnSpc>
              <a:spcBef>
                <a:spcPct val="0"/>
              </a:spcBef>
            </a:pPr>
            <a:r>
              <a:rPr lang="zh-TW" altLang="en-US" sz="3200" b="1" dirty="0">
                <a:latin typeface="標楷體" panose="03000509000000000000" pitchFamily="65" charset="-120"/>
                <a:ea typeface="標楷體" panose="03000509000000000000" pitchFamily="65" charset="-120"/>
              </a:rPr>
              <a:t>主題描述</a:t>
            </a:r>
            <a:endParaRPr lang="en-US" altLang="zh-TW" sz="3200" b="1" dirty="0">
              <a:latin typeface="標楷體" panose="03000509000000000000" pitchFamily="65" charset="-120"/>
              <a:ea typeface="標楷體" panose="03000509000000000000" pitchFamily="65" charset="-120"/>
            </a:endParaRPr>
          </a:p>
          <a:p>
            <a:pPr lvl="1" eaLnBrk="1" hangingPunct="1">
              <a:lnSpc>
                <a:spcPts val="4800"/>
              </a:lnSpc>
              <a:spcBef>
                <a:spcPct val="0"/>
              </a:spcBef>
            </a:pPr>
            <a:r>
              <a:rPr lang="zh-TW" altLang="en-US" sz="3200" b="1" dirty="0">
                <a:latin typeface="標楷體" panose="03000509000000000000" pitchFamily="65" charset="-120"/>
                <a:ea typeface="標楷體" panose="03000509000000000000" pitchFamily="65" charset="-120"/>
              </a:rPr>
              <a:t>序列（操作程序、時間順序、事件發展順序）</a:t>
            </a:r>
            <a:endParaRPr lang="en-US" altLang="zh-TW" sz="3200" b="1" dirty="0">
              <a:latin typeface="標楷體" panose="03000509000000000000" pitchFamily="65" charset="-120"/>
              <a:ea typeface="標楷體" panose="03000509000000000000" pitchFamily="65" charset="-120"/>
            </a:endParaRPr>
          </a:p>
          <a:p>
            <a:pPr eaLnBrk="1" hangingPunct="1">
              <a:lnSpc>
                <a:spcPts val="4800"/>
              </a:lnSpc>
              <a:spcBef>
                <a:spcPct val="0"/>
              </a:spcBef>
            </a:pPr>
            <a:r>
              <a:rPr lang="zh-TW" altLang="en-US" sz="3600" b="1" dirty="0">
                <a:solidFill>
                  <a:srgbClr val="C00000"/>
                </a:solidFill>
                <a:latin typeface="標楷體" panose="03000509000000000000" pitchFamily="65" charset="-120"/>
                <a:ea typeface="標楷體" panose="03000509000000000000" pitchFamily="65" charset="-120"/>
              </a:rPr>
              <a:t>總分結構</a:t>
            </a:r>
            <a:r>
              <a:rPr lang="en-US" altLang="zh-TW" sz="3600" b="1" dirty="0">
                <a:solidFill>
                  <a:srgbClr val="C00000"/>
                </a:solidFill>
                <a:latin typeface="標楷體" panose="03000509000000000000" pitchFamily="65" charset="-120"/>
                <a:ea typeface="標楷體" panose="03000509000000000000" pitchFamily="65" charset="-120"/>
              </a:rPr>
              <a:t>(</a:t>
            </a:r>
            <a:r>
              <a:rPr lang="zh-TW" altLang="en-US" sz="3600" b="1" dirty="0">
                <a:solidFill>
                  <a:srgbClr val="C00000"/>
                </a:solidFill>
                <a:latin typeface="標楷體" panose="03000509000000000000" pitchFamily="65" charset="-120"/>
                <a:ea typeface="標楷體" panose="03000509000000000000" pitchFamily="65" charset="-120"/>
              </a:rPr>
              <a:t>說明文常見的結構</a:t>
            </a:r>
            <a:r>
              <a:rPr lang="en-US" altLang="zh-TW" sz="3600" b="1" dirty="0" smtClean="0">
                <a:solidFill>
                  <a:srgbClr val="C00000"/>
                </a:solidFill>
                <a:latin typeface="標楷體" panose="03000509000000000000" pitchFamily="65" charset="-120"/>
                <a:ea typeface="標楷體" panose="03000509000000000000" pitchFamily="65" charset="-120"/>
              </a:rPr>
              <a:t>)</a:t>
            </a:r>
            <a:endParaRPr lang="en-US" altLang="zh-TW" sz="3200" b="1" dirty="0">
              <a:latin typeface="標楷體" panose="03000509000000000000" pitchFamily="65" charset="-120"/>
              <a:ea typeface="標楷體" panose="03000509000000000000" pitchFamily="65" charset="-120"/>
            </a:endParaRPr>
          </a:p>
          <a:p>
            <a:pPr lvl="1" eaLnBrk="1" hangingPunct="1">
              <a:lnSpc>
                <a:spcPts val="4800"/>
              </a:lnSpc>
              <a:spcBef>
                <a:spcPct val="0"/>
              </a:spcBef>
            </a:pPr>
            <a:r>
              <a:rPr lang="en-US" altLang="zh-TW" sz="3200" b="1" dirty="0">
                <a:latin typeface="標楷體" panose="03000509000000000000" pitchFamily="65" charset="-120"/>
                <a:ea typeface="標楷體" panose="03000509000000000000" pitchFamily="65" charset="-120"/>
              </a:rPr>
              <a:t>1.</a:t>
            </a:r>
            <a:r>
              <a:rPr lang="zh-TW" altLang="en-US" sz="3200" b="1" dirty="0">
                <a:latin typeface="標楷體" panose="03000509000000000000" pitchFamily="65" charset="-120"/>
                <a:ea typeface="標楷體" panose="03000509000000000000" pitchFamily="65" charset="-120"/>
              </a:rPr>
              <a:t>因果</a:t>
            </a:r>
          </a:p>
          <a:p>
            <a:pPr lvl="1" eaLnBrk="1" hangingPunct="1">
              <a:lnSpc>
                <a:spcPts val="4800"/>
              </a:lnSpc>
              <a:spcBef>
                <a:spcPct val="0"/>
              </a:spcBef>
            </a:pPr>
            <a:r>
              <a:rPr lang="en-US" altLang="zh-TW" sz="3200" b="1" dirty="0">
                <a:latin typeface="標楷體" panose="03000509000000000000" pitchFamily="65" charset="-120"/>
                <a:ea typeface="標楷體" panose="03000509000000000000" pitchFamily="65" charset="-120"/>
              </a:rPr>
              <a:t>2.</a:t>
            </a:r>
            <a:r>
              <a:rPr lang="zh-TW" altLang="en-US" sz="3200" b="1" dirty="0">
                <a:latin typeface="標楷體" panose="03000509000000000000" pitchFamily="65" charset="-120"/>
                <a:ea typeface="標楷體" panose="03000509000000000000" pitchFamily="65" charset="-120"/>
              </a:rPr>
              <a:t>問題解決</a:t>
            </a:r>
          </a:p>
          <a:p>
            <a:pPr lvl="1" eaLnBrk="1" hangingPunct="1">
              <a:lnSpc>
                <a:spcPts val="4800"/>
              </a:lnSpc>
              <a:spcBef>
                <a:spcPct val="0"/>
              </a:spcBef>
            </a:pPr>
            <a:r>
              <a:rPr lang="en-US" altLang="zh-TW" sz="3200" b="1" dirty="0">
                <a:latin typeface="標楷體" panose="03000509000000000000" pitchFamily="65" charset="-120"/>
                <a:ea typeface="標楷體" panose="03000509000000000000" pitchFamily="65" charset="-120"/>
              </a:rPr>
              <a:t>3.</a:t>
            </a:r>
            <a:r>
              <a:rPr lang="zh-TW" altLang="en-US" sz="3200" b="1" dirty="0">
                <a:latin typeface="標楷體" panose="03000509000000000000" pitchFamily="65" charset="-120"/>
                <a:ea typeface="標楷體" panose="03000509000000000000" pitchFamily="65" charset="-120"/>
              </a:rPr>
              <a:t>比較或對照</a:t>
            </a:r>
          </a:p>
          <a:p>
            <a:pPr lvl="1" eaLnBrk="1" hangingPunct="1">
              <a:lnSpc>
                <a:spcPts val="4800"/>
              </a:lnSpc>
              <a:spcBef>
                <a:spcPct val="0"/>
              </a:spcBef>
            </a:pPr>
            <a:r>
              <a:rPr lang="en-US" altLang="zh-TW" sz="3200" b="1" dirty="0">
                <a:latin typeface="標楷體" panose="03000509000000000000" pitchFamily="65" charset="-120"/>
                <a:ea typeface="標楷體" panose="03000509000000000000" pitchFamily="65" charset="-120"/>
              </a:rPr>
              <a:t>4.</a:t>
            </a:r>
            <a:r>
              <a:rPr lang="zh-TW" altLang="en-US" sz="3200" b="1" dirty="0" smtClean="0">
                <a:latin typeface="標楷體" panose="03000509000000000000" pitchFamily="65" charset="-120"/>
                <a:ea typeface="標楷體" panose="03000509000000000000" pitchFamily="65" charset="-120"/>
              </a:rPr>
              <a:t>列舉</a:t>
            </a:r>
            <a:endParaRPr lang="zh-TW" altLang="en-US"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775460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838200" y="365126"/>
            <a:ext cx="3397562" cy="738365"/>
          </a:xfrm>
        </p:spPr>
        <p:txBody>
          <a:bodyPr/>
          <a:lstStyle/>
          <a:p>
            <a:pPr eaLnBrk="1" hangingPunct="1">
              <a:defRPr/>
            </a:pPr>
            <a:r>
              <a:rPr lang="zh-TW" altLang="en-US" b="1" dirty="0" smtClean="0">
                <a:cs typeface="+mj-cs"/>
                <a:sym typeface="Wingdings" panose="05000000000000000000" pitchFamily="2" charset="2"/>
              </a:rPr>
              <a:t></a:t>
            </a:r>
            <a:r>
              <a:rPr lang="zh-TW" altLang="en-US" b="1" dirty="0" smtClean="0">
                <a:cs typeface="+mj-cs"/>
              </a:rPr>
              <a:t>順承結構</a:t>
            </a:r>
            <a:endParaRPr lang="zh-TW" altLang="en-US" b="1" dirty="0">
              <a:cs typeface="+mj-cs"/>
            </a:endParaRPr>
          </a:p>
        </p:txBody>
      </p:sp>
      <p:grpSp>
        <p:nvGrpSpPr>
          <p:cNvPr id="3" name="群組 84"/>
          <p:cNvGrpSpPr>
            <a:grpSpLocks/>
          </p:cNvGrpSpPr>
          <p:nvPr/>
        </p:nvGrpSpPr>
        <p:grpSpPr bwMode="auto">
          <a:xfrm>
            <a:off x="2063751" y="1774826"/>
            <a:ext cx="3744913" cy="4391025"/>
            <a:chOff x="539552" y="1774403"/>
            <a:chExt cx="3744416" cy="4390900"/>
          </a:xfrm>
        </p:grpSpPr>
        <p:grpSp>
          <p:nvGrpSpPr>
            <p:cNvPr id="117800" name="Group 1"/>
            <p:cNvGrpSpPr>
              <a:grpSpLocks noChangeAspect="1"/>
            </p:cNvGrpSpPr>
            <p:nvPr/>
          </p:nvGrpSpPr>
          <p:grpSpPr bwMode="auto">
            <a:xfrm>
              <a:off x="539552" y="2659200"/>
              <a:ext cx="3744416" cy="3506103"/>
              <a:chOff x="2358" y="1824"/>
              <a:chExt cx="7826" cy="9120"/>
            </a:xfrm>
          </p:grpSpPr>
          <p:sp>
            <p:nvSpPr>
              <p:cNvPr id="117802" name="AutoShape 39"/>
              <p:cNvSpPr>
                <a:spLocks noChangeAspect="1" noChangeArrowheads="1" noTextEdit="1"/>
              </p:cNvSpPr>
              <p:nvPr/>
            </p:nvSpPr>
            <p:spPr bwMode="auto">
              <a:xfrm>
                <a:off x="2358" y="1824"/>
                <a:ext cx="7826" cy="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117803" name="Text Box 38"/>
              <p:cNvSpPr txBox="1">
                <a:spLocks noChangeArrowheads="1"/>
              </p:cNvSpPr>
              <p:nvPr/>
            </p:nvSpPr>
            <p:spPr bwMode="auto">
              <a:xfrm>
                <a:off x="4862" y="1824"/>
                <a:ext cx="2505" cy="64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zh-TW" sz="1800">
                  <a:latin typeface="Arial" panose="020B0604020202020204" pitchFamily="34" charset="0"/>
                  <a:ea typeface="新細明體" panose="02020500000000000000" pitchFamily="18" charset="-120"/>
                </a:endParaRPr>
              </a:p>
            </p:txBody>
          </p:sp>
          <p:sp>
            <p:nvSpPr>
              <p:cNvPr id="117804" name="Text Box 37"/>
              <p:cNvSpPr txBox="1">
                <a:spLocks noChangeArrowheads="1"/>
              </p:cNvSpPr>
              <p:nvPr/>
            </p:nvSpPr>
            <p:spPr bwMode="auto">
              <a:xfrm>
                <a:off x="3297" y="3584"/>
                <a:ext cx="2191" cy="64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zh-TW" sz="1800">
                  <a:latin typeface="Arial" panose="020B0604020202020204" pitchFamily="34" charset="0"/>
                  <a:ea typeface="新細明體" panose="02020500000000000000" pitchFamily="18" charset="-120"/>
                </a:endParaRPr>
              </a:p>
            </p:txBody>
          </p:sp>
          <p:sp>
            <p:nvSpPr>
              <p:cNvPr id="117805" name="Text Box 36"/>
              <p:cNvSpPr txBox="1">
                <a:spLocks noChangeArrowheads="1"/>
              </p:cNvSpPr>
              <p:nvPr/>
            </p:nvSpPr>
            <p:spPr bwMode="auto">
              <a:xfrm>
                <a:off x="6897" y="3584"/>
                <a:ext cx="2347" cy="64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zh-TW" sz="1800">
                  <a:latin typeface="Arial" panose="020B0604020202020204" pitchFamily="34" charset="0"/>
                  <a:ea typeface="新細明體" panose="02020500000000000000" pitchFamily="18" charset="-120"/>
                </a:endParaRPr>
              </a:p>
            </p:txBody>
          </p:sp>
          <p:sp>
            <p:nvSpPr>
              <p:cNvPr id="117806" name="Text Box 35"/>
              <p:cNvSpPr txBox="1">
                <a:spLocks noChangeArrowheads="1"/>
              </p:cNvSpPr>
              <p:nvPr/>
            </p:nvSpPr>
            <p:spPr bwMode="auto">
              <a:xfrm>
                <a:off x="2358" y="5664"/>
                <a:ext cx="1721" cy="64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zh-TW" sz="1800">
                  <a:latin typeface="Arial" panose="020B0604020202020204" pitchFamily="34" charset="0"/>
                  <a:ea typeface="新細明體" panose="02020500000000000000" pitchFamily="18" charset="-120"/>
                </a:endParaRPr>
              </a:p>
            </p:txBody>
          </p:sp>
          <p:sp>
            <p:nvSpPr>
              <p:cNvPr id="117807" name="Text Box 34"/>
              <p:cNvSpPr txBox="1">
                <a:spLocks noChangeArrowheads="1"/>
              </p:cNvSpPr>
              <p:nvPr/>
            </p:nvSpPr>
            <p:spPr bwMode="auto">
              <a:xfrm>
                <a:off x="4393" y="5664"/>
                <a:ext cx="1721" cy="64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zh-TW" sz="1800">
                  <a:latin typeface="Arial" panose="020B0604020202020204" pitchFamily="34" charset="0"/>
                  <a:ea typeface="新細明體" panose="02020500000000000000" pitchFamily="18" charset="-120"/>
                </a:endParaRPr>
              </a:p>
            </p:txBody>
          </p:sp>
          <p:sp>
            <p:nvSpPr>
              <p:cNvPr id="117808" name="Text Box 33"/>
              <p:cNvSpPr txBox="1">
                <a:spLocks noChangeArrowheads="1"/>
              </p:cNvSpPr>
              <p:nvPr/>
            </p:nvSpPr>
            <p:spPr bwMode="auto">
              <a:xfrm>
                <a:off x="6428" y="5664"/>
                <a:ext cx="1720" cy="64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zh-TW" sz="1800">
                  <a:latin typeface="Arial" panose="020B0604020202020204" pitchFamily="34" charset="0"/>
                  <a:ea typeface="新細明體" panose="02020500000000000000" pitchFamily="18" charset="-120"/>
                </a:endParaRPr>
              </a:p>
            </p:txBody>
          </p:sp>
          <p:sp>
            <p:nvSpPr>
              <p:cNvPr id="117809" name="Text Box 32"/>
              <p:cNvSpPr txBox="1">
                <a:spLocks noChangeArrowheads="1"/>
              </p:cNvSpPr>
              <p:nvPr/>
            </p:nvSpPr>
            <p:spPr bwMode="auto">
              <a:xfrm>
                <a:off x="8462" y="5664"/>
                <a:ext cx="1721" cy="64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zh-TW" sz="1800">
                  <a:latin typeface="Arial" panose="020B0604020202020204" pitchFamily="34" charset="0"/>
                  <a:ea typeface="新細明體" panose="02020500000000000000" pitchFamily="18" charset="-120"/>
                </a:endParaRPr>
              </a:p>
            </p:txBody>
          </p:sp>
          <p:sp>
            <p:nvSpPr>
              <p:cNvPr id="117810" name="Text Box 31"/>
              <p:cNvSpPr txBox="1">
                <a:spLocks noChangeArrowheads="1"/>
              </p:cNvSpPr>
              <p:nvPr/>
            </p:nvSpPr>
            <p:spPr bwMode="auto">
              <a:xfrm>
                <a:off x="2358" y="8224"/>
                <a:ext cx="783" cy="48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zh-TW" sz="1800">
                  <a:latin typeface="Arial" panose="020B0604020202020204" pitchFamily="34" charset="0"/>
                  <a:ea typeface="新細明體" panose="02020500000000000000" pitchFamily="18" charset="-120"/>
                </a:endParaRPr>
              </a:p>
            </p:txBody>
          </p:sp>
          <p:sp>
            <p:nvSpPr>
              <p:cNvPr id="117811" name="Text Box 30"/>
              <p:cNvSpPr txBox="1">
                <a:spLocks noChangeArrowheads="1"/>
              </p:cNvSpPr>
              <p:nvPr/>
            </p:nvSpPr>
            <p:spPr bwMode="auto">
              <a:xfrm>
                <a:off x="3297" y="8224"/>
                <a:ext cx="783" cy="48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zh-TW" sz="1800">
                  <a:latin typeface="Arial" panose="020B0604020202020204" pitchFamily="34" charset="0"/>
                  <a:ea typeface="新細明體" panose="02020500000000000000" pitchFamily="18" charset="-120"/>
                </a:endParaRPr>
              </a:p>
            </p:txBody>
          </p:sp>
          <p:sp>
            <p:nvSpPr>
              <p:cNvPr id="117812" name="Text Box 29"/>
              <p:cNvSpPr txBox="1">
                <a:spLocks noChangeArrowheads="1"/>
              </p:cNvSpPr>
              <p:nvPr/>
            </p:nvSpPr>
            <p:spPr bwMode="auto">
              <a:xfrm>
                <a:off x="4393" y="8224"/>
                <a:ext cx="782" cy="48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zh-TW" sz="1800">
                  <a:latin typeface="Arial" panose="020B0604020202020204" pitchFamily="34" charset="0"/>
                  <a:ea typeface="新細明體" panose="02020500000000000000" pitchFamily="18" charset="-120"/>
                </a:endParaRPr>
              </a:p>
            </p:txBody>
          </p:sp>
          <p:sp>
            <p:nvSpPr>
              <p:cNvPr id="117813" name="Text Box 28"/>
              <p:cNvSpPr txBox="1">
                <a:spLocks noChangeArrowheads="1"/>
              </p:cNvSpPr>
              <p:nvPr/>
            </p:nvSpPr>
            <p:spPr bwMode="auto">
              <a:xfrm>
                <a:off x="5488" y="8224"/>
                <a:ext cx="783" cy="48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zh-TW" sz="1800">
                  <a:latin typeface="Arial" panose="020B0604020202020204" pitchFamily="34" charset="0"/>
                  <a:ea typeface="新細明體" panose="02020500000000000000" pitchFamily="18" charset="-120"/>
                </a:endParaRPr>
              </a:p>
            </p:txBody>
          </p:sp>
          <p:sp>
            <p:nvSpPr>
              <p:cNvPr id="117814" name="Text Box 27"/>
              <p:cNvSpPr txBox="1">
                <a:spLocks noChangeArrowheads="1"/>
              </p:cNvSpPr>
              <p:nvPr/>
            </p:nvSpPr>
            <p:spPr bwMode="auto">
              <a:xfrm>
                <a:off x="6584" y="8224"/>
                <a:ext cx="783" cy="48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zh-TW" sz="1800">
                  <a:latin typeface="Arial" panose="020B0604020202020204" pitchFamily="34" charset="0"/>
                  <a:ea typeface="新細明體" panose="02020500000000000000" pitchFamily="18" charset="-120"/>
                </a:endParaRPr>
              </a:p>
            </p:txBody>
          </p:sp>
          <p:sp>
            <p:nvSpPr>
              <p:cNvPr id="117815" name="Text Box 26"/>
              <p:cNvSpPr txBox="1">
                <a:spLocks noChangeArrowheads="1"/>
              </p:cNvSpPr>
              <p:nvPr/>
            </p:nvSpPr>
            <p:spPr bwMode="auto">
              <a:xfrm>
                <a:off x="7523" y="8224"/>
                <a:ext cx="783" cy="48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zh-TW" sz="1800">
                  <a:latin typeface="Arial" panose="020B0604020202020204" pitchFamily="34" charset="0"/>
                  <a:ea typeface="新細明體" panose="02020500000000000000" pitchFamily="18" charset="-120"/>
                </a:endParaRPr>
              </a:p>
            </p:txBody>
          </p:sp>
          <p:sp>
            <p:nvSpPr>
              <p:cNvPr id="117816" name="Text Box 25"/>
              <p:cNvSpPr txBox="1">
                <a:spLocks noChangeArrowheads="1"/>
              </p:cNvSpPr>
              <p:nvPr/>
            </p:nvSpPr>
            <p:spPr bwMode="auto">
              <a:xfrm>
                <a:off x="8462" y="8224"/>
                <a:ext cx="783" cy="48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zh-TW" sz="1800">
                  <a:latin typeface="Arial" panose="020B0604020202020204" pitchFamily="34" charset="0"/>
                  <a:ea typeface="新細明體" panose="02020500000000000000" pitchFamily="18" charset="-120"/>
                </a:endParaRPr>
              </a:p>
            </p:txBody>
          </p:sp>
          <p:sp>
            <p:nvSpPr>
              <p:cNvPr id="117817" name="Text Box 24"/>
              <p:cNvSpPr txBox="1">
                <a:spLocks noChangeArrowheads="1"/>
              </p:cNvSpPr>
              <p:nvPr/>
            </p:nvSpPr>
            <p:spPr bwMode="auto">
              <a:xfrm>
                <a:off x="9401" y="8224"/>
                <a:ext cx="783" cy="48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zh-TW" sz="1800">
                  <a:latin typeface="Arial" panose="020B0604020202020204" pitchFamily="34" charset="0"/>
                  <a:ea typeface="新細明體" panose="02020500000000000000" pitchFamily="18" charset="-120"/>
                </a:endParaRPr>
              </a:p>
            </p:txBody>
          </p:sp>
          <p:sp>
            <p:nvSpPr>
              <p:cNvPr id="117818" name="Text Box 23"/>
              <p:cNvSpPr txBox="1">
                <a:spLocks noChangeArrowheads="1"/>
              </p:cNvSpPr>
              <p:nvPr/>
            </p:nvSpPr>
            <p:spPr bwMode="auto">
              <a:xfrm>
                <a:off x="2984" y="10304"/>
                <a:ext cx="783" cy="48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zh-TW" sz="1800">
                  <a:latin typeface="Arial" panose="020B0604020202020204" pitchFamily="34" charset="0"/>
                  <a:ea typeface="新細明體" panose="02020500000000000000" pitchFamily="18" charset="-120"/>
                </a:endParaRPr>
              </a:p>
            </p:txBody>
          </p:sp>
          <p:sp>
            <p:nvSpPr>
              <p:cNvPr id="117819" name="Text Box 22"/>
              <p:cNvSpPr txBox="1">
                <a:spLocks noChangeArrowheads="1"/>
              </p:cNvSpPr>
              <p:nvPr/>
            </p:nvSpPr>
            <p:spPr bwMode="auto">
              <a:xfrm>
                <a:off x="3923" y="10304"/>
                <a:ext cx="783" cy="48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zh-TW" sz="1800">
                  <a:latin typeface="Arial" panose="020B0604020202020204" pitchFamily="34" charset="0"/>
                  <a:ea typeface="新細明體" panose="02020500000000000000" pitchFamily="18" charset="-120"/>
                </a:endParaRPr>
              </a:p>
            </p:txBody>
          </p:sp>
          <p:sp>
            <p:nvSpPr>
              <p:cNvPr id="117820" name="Text Box 21"/>
              <p:cNvSpPr txBox="1">
                <a:spLocks noChangeArrowheads="1"/>
              </p:cNvSpPr>
              <p:nvPr/>
            </p:nvSpPr>
            <p:spPr bwMode="auto">
              <a:xfrm>
                <a:off x="7054" y="10304"/>
                <a:ext cx="783" cy="48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zh-TW" sz="1800">
                  <a:latin typeface="Arial" panose="020B0604020202020204" pitchFamily="34" charset="0"/>
                  <a:ea typeface="新細明體" panose="02020500000000000000" pitchFamily="18" charset="-120"/>
                </a:endParaRPr>
              </a:p>
            </p:txBody>
          </p:sp>
          <p:sp>
            <p:nvSpPr>
              <p:cNvPr id="117821" name="Text Box 20"/>
              <p:cNvSpPr txBox="1">
                <a:spLocks noChangeArrowheads="1"/>
              </p:cNvSpPr>
              <p:nvPr/>
            </p:nvSpPr>
            <p:spPr bwMode="auto">
              <a:xfrm>
                <a:off x="8149" y="10304"/>
                <a:ext cx="783" cy="48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zh-TW" sz="1800">
                  <a:latin typeface="Arial" panose="020B0604020202020204" pitchFamily="34" charset="0"/>
                  <a:ea typeface="新細明體" panose="02020500000000000000" pitchFamily="18" charset="-120"/>
                </a:endParaRPr>
              </a:p>
            </p:txBody>
          </p:sp>
          <p:sp>
            <p:nvSpPr>
              <p:cNvPr id="117822" name="Line 19"/>
              <p:cNvSpPr>
                <a:spLocks noChangeShapeType="1"/>
              </p:cNvSpPr>
              <p:nvPr/>
            </p:nvSpPr>
            <p:spPr bwMode="auto">
              <a:xfrm flipH="1">
                <a:off x="5019" y="2464"/>
                <a:ext cx="939" cy="1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7823" name="Line 18"/>
              <p:cNvSpPr>
                <a:spLocks noChangeShapeType="1"/>
              </p:cNvSpPr>
              <p:nvPr/>
            </p:nvSpPr>
            <p:spPr bwMode="auto">
              <a:xfrm>
                <a:off x="5958" y="2464"/>
                <a:ext cx="1252" cy="1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7824" name="Line 17"/>
              <p:cNvSpPr>
                <a:spLocks noChangeShapeType="1"/>
              </p:cNvSpPr>
              <p:nvPr/>
            </p:nvSpPr>
            <p:spPr bwMode="auto">
              <a:xfrm flipH="1">
                <a:off x="3297" y="4224"/>
                <a:ext cx="939" cy="1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7825" name="Line 16"/>
              <p:cNvSpPr>
                <a:spLocks noChangeShapeType="1"/>
              </p:cNvSpPr>
              <p:nvPr/>
            </p:nvSpPr>
            <p:spPr bwMode="auto">
              <a:xfrm>
                <a:off x="4236" y="4224"/>
                <a:ext cx="939" cy="1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7826" name="Line 15"/>
              <p:cNvSpPr>
                <a:spLocks noChangeShapeType="1"/>
              </p:cNvSpPr>
              <p:nvPr/>
            </p:nvSpPr>
            <p:spPr bwMode="auto">
              <a:xfrm flipH="1">
                <a:off x="7367" y="4224"/>
                <a:ext cx="626" cy="1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7827" name="Line 14"/>
              <p:cNvSpPr>
                <a:spLocks noChangeShapeType="1"/>
              </p:cNvSpPr>
              <p:nvPr/>
            </p:nvSpPr>
            <p:spPr bwMode="auto">
              <a:xfrm>
                <a:off x="7993" y="4224"/>
                <a:ext cx="1252" cy="1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7828" name="Line 13"/>
              <p:cNvSpPr>
                <a:spLocks noChangeShapeType="1"/>
              </p:cNvSpPr>
              <p:nvPr/>
            </p:nvSpPr>
            <p:spPr bwMode="auto">
              <a:xfrm flipH="1">
                <a:off x="2828" y="6304"/>
                <a:ext cx="313" cy="19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7829" name="Line 12"/>
              <p:cNvSpPr>
                <a:spLocks noChangeShapeType="1"/>
              </p:cNvSpPr>
              <p:nvPr/>
            </p:nvSpPr>
            <p:spPr bwMode="auto">
              <a:xfrm>
                <a:off x="3141" y="6304"/>
                <a:ext cx="469" cy="19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7830" name="Line 11"/>
              <p:cNvSpPr>
                <a:spLocks noChangeShapeType="1"/>
              </p:cNvSpPr>
              <p:nvPr/>
            </p:nvSpPr>
            <p:spPr bwMode="auto">
              <a:xfrm flipH="1">
                <a:off x="4862" y="6304"/>
                <a:ext cx="470" cy="19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7831" name="Line 10"/>
              <p:cNvSpPr>
                <a:spLocks noChangeShapeType="1"/>
              </p:cNvSpPr>
              <p:nvPr/>
            </p:nvSpPr>
            <p:spPr bwMode="auto">
              <a:xfrm>
                <a:off x="5332" y="6304"/>
                <a:ext cx="469" cy="19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7832" name="Line 9"/>
              <p:cNvSpPr>
                <a:spLocks noChangeShapeType="1"/>
              </p:cNvSpPr>
              <p:nvPr/>
            </p:nvSpPr>
            <p:spPr bwMode="auto">
              <a:xfrm flipH="1">
                <a:off x="7054" y="6304"/>
                <a:ext cx="313" cy="19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7833" name="Line 8"/>
              <p:cNvSpPr>
                <a:spLocks noChangeShapeType="1"/>
              </p:cNvSpPr>
              <p:nvPr/>
            </p:nvSpPr>
            <p:spPr bwMode="auto">
              <a:xfrm>
                <a:off x="7367" y="6304"/>
                <a:ext cx="469" cy="19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7834" name="Line 7"/>
              <p:cNvSpPr>
                <a:spLocks noChangeShapeType="1"/>
              </p:cNvSpPr>
              <p:nvPr/>
            </p:nvSpPr>
            <p:spPr bwMode="auto">
              <a:xfrm flipH="1">
                <a:off x="8932" y="6304"/>
                <a:ext cx="469" cy="19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7835" name="Line 6"/>
              <p:cNvSpPr>
                <a:spLocks noChangeShapeType="1"/>
              </p:cNvSpPr>
              <p:nvPr/>
            </p:nvSpPr>
            <p:spPr bwMode="auto">
              <a:xfrm>
                <a:off x="9401" y="6304"/>
                <a:ext cx="470" cy="19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7836" name="Line 5"/>
              <p:cNvSpPr>
                <a:spLocks noChangeShapeType="1"/>
              </p:cNvSpPr>
              <p:nvPr/>
            </p:nvSpPr>
            <p:spPr bwMode="auto">
              <a:xfrm flipH="1">
                <a:off x="3454" y="8704"/>
                <a:ext cx="313" cy="1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7837" name="Line 4"/>
              <p:cNvSpPr>
                <a:spLocks noChangeShapeType="1"/>
              </p:cNvSpPr>
              <p:nvPr/>
            </p:nvSpPr>
            <p:spPr bwMode="auto">
              <a:xfrm>
                <a:off x="3767" y="8704"/>
                <a:ext cx="469" cy="1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7838" name="Line 3"/>
              <p:cNvSpPr>
                <a:spLocks noChangeShapeType="1"/>
              </p:cNvSpPr>
              <p:nvPr/>
            </p:nvSpPr>
            <p:spPr bwMode="auto">
              <a:xfrm flipH="1">
                <a:off x="7523" y="8704"/>
                <a:ext cx="470" cy="1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7839" name="Line 2"/>
              <p:cNvSpPr>
                <a:spLocks noChangeShapeType="1"/>
              </p:cNvSpPr>
              <p:nvPr/>
            </p:nvSpPr>
            <p:spPr bwMode="auto">
              <a:xfrm>
                <a:off x="7993" y="8704"/>
                <a:ext cx="626" cy="1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sp>
          <p:nvSpPr>
            <p:cNvPr id="117801" name="Rectangle 158"/>
            <p:cNvSpPr>
              <a:spLocks noChangeArrowheads="1"/>
            </p:cNvSpPr>
            <p:nvPr/>
          </p:nvSpPr>
          <p:spPr bwMode="auto">
            <a:xfrm>
              <a:off x="1409387" y="1774403"/>
              <a:ext cx="2339664" cy="579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b="1">
                  <a:solidFill>
                    <a:srgbClr val="C00000"/>
                  </a:solidFill>
                </a:rPr>
                <a:t>主題描述</a:t>
              </a:r>
            </a:p>
          </p:txBody>
        </p:sp>
      </p:grpSp>
      <p:grpSp>
        <p:nvGrpSpPr>
          <p:cNvPr id="5" name="群組 46"/>
          <p:cNvGrpSpPr>
            <a:grpSpLocks/>
          </p:cNvGrpSpPr>
          <p:nvPr/>
        </p:nvGrpSpPr>
        <p:grpSpPr bwMode="auto">
          <a:xfrm>
            <a:off x="6311900" y="1760539"/>
            <a:ext cx="3887788" cy="4251325"/>
            <a:chOff x="251520" y="3843348"/>
            <a:chExt cx="2221126" cy="2822678"/>
          </a:xfrm>
        </p:grpSpPr>
        <p:grpSp>
          <p:nvGrpSpPr>
            <p:cNvPr id="117765" name="Group 124"/>
            <p:cNvGrpSpPr>
              <a:grpSpLocks noChangeAspect="1"/>
            </p:cNvGrpSpPr>
            <p:nvPr/>
          </p:nvGrpSpPr>
          <p:grpSpPr bwMode="auto">
            <a:xfrm>
              <a:off x="251520" y="4365104"/>
              <a:ext cx="2221126" cy="2300922"/>
              <a:chOff x="2358" y="1824"/>
              <a:chExt cx="8765" cy="10153"/>
            </a:xfrm>
          </p:grpSpPr>
          <p:sp>
            <p:nvSpPr>
              <p:cNvPr id="117767" name="AutoShape 157"/>
              <p:cNvSpPr>
                <a:spLocks noChangeAspect="1" noChangeArrowheads="1" noTextEdit="1"/>
              </p:cNvSpPr>
              <p:nvPr/>
            </p:nvSpPr>
            <p:spPr bwMode="auto">
              <a:xfrm>
                <a:off x="2358" y="1824"/>
                <a:ext cx="8765" cy="1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117768" name="AutoShape 156"/>
              <p:cNvSpPr>
                <a:spLocks noChangeArrowheads="1"/>
              </p:cNvSpPr>
              <p:nvPr/>
            </p:nvSpPr>
            <p:spPr bwMode="auto">
              <a:xfrm>
                <a:off x="5332" y="1984"/>
                <a:ext cx="2661" cy="960"/>
              </a:xfrm>
              <a:prstGeom prst="roundRect">
                <a:avLst>
                  <a:gd name="adj" fmla="val 16667"/>
                </a:avLst>
              </a:prstGeom>
              <a:solidFill>
                <a:srgbClr val="FFFFFF"/>
              </a:solidFill>
              <a:ln w="9525">
                <a:solidFill>
                  <a:srgbClr val="000000"/>
                </a:solidFill>
                <a:round/>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latin typeface="Calibri" panose="020F0502020204030204" pitchFamily="34" charset="0"/>
                  <a:ea typeface="新細明體" panose="02020500000000000000" pitchFamily="18" charset="-120"/>
                </a:endParaRPr>
              </a:p>
            </p:txBody>
          </p:sp>
          <p:sp>
            <p:nvSpPr>
              <p:cNvPr id="117769" name="Rectangle 155"/>
              <p:cNvSpPr>
                <a:spLocks noChangeArrowheads="1"/>
              </p:cNvSpPr>
              <p:nvPr/>
            </p:nvSpPr>
            <p:spPr bwMode="auto">
              <a:xfrm>
                <a:off x="2828" y="3424"/>
                <a:ext cx="1721" cy="80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latin typeface="Calibri" panose="020F0502020204030204" pitchFamily="34" charset="0"/>
                  <a:ea typeface="新細明體" panose="02020500000000000000" pitchFamily="18" charset="-120"/>
                </a:endParaRPr>
              </a:p>
            </p:txBody>
          </p:sp>
          <p:sp>
            <p:nvSpPr>
              <p:cNvPr id="117770" name="Rectangle 154"/>
              <p:cNvSpPr>
                <a:spLocks noChangeArrowheads="1"/>
              </p:cNvSpPr>
              <p:nvPr/>
            </p:nvSpPr>
            <p:spPr bwMode="auto">
              <a:xfrm>
                <a:off x="5801" y="3424"/>
                <a:ext cx="1721" cy="80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latin typeface="Calibri" panose="020F0502020204030204" pitchFamily="34" charset="0"/>
                  <a:ea typeface="新細明體" panose="02020500000000000000" pitchFamily="18" charset="-120"/>
                </a:endParaRPr>
              </a:p>
            </p:txBody>
          </p:sp>
          <p:sp>
            <p:nvSpPr>
              <p:cNvPr id="117771" name="Rectangle 153"/>
              <p:cNvSpPr>
                <a:spLocks noChangeArrowheads="1"/>
              </p:cNvSpPr>
              <p:nvPr/>
            </p:nvSpPr>
            <p:spPr bwMode="auto">
              <a:xfrm>
                <a:off x="8932" y="3424"/>
                <a:ext cx="1721" cy="80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latin typeface="Calibri" panose="020F0502020204030204" pitchFamily="34" charset="0"/>
                  <a:ea typeface="新細明體" panose="02020500000000000000" pitchFamily="18" charset="-120"/>
                </a:endParaRPr>
              </a:p>
            </p:txBody>
          </p:sp>
          <p:sp>
            <p:nvSpPr>
              <p:cNvPr id="117772" name="Rectangle 152"/>
              <p:cNvSpPr>
                <a:spLocks noChangeArrowheads="1"/>
              </p:cNvSpPr>
              <p:nvPr/>
            </p:nvSpPr>
            <p:spPr bwMode="auto">
              <a:xfrm>
                <a:off x="2828" y="5184"/>
                <a:ext cx="1720" cy="80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latin typeface="Calibri" panose="020F0502020204030204" pitchFamily="34" charset="0"/>
                  <a:ea typeface="新細明體" panose="02020500000000000000" pitchFamily="18" charset="-120"/>
                </a:endParaRPr>
              </a:p>
            </p:txBody>
          </p:sp>
          <p:sp>
            <p:nvSpPr>
              <p:cNvPr id="117773" name="Rectangle 151"/>
              <p:cNvSpPr>
                <a:spLocks noChangeArrowheads="1"/>
              </p:cNvSpPr>
              <p:nvPr/>
            </p:nvSpPr>
            <p:spPr bwMode="auto">
              <a:xfrm>
                <a:off x="5801" y="5184"/>
                <a:ext cx="1721" cy="80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latin typeface="Calibri" panose="020F0502020204030204" pitchFamily="34" charset="0"/>
                  <a:ea typeface="新細明體" panose="02020500000000000000" pitchFamily="18" charset="-120"/>
                </a:endParaRPr>
              </a:p>
            </p:txBody>
          </p:sp>
          <p:sp>
            <p:nvSpPr>
              <p:cNvPr id="117774" name="Rectangle 150"/>
              <p:cNvSpPr>
                <a:spLocks noChangeArrowheads="1"/>
              </p:cNvSpPr>
              <p:nvPr/>
            </p:nvSpPr>
            <p:spPr bwMode="auto">
              <a:xfrm>
                <a:off x="8932" y="5184"/>
                <a:ext cx="1721" cy="80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latin typeface="Calibri" panose="020F0502020204030204" pitchFamily="34" charset="0"/>
                  <a:ea typeface="新細明體" panose="02020500000000000000" pitchFamily="18" charset="-120"/>
                </a:endParaRPr>
              </a:p>
            </p:txBody>
          </p:sp>
          <p:sp>
            <p:nvSpPr>
              <p:cNvPr id="117775" name="Rectangle 149"/>
              <p:cNvSpPr>
                <a:spLocks noChangeArrowheads="1"/>
              </p:cNvSpPr>
              <p:nvPr/>
            </p:nvSpPr>
            <p:spPr bwMode="auto">
              <a:xfrm>
                <a:off x="2828" y="6944"/>
                <a:ext cx="1720" cy="80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latin typeface="Calibri" panose="020F0502020204030204" pitchFamily="34" charset="0"/>
                  <a:ea typeface="新細明體" panose="02020500000000000000" pitchFamily="18" charset="-120"/>
                </a:endParaRPr>
              </a:p>
            </p:txBody>
          </p:sp>
          <p:sp>
            <p:nvSpPr>
              <p:cNvPr id="117776" name="Rectangle 148"/>
              <p:cNvSpPr>
                <a:spLocks noChangeArrowheads="1"/>
              </p:cNvSpPr>
              <p:nvPr/>
            </p:nvSpPr>
            <p:spPr bwMode="auto">
              <a:xfrm>
                <a:off x="5801" y="6944"/>
                <a:ext cx="1721" cy="80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latin typeface="Calibri" panose="020F0502020204030204" pitchFamily="34" charset="0"/>
                  <a:ea typeface="新細明體" panose="02020500000000000000" pitchFamily="18" charset="-120"/>
                </a:endParaRPr>
              </a:p>
            </p:txBody>
          </p:sp>
          <p:sp>
            <p:nvSpPr>
              <p:cNvPr id="117777" name="Rectangle 147"/>
              <p:cNvSpPr>
                <a:spLocks noChangeArrowheads="1"/>
              </p:cNvSpPr>
              <p:nvPr/>
            </p:nvSpPr>
            <p:spPr bwMode="auto">
              <a:xfrm>
                <a:off x="8932" y="6944"/>
                <a:ext cx="1721" cy="80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latin typeface="Calibri" panose="020F0502020204030204" pitchFamily="34" charset="0"/>
                  <a:ea typeface="新細明體" panose="02020500000000000000" pitchFamily="18" charset="-120"/>
                </a:endParaRPr>
              </a:p>
            </p:txBody>
          </p:sp>
          <p:sp>
            <p:nvSpPr>
              <p:cNvPr id="117778" name="Rectangle 146"/>
              <p:cNvSpPr>
                <a:spLocks noChangeArrowheads="1"/>
              </p:cNvSpPr>
              <p:nvPr/>
            </p:nvSpPr>
            <p:spPr bwMode="auto">
              <a:xfrm>
                <a:off x="2828" y="8704"/>
                <a:ext cx="1720" cy="80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latin typeface="Calibri" panose="020F0502020204030204" pitchFamily="34" charset="0"/>
                  <a:ea typeface="新細明體" panose="02020500000000000000" pitchFamily="18" charset="-120"/>
                </a:endParaRPr>
              </a:p>
            </p:txBody>
          </p:sp>
          <p:sp>
            <p:nvSpPr>
              <p:cNvPr id="117779" name="Rectangle 145"/>
              <p:cNvSpPr>
                <a:spLocks noChangeArrowheads="1"/>
              </p:cNvSpPr>
              <p:nvPr/>
            </p:nvSpPr>
            <p:spPr bwMode="auto">
              <a:xfrm>
                <a:off x="5801" y="8704"/>
                <a:ext cx="1721" cy="80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latin typeface="Calibri" panose="020F0502020204030204" pitchFamily="34" charset="0"/>
                  <a:ea typeface="新細明體" panose="02020500000000000000" pitchFamily="18" charset="-120"/>
                </a:endParaRPr>
              </a:p>
            </p:txBody>
          </p:sp>
          <p:sp>
            <p:nvSpPr>
              <p:cNvPr id="117780" name="Rectangle 144"/>
              <p:cNvSpPr>
                <a:spLocks noChangeArrowheads="1"/>
              </p:cNvSpPr>
              <p:nvPr/>
            </p:nvSpPr>
            <p:spPr bwMode="auto">
              <a:xfrm>
                <a:off x="8932" y="8704"/>
                <a:ext cx="1721" cy="80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latin typeface="Calibri" panose="020F0502020204030204" pitchFamily="34" charset="0"/>
                  <a:ea typeface="新細明體" panose="02020500000000000000" pitchFamily="18" charset="-120"/>
                </a:endParaRPr>
              </a:p>
            </p:txBody>
          </p:sp>
          <p:sp>
            <p:nvSpPr>
              <p:cNvPr id="117781" name="Rectangle 143"/>
              <p:cNvSpPr>
                <a:spLocks noChangeArrowheads="1"/>
              </p:cNvSpPr>
              <p:nvPr/>
            </p:nvSpPr>
            <p:spPr bwMode="auto">
              <a:xfrm>
                <a:off x="2358" y="10944"/>
                <a:ext cx="1409" cy="64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latin typeface="Calibri" panose="020F0502020204030204" pitchFamily="34" charset="0"/>
                  <a:ea typeface="新細明體" panose="02020500000000000000" pitchFamily="18" charset="-120"/>
                </a:endParaRPr>
              </a:p>
            </p:txBody>
          </p:sp>
          <p:sp>
            <p:nvSpPr>
              <p:cNvPr id="117782" name="Rectangle 142"/>
              <p:cNvSpPr>
                <a:spLocks noChangeArrowheads="1"/>
              </p:cNvSpPr>
              <p:nvPr/>
            </p:nvSpPr>
            <p:spPr bwMode="auto">
              <a:xfrm>
                <a:off x="4080" y="10944"/>
                <a:ext cx="1408" cy="64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latin typeface="Calibri" panose="020F0502020204030204" pitchFamily="34" charset="0"/>
                  <a:ea typeface="新細明體" panose="02020500000000000000" pitchFamily="18" charset="-120"/>
                </a:endParaRPr>
              </a:p>
            </p:txBody>
          </p:sp>
          <p:sp>
            <p:nvSpPr>
              <p:cNvPr id="117783" name="Rectangle 141"/>
              <p:cNvSpPr>
                <a:spLocks noChangeArrowheads="1"/>
              </p:cNvSpPr>
              <p:nvPr/>
            </p:nvSpPr>
            <p:spPr bwMode="auto">
              <a:xfrm>
                <a:off x="7993" y="10944"/>
                <a:ext cx="1408" cy="64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latin typeface="Calibri" panose="020F0502020204030204" pitchFamily="34" charset="0"/>
                  <a:ea typeface="新細明體" panose="02020500000000000000" pitchFamily="18" charset="-120"/>
                </a:endParaRPr>
              </a:p>
            </p:txBody>
          </p:sp>
          <p:sp>
            <p:nvSpPr>
              <p:cNvPr id="117784" name="Rectangle 140"/>
              <p:cNvSpPr>
                <a:spLocks noChangeArrowheads="1"/>
              </p:cNvSpPr>
              <p:nvPr/>
            </p:nvSpPr>
            <p:spPr bwMode="auto">
              <a:xfrm>
                <a:off x="9714" y="10944"/>
                <a:ext cx="1409" cy="64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latin typeface="Calibri" panose="020F0502020204030204" pitchFamily="34" charset="0"/>
                  <a:ea typeface="新細明體" panose="02020500000000000000" pitchFamily="18" charset="-120"/>
                </a:endParaRPr>
              </a:p>
            </p:txBody>
          </p:sp>
          <p:sp>
            <p:nvSpPr>
              <p:cNvPr id="117785" name="AutoShape 139"/>
              <p:cNvSpPr>
                <a:spLocks noChangeArrowheads="1"/>
              </p:cNvSpPr>
              <p:nvPr/>
            </p:nvSpPr>
            <p:spPr bwMode="auto">
              <a:xfrm>
                <a:off x="4706" y="3584"/>
                <a:ext cx="782" cy="480"/>
              </a:xfrm>
              <a:prstGeom prst="rightArrow">
                <a:avLst>
                  <a:gd name="adj1" fmla="val 50000"/>
                  <a:gd name="adj2" fmla="val 40729"/>
                </a:avLst>
              </a:prstGeom>
              <a:solidFill>
                <a:srgbClr val="000000"/>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latin typeface="Calibri" panose="020F0502020204030204" pitchFamily="34" charset="0"/>
                  <a:ea typeface="新細明體" panose="02020500000000000000" pitchFamily="18" charset="-120"/>
                </a:endParaRPr>
              </a:p>
            </p:txBody>
          </p:sp>
          <p:sp>
            <p:nvSpPr>
              <p:cNvPr id="117786" name="AutoShape 138"/>
              <p:cNvSpPr>
                <a:spLocks noChangeArrowheads="1"/>
              </p:cNvSpPr>
              <p:nvPr/>
            </p:nvSpPr>
            <p:spPr bwMode="auto">
              <a:xfrm>
                <a:off x="7836" y="3584"/>
                <a:ext cx="784" cy="480"/>
              </a:xfrm>
              <a:prstGeom prst="rightArrow">
                <a:avLst>
                  <a:gd name="adj1" fmla="val 50000"/>
                  <a:gd name="adj2" fmla="val 40833"/>
                </a:avLst>
              </a:prstGeom>
              <a:solidFill>
                <a:srgbClr val="000000"/>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latin typeface="Calibri" panose="020F0502020204030204" pitchFamily="34" charset="0"/>
                  <a:ea typeface="新細明體" panose="02020500000000000000" pitchFamily="18" charset="-120"/>
                </a:endParaRPr>
              </a:p>
            </p:txBody>
          </p:sp>
          <p:sp>
            <p:nvSpPr>
              <p:cNvPr id="117787" name="Line 137"/>
              <p:cNvSpPr>
                <a:spLocks noChangeShapeType="1"/>
              </p:cNvSpPr>
              <p:nvPr/>
            </p:nvSpPr>
            <p:spPr bwMode="auto">
              <a:xfrm flipV="1">
                <a:off x="3610" y="4224"/>
                <a:ext cx="0" cy="9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17788" name="Line 136"/>
              <p:cNvSpPr>
                <a:spLocks noChangeShapeType="1"/>
              </p:cNvSpPr>
              <p:nvPr/>
            </p:nvSpPr>
            <p:spPr bwMode="auto">
              <a:xfrm flipV="1">
                <a:off x="6584" y="4224"/>
                <a:ext cx="1" cy="9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17789" name="Line 135"/>
              <p:cNvSpPr>
                <a:spLocks noChangeShapeType="1"/>
              </p:cNvSpPr>
              <p:nvPr/>
            </p:nvSpPr>
            <p:spPr bwMode="auto">
              <a:xfrm flipV="1">
                <a:off x="9714" y="4224"/>
                <a:ext cx="2" cy="9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17790" name="Line 134"/>
              <p:cNvSpPr>
                <a:spLocks noChangeShapeType="1"/>
              </p:cNvSpPr>
              <p:nvPr/>
            </p:nvSpPr>
            <p:spPr bwMode="auto">
              <a:xfrm flipV="1">
                <a:off x="3610" y="5984"/>
                <a:ext cx="0" cy="9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17791" name="Line 133"/>
              <p:cNvSpPr>
                <a:spLocks noChangeShapeType="1"/>
              </p:cNvSpPr>
              <p:nvPr/>
            </p:nvSpPr>
            <p:spPr bwMode="auto">
              <a:xfrm flipV="1">
                <a:off x="6584" y="5984"/>
                <a:ext cx="1" cy="9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17792" name="Line 132"/>
              <p:cNvSpPr>
                <a:spLocks noChangeShapeType="1"/>
              </p:cNvSpPr>
              <p:nvPr/>
            </p:nvSpPr>
            <p:spPr bwMode="auto">
              <a:xfrm flipV="1">
                <a:off x="9714" y="5984"/>
                <a:ext cx="1" cy="9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17793" name="Line 131"/>
              <p:cNvSpPr>
                <a:spLocks noChangeShapeType="1"/>
              </p:cNvSpPr>
              <p:nvPr/>
            </p:nvSpPr>
            <p:spPr bwMode="auto">
              <a:xfrm flipV="1">
                <a:off x="3610" y="7744"/>
                <a:ext cx="0" cy="9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17794" name="Line 130"/>
              <p:cNvSpPr>
                <a:spLocks noChangeShapeType="1"/>
              </p:cNvSpPr>
              <p:nvPr/>
            </p:nvSpPr>
            <p:spPr bwMode="auto">
              <a:xfrm flipV="1">
                <a:off x="6584" y="7744"/>
                <a:ext cx="1" cy="9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17795" name="Line 129"/>
              <p:cNvSpPr>
                <a:spLocks noChangeShapeType="1"/>
              </p:cNvSpPr>
              <p:nvPr/>
            </p:nvSpPr>
            <p:spPr bwMode="auto">
              <a:xfrm flipV="1">
                <a:off x="9714" y="7744"/>
                <a:ext cx="1" cy="9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17796" name="Line 128"/>
              <p:cNvSpPr>
                <a:spLocks noChangeShapeType="1"/>
              </p:cNvSpPr>
              <p:nvPr/>
            </p:nvSpPr>
            <p:spPr bwMode="auto">
              <a:xfrm flipH="1">
                <a:off x="2984" y="9504"/>
                <a:ext cx="470" cy="1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7797" name="Line 127"/>
              <p:cNvSpPr>
                <a:spLocks noChangeShapeType="1"/>
              </p:cNvSpPr>
              <p:nvPr/>
            </p:nvSpPr>
            <p:spPr bwMode="auto">
              <a:xfrm>
                <a:off x="3923" y="9504"/>
                <a:ext cx="626" cy="1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7798" name="Line 126"/>
              <p:cNvSpPr>
                <a:spLocks noChangeShapeType="1"/>
              </p:cNvSpPr>
              <p:nvPr/>
            </p:nvSpPr>
            <p:spPr bwMode="auto">
              <a:xfrm flipH="1">
                <a:off x="8932" y="9504"/>
                <a:ext cx="782" cy="1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7799" name="Line 125"/>
              <p:cNvSpPr>
                <a:spLocks noChangeShapeType="1"/>
              </p:cNvSpPr>
              <p:nvPr/>
            </p:nvSpPr>
            <p:spPr bwMode="auto">
              <a:xfrm>
                <a:off x="10027" y="9504"/>
                <a:ext cx="470" cy="1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sp>
          <p:nvSpPr>
            <p:cNvPr id="117766" name="Rectangle 158"/>
            <p:cNvSpPr>
              <a:spLocks noChangeArrowheads="1"/>
            </p:cNvSpPr>
            <p:nvPr/>
          </p:nvSpPr>
          <p:spPr bwMode="auto">
            <a:xfrm>
              <a:off x="755785" y="3843348"/>
              <a:ext cx="1259757" cy="38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b="1">
                  <a:solidFill>
                    <a:srgbClr val="C00000"/>
                  </a:solidFill>
                </a:rPr>
                <a:t>序列結構</a:t>
              </a:r>
            </a:p>
          </p:txBody>
        </p:sp>
      </p:grpSp>
    </p:spTree>
    <p:extLst>
      <p:ext uri="{BB962C8B-B14F-4D97-AF65-F5344CB8AC3E}">
        <p14:creationId xmlns:p14="http://schemas.microsoft.com/office/powerpoint/2010/main" val="2688098652"/>
      </p:ext>
    </p:extLst>
  </p:cSld>
  <p:clrMapOvr>
    <a:masterClrMapping/>
  </p:clrMapOvr>
  <p:transition spd="slow" advTm="7392"/>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838200" y="365126"/>
            <a:ext cx="4312498" cy="625707"/>
          </a:xfrm>
        </p:spPr>
        <p:txBody>
          <a:bodyPr/>
          <a:lstStyle/>
          <a:p>
            <a:pPr eaLnBrk="1" hangingPunct="1">
              <a:defRPr/>
            </a:pPr>
            <a:r>
              <a:rPr lang="zh-TW" altLang="en-US" dirty="0" smtClean="0">
                <a:cs typeface="+mj-cs"/>
                <a:sym typeface="Wingdings" panose="05000000000000000000" pitchFamily="2" charset="2"/>
              </a:rPr>
              <a:t></a:t>
            </a:r>
            <a:r>
              <a:rPr lang="zh-TW" altLang="en-US" sz="3600" b="1" dirty="0" smtClean="0">
                <a:cs typeface="+mj-cs"/>
              </a:rPr>
              <a:t>總分結構</a:t>
            </a:r>
            <a:endParaRPr lang="zh-TW" altLang="en-US" b="1" dirty="0">
              <a:cs typeface="+mj-cs"/>
            </a:endParaRPr>
          </a:p>
        </p:txBody>
      </p:sp>
      <p:grpSp>
        <p:nvGrpSpPr>
          <p:cNvPr id="3" name="群組 83"/>
          <p:cNvGrpSpPr>
            <a:grpSpLocks/>
          </p:cNvGrpSpPr>
          <p:nvPr/>
        </p:nvGrpSpPr>
        <p:grpSpPr bwMode="auto">
          <a:xfrm>
            <a:off x="1806576" y="2362200"/>
            <a:ext cx="4721225" cy="3359150"/>
            <a:chOff x="282457" y="2662086"/>
            <a:chExt cx="4721591" cy="3359202"/>
          </a:xfrm>
        </p:grpSpPr>
        <p:sp>
          <p:nvSpPr>
            <p:cNvPr id="119844" name="Rectangle 113"/>
            <p:cNvSpPr>
              <a:spLocks noChangeArrowheads="1"/>
            </p:cNvSpPr>
            <p:nvPr/>
          </p:nvSpPr>
          <p:spPr bwMode="auto">
            <a:xfrm>
              <a:off x="282457" y="2662086"/>
              <a:ext cx="983900" cy="821138"/>
            </a:xfrm>
            <a:prstGeom prst="rect">
              <a:avLst/>
            </a:prstGeom>
            <a:solidFill>
              <a:srgbClr val="FFFFFF"/>
            </a:solidFill>
            <a:ln w="9525">
              <a:solidFill>
                <a:srgbClr val="00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2000" b="1">
                  <a:cs typeface="Times New Roman" panose="02020603050405020304" pitchFamily="18" charset="0"/>
                </a:rPr>
                <a:t>開始</a:t>
              </a:r>
            </a:p>
          </p:txBody>
        </p:sp>
        <p:sp>
          <p:nvSpPr>
            <p:cNvPr id="119845" name="Rectangle 112"/>
            <p:cNvSpPr>
              <a:spLocks noChangeArrowheads="1"/>
            </p:cNvSpPr>
            <p:nvPr/>
          </p:nvSpPr>
          <p:spPr bwMode="auto">
            <a:xfrm>
              <a:off x="4020148" y="5498745"/>
              <a:ext cx="983900" cy="460024"/>
            </a:xfrm>
            <a:prstGeom prst="rect">
              <a:avLst/>
            </a:prstGeom>
            <a:solidFill>
              <a:srgbClr val="FFFFFF"/>
            </a:solidFill>
            <a:ln w="9525">
              <a:solidFill>
                <a:srgbClr val="00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2000" b="1">
                  <a:cs typeface="Times New Roman" panose="02020603050405020304" pitchFamily="18" charset="0"/>
                </a:rPr>
                <a:t>果</a:t>
              </a:r>
            </a:p>
          </p:txBody>
        </p:sp>
        <p:sp>
          <p:nvSpPr>
            <p:cNvPr id="119846" name="Rectangle 111"/>
            <p:cNvSpPr>
              <a:spLocks noChangeArrowheads="1"/>
            </p:cNvSpPr>
            <p:nvPr/>
          </p:nvSpPr>
          <p:spPr bwMode="auto">
            <a:xfrm>
              <a:off x="282457" y="5498745"/>
              <a:ext cx="983900" cy="522543"/>
            </a:xfrm>
            <a:prstGeom prst="rect">
              <a:avLst/>
            </a:prstGeom>
            <a:solidFill>
              <a:srgbClr val="FFFFFF"/>
            </a:solidFill>
            <a:ln w="9525">
              <a:solidFill>
                <a:srgbClr val="00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2000" b="1">
                  <a:cs typeface="Times New Roman" panose="02020603050405020304" pitchFamily="18" charset="0"/>
                </a:rPr>
                <a:t>事件</a:t>
              </a:r>
            </a:p>
          </p:txBody>
        </p:sp>
        <p:sp>
          <p:nvSpPr>
            <p:cNvPr id="119847" name="Rectangle 110"/>
            <p:cNvSpPr>
              <a:spLocks noChangeArrowheads="1"/>
            </p:cNvSpPr>
            <p:nvPr/>
          </p:nvSpPr>
          <p:spPr bwMode="auto">
            <a:xfrm>
              <a:off x="1463012" y="5498745"/>
              <a:ext cx="983900" cy="522543"/>
            </a:xfrm>
            <a:prstGeom prst="rect">
              <a:avLst/>
            </a:prstGeom>
            <a:solidFill>
              <a:srgbClr val="FFFFFF"/>
            </a:solidFill>
            <a:ln w="9525">
              <a:solidFill>
                <a:srgbClr val="00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2000" b="1">
                  <a:cs typeface="Times New Roman" panose="02020603050405020304" pitchFamily="18" charset="0"/>
                </a:rPr>
                <a:t>事件</a:t>
              </a:r>
            </a:p>
          </p:txBody>
        </p:sp>
        <p:sp>
          <p:nvSpPr>
            <p:cNvPr id="119848" name="Rectangle 109"/>
            <p:cNvSpPr>
              <a:spLocks noChangeArrowheads="1"/>
            </p:cNvSpPr>
            <p:nvPr/>
          </p:nvSpPr>
          <p:spPr bwMode="auto">
            <a:xfrm>
              <a:off x="2642938" y="5498745"/>
              <a:ext cx="983900" cy="522543"/>
            </a:xfrm>
            <a:prstGeom prst="rect">
              <a:avLst/>
            </a:prstGeom>
            <a:solidFill>
              <a:srgbClr val="FFFFFF"/>
            </a:solidFill>
            <a:ln w="9525">
              <a:solidFill>
                <a:srgbClr val="00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endParaRPr lang="zh-TW" altLang="zh-TW" sz="2000" b="1"/>
            </a:p>
          </p:txBody>
        </p:sp>
        <p:sp>
          <p:nvSpPr>
            <p:cNvPr id="119849" name="Oval 108"/>
            <p:cNvSpPr>
              <a:spLocks noChangeArrowheads="1"/>
            </p:cNvSpPr>
            <p:nvPr/>
          </p:nvSpPr>
          <p:spPr bwMode="auto">
            <a:xfrm>
              <a:off x="1167716" y="3557873"/>
              <a:ext cx="1081913" cy="447894"/>
            </a:xfrm>
            <a:prstGeom prst="ellipse">
              <a:avLst/>
            </a:prstGeom>
            <a:solidFill>
              <a:srgbClr val="FFFFFF"/>
            </a:solidFill>
            <a:ln w="9525">
              <a:solidFill>
                <a:srgbClr val="000000"/>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endParaRPr lang="zh-TW" altLang="en-US" sz="2000" b="1"/>
            </a:p>
          </p:txBody>
        </p:sp>
        <p:sp>
          <p:nvSpPr>
            <p:cNvPr id="119850" name="Oval 107"/>
            <p:cNvSpPr>
              <a:spLocks noChangeArrowheads="1"/>
            </p:cNvSpPr>
            <p:nvPr/>
          </p:nvSpPr>
          <p:spPr bwMode="auto">
            <a:xfrm>
              <a:off x="2446284" y="3557873"/>
              <a:ext cx="1081913" cy="447894"/>
            </a:xfrm>
            <a:prstGeom prst="ellipse">
              <a:avLst/>
            </a:prstGeom>
            <a:solidFill>
              <a:srgbClr val="FFFFFF"/>
            </a:solidFill>
            <a:ln w="9525">
              <a:solidFill>
                <a:srgbClr val="000000"/>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endParaRPr lang="zh-TW" altLang="en-US" sz="2000" b="1"/>
            </a:p>
          </p:txBody>
        </p:sp>
        <p:sp>
          <p:nvSpPr>
            <p:cNvPr id="119851" name="Oval 106"/>
            <p:cNvSpPr>
              <a:spLocks noChangeArrowheads="1"/>
            </p:cNvSpPr>
            <p:nvPr/>
          </p:nvSpPr>
          <p:spPr bwMode="auto">
            <a:xfrm>
              <a:off x="3822865" y="3557873"/>
              <a:ext cx="1083170" cy="447894"/>
            </a:xfrm>
            <a:prstGeom prst="ellipse">
              <a:avLst/>
            </a:prstGeom>
            <a:solidFill>
              <a:srgbClr val="FFFFFF"/>
            </a:solidFill>
            <a:ln w="9525">
              <a:solidFill>
                <a:srgbClr val="000000"/>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endParaRPr lang="zh-TW" altLang="en-US" sz="2000" b="1"/>
            </a:p>
          </p:txBody>
        </p:sp>
        <p:sp>
          <p:nvSpPr>
            <p:cNvPr id="119852" name="Line 105"/>
            <p:cNvSpPr>
              <a:spLocks noChangeShapeType="1"/>
            </p:cNvSpPr>
            <p:nvPr/>
          </p:nvSpPr>
          <p:spPr bwMode="auto">
            <a:xfrm>
              <a:off x="774407" y="3483224"/>
              <a:ext cx="628" cy="201552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zh-TW" altLang="en-US"/>
            </a:p>
          </p:txBody>
        </p:sp>
        <p:sp>
          <p:nvSpPr>
            <p:cNvPr id="119853" name="Oval 104"/>
            <p:cNvSpPr>
              <a:spLocks noChangeArrowheads="1"/>
            </p:cNvSpPr>
            <p:nvPr/>
          </p:nvSpPr>
          <p:spPr bwMode="auto">
            <a:xfrm>
              <a:off x="971062" y="4528309"/>
              <a:ext cx="985785" cy="29859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2000" b="1">
                  <a:cs typeface="Times New Roman" panose="02020603050405020304" pitchFamily="18" charset="0"/>
                </a:rPr>
                <a:t>引起</a:t>
              </a:r>
            </a:p>
          </p:txBody>
        </p:sp>
        <p:sp>
          <p:nvSpPr>
            <p:cNvPr id="119854" name="Oval 103"/>
            <p:cNvSpPr>
              <a:spLocks noChangeArrowheads="1"/>
            </p:cNvSpPr>
            <p:nvPr/>
          </p:nvSpPr>
          <p:spPr bwMode="auto">
            <a:xfrm>
              <a:off x="2249630" y="4528309"/>
              <a:ext cx="985157" cy="29859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2000" b="1">
                  <a:cs typeface="Times New Roman" panose="02020603050405020304" pitchFamily="18" charset="0"/>
                </a:rPr>
                <a:t>引起</a:t>
              </a:r>
            </a:p>
          </p:txBody>
        </p:sp>
        <p:sp>
          <p:nvSpPr>
            <p:cNvPr id="119855" name="Oval 102"/>
            <p:cNvSpPr>
              <a:spLocks noChangeArrowheads="1"/>
            </p:cNvSpPr>
            <p:nvPr/>
          </p:nvSpPr>
          <p:spPr bwMode="auto">
            <a:xfrm>
              <a:off x="3331543" y="4528309"/>
              <a:ext cx="985785" cy="29859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2000" b="1">
                  <a:cs typeface="Times New Roman" panose="02020603050405020304" pitchFamily="18" charset="0"/>
                </a:rPr>
                <a:t>引起</a:t>
              </a:r>
            </a:p>
          </p:txBody>
        </p:sp>
        <p:sp>
          <p:nvSpPr>
            <p:cNvPr id="119856" name="Line 101"/>
            <p:cNvSpPr>
              <a:spLocks noChangeShapeType="1"/>
            </p:cNvSpPr>
            <p:nvPr/>
          </p:nvSpPr>
          <p:spPr bwMode="auto">
            <a:xfrm flipV="1">
              <a:off x="872420" y="4752256"/>
              <a:ext cx="393937" cy="74648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zh-TW" altLang="en-US"/>
            </a:p>
          </p:txBody>
        </p:sp>
        <p:sp>
          <p:nvSpPr>
            <p:cNvPr id="119857" name="Line 100"/>
            <p:cNvSpPr>
              <a:spLocks noChangeShapeType="1"/>
            </p:cNvSpPr>
            <p:nvPr/>
          </p:nvSpPr>
          <p:spPr bwMode="auto">
            <a:xfrm flipV="1">
              <a:off x="1364370" y="4005767"/>
              <a:ext cx="295296" cy="59719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zh-TW" altLang="en-US"/>
            </a:p>
          </p:txBody>
        </p:sp>
        <p:sp>
          <p:nvSpPr>
            <p:cNvPr id="119858" name="Line 99"/>
            <p:cNvSpPr>
              <a:spLocks noChangeShapeType="1"/>
            </p:cNvSpPr>
            <p:nvPr/>
          </p:nvSpPr>
          <p:spPr bwMode="auto">
            <a:xfrm>
              <a:off x="1757679" y="4005767"/>
              <a:ext cx="295296" cy="149297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zh-TW" altLang="en-US"/>
            </a:p>
          </p:txBody>
        </p:sp>
        <p:sp>
          <p:nvSpPr>
            <p:cNvPr id="119859" name="Line 98"/>
            <p:cNvSpPr>
              <a:spLocks noChangeShapeType="1"/>
            </p:cNvSpPr>
            <p:nvPr/>
          </p:nvSpPr>
          <p:spPr bwMode="auto">
            <a:xfrm flipV="1">
              <a:off x="2150988" y="4752256"/>
              <a:ext cx="393937" cy="74648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zh-TW" altLang="en-US"/>
            </a:p>
          </p:txBody>
        </p:sp>
        <p:sp>
          <p:nvSpPr>
            <p:cNvPr id="119860" name="Line 97"/>
            <p:cNvSpPr>
              <a:spLocks noChangeShapeType="1"/>
            </p:cNvSpPr>
            <p:nvPr/>
          </p:nvSpPr>
          <p:spPr bwMode="auto">
            <a:xfrm flipV="1">
              <a:off x="2642938" y="4005767"/>
              <a:ext cx="295296" cy="59719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zh-TW" altLang="en-US"/>
            </a:p>
          </p:txBody>
        </p:sp>
        <p:sp>
          <p:nvSpPr>
            <p:cNvPr id="119861" name="Line 96"/>
            <p:cNvSpPr>
              <a:spLocks noChangeShapeType="1"/>
            </p:cNvSpPr>
            <p:nvPr/>
          </p:nvSpPr>
          <p:spPr bwMode="auto">
            <a:xfrm>
              <a:off x="3036247" y="4005767"/>
              <a:ext cx="196654" cy="149297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zh-TW" altLang="en-US"/>
            </a:p>
          </p:txBody>
        </p:sp>
        <p:sp>
          <p:nvSpPr>
            <p:cNvPr id="119862" name="Line 95"/>
            <p:cNvSpPr>
              <a:spLocks noChangeShapeType="1"/>
            </p:cNvSpPr>
            <p:nvPr/>
          </p:nvSpPr>
          <p:spPr bwMode="auto">
            <a:xfrm flipV="1">
              <a:off x="3331543" y="4752256"/>
              <a:ext cx="393309" cy="74648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zh-TW" altLang="en-US"/>
            </a:p>
          </p:txBody>
        </p:sp>
        <p:sp>
          <p:nvSpPr>
            <p:cNvPr id="119863" name="Line 94"/>
            <p:cNvSpPr>
              <a:spLocks noChangeShapeType="1"/>
            </p:cNvSpPr>
            <p:nvPr/>
          </p:nvSpPr>
          <p:spPr bwMode="auto">
            <a:xfrm flipV="1">
              <a:off x="3822865" y="4005767"/>
              <a:ext cx="295924" cy="52254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zh-TW" altLang="en-US"/>
            </a:p>
          </p:txBody>
        </p:sp>
        <p:sp>
          <p:nvSpPr>
            <p:cNvPr id="119864" name="Line 93"/>
            <p:cNvSpPr>
              <a:spLocks noChangeShapeType="1"/>
            </p:cNvSpPr>
            <p:nvPr/>
          </p:nvSpPr>
          <p:spPr bwMode="auto">
            <a:xfrm>
              <a:off x="4314815" y="4005767"/>
              <a:ext cx="196654" cy="149297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zh-TW" altLang="en-US"/>
            </a:p>
          </p:txBody>
        </p:sp>
      </p:grpSp>
      <p:sp>
        <p:nvSpPr>
          <p:cNvPr id="28" name="Rectangle 158"/>
          <p:cNvSpPr>
            <a:spLocks noGrp="1" noChangeArrowheads="1"/>
          </p:cNvSpPr>
          <p:nvPr>
            <p:ph sz="half" idx="4294967295"/>
          </p:nvPr>
        </p:nvSpPr>
        <p:spPr>
          <a:xfrm>
            <a:off x="2895600" y="1445669"/>
            <a:ext cx="2201863" cy="535531"/>
          </a:xfrm>
        </p:spPr>
        <p:txBody>
          <a:bodyPr anchor="ctr">
            <a:spAutoFit/>
          </a:bodyPr>
          <a:lstStyle/>
          <a:p>
            <a:pPr marL="0" indent="0">
              <a:buNone/>
            </a:pPr>
            <a:r>
              <a:rPr lang="zh-TW" altLang="en-US" sz="3200" b="1" dirty="0" smtClean="0">
                <a:solidFill>
                  <a:srgbClr val="C00000"/>
                </a:solidFill>
              </a:rPr>
              <a:t>因果結構</a:t>
            </a:r>
          </a:p>
        </p:txBody>
      </p:sp>
      <p:grpSp>
        <p:nvGrpSpPr>
          <p:cNvPr id="4" name="群組 82"/>
          <p:cNvGrpSpPr>
            <a:grpSpLocks/>
          </p:cNvGrpSpPr>
          <p:nvPr/>
        </p:nvGrpSpPr>
        <p:grpSpPr bwMode="auto">
          <a:xfrm>
            <a:off x="7248525" y="1371600"/>
            <a:ext cx="3240088" cy="4887913"/>
            <a:chOff x="5724128" y="1774404"/>
            <a:chExt cx="3240360" cy="4888490"/>
          </a:xfrm>
        </p:grpSpPr>
        <p:grpSp>
          <p:nvGrpSpPr>
            <p:cNvPr id="119814" name="Group 60"/>
            <p:cNvGrpSpPr>
              <a:grpSpLocks noChangeAspect="1"/>
            </p:cNvGrpSpPr>
            <p:nvPr/>
          </p:nvGrpSpPr>
          <p:grpSpPr bwMode="auto">
            <a:xfrm>
              <a:off x="5724128" y="2574440"/>
              <a:ext cx="3024336" cy="4088454"/>
              <a:chOff x="2304" y="1824"/>
              <a:chExt cx="7336" cy="9855"/>
            </a:xfrm>
          </p:grpSpPr>
          <p:sp>
            <p:nvSpPr>
              <p:cNvPr id="119816" name="AutoShape 88"/>
              <p:cNvSpPr>
                <a:spLocks noChangeAspect="1" noChangeArrowheads="1" noTextEdit="1"/>
              </p:cNvSpPr>
              <p:nvPr/>
            </p:nvSpPr>
            <p:spPr bwMode="auto">
              <a:xfrm>
                <a:off x="2304" y="1824"/>
                <a:ext cx="7336" cy="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119817" name="Rectangle 87"/>
              <p:cNvSpPr>
                <a:spLocks noChangeArrowheads="1"/>
              </p:cNvSpPr>
              <p:nvPr/>
            </p:nvSpPr>
            <p:spPr bwMode="auto">
              <a:xfrm>
                <a:off x="4749" y="2094"/>
                <a:ext cx="2446" cy="81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solidFill>
                    <a:schemeClr val="bg1"/>
                  </a:solidFill>
                  <a:latin typeface="Calibri" panose="020F0502020204030204" pitchFamily="34" charset="0"/>
                  <a:ea typeface="新細明體" panose="02020500000000000000" pitchFamily="18" charset="-120"/>
                </a:endParaRPr>
              </a:p>
            </p:txBody>
          </p:sp>
          <p:sp>
            <p:nvSpPr>
              <p:cNvPr id="119818" name="Rectangle 86"/>
              <p:cNvSpPr>
                <a:spLocks noChangeArrowheads="1"/>
              </p:cNvSpPr>
              <p:nvPr/>
            </p:nvSpPr>
            <p:spPr bwMode="auto">
              <a:xfrm>
                <a:off x="2576" y="3984"/>
                <a:ext cx="1631" cy="81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solidFill>
                    <a:schemeClr val="bg1"/>
                  </a:solidFill>
                  <a:latin typeface="Calibri" panose="020F0502020204030204" pitchFamily="34" charset="0"/>
                  <a:ea typeface="新細明體" panose="02020500000000000000" pitchFamily="18" charset="-120"/>
                </a:endParaRPr>
              </a:p>
            </p:txBody>
          </p:sp>
          <p:sp>
            <p:nvSpPr>
              <p:cNvPr id="119819" name="Rectangle 85"/>
              <p:cNvSpPr>
                <a:spLocks noChangeArrowheads="1"/>
              </p:cNvSpPr>
              <p:nvPr/>
            </p:nvSpPr>
            <p:spPr bwMode="auto">
              <a:xfrm>
                <a:off x="7602" y="3984"/>
                <a:ext cx="1627" cy="81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solidFill>
                    <a:schemeClr val="bg1"/>
                  </a:solidFill>
                  <a:latin typeface="Calibri" panose="020F0502020204030204" pitchFamily="34" charset="0"/>
                  <a:ea typeface="新細明體" panose="02020500000000000000" pitchFamily="18" charset="-120"/>
                </a:endParaRPr>
              </a:p>
            </p:txBody>
          </p:sp>
          <p:sp>
            <p:nvSpPr>
              <p:cNvPr id="119820" name="Rectangle 84"/>
              <p:cNvSpPr>
                <a:spLocks noChangeArrowheads="1"/>
              </p:cNvSpPr>
              <p:nvPr/>
            </p:nvSpPr>
            <p:spPr bwMode="auto">
              <a:xfrm>
                <a:off x="2576" y="5604"/>
                <a:ext cx="1631" cy="81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solidFill>
                    <a:schemeClr val="bg1"/>
                  </a:solidFill>
                  <a:latin typeface="Calibri" panose="020F0502020204030204" pitchFamily="34" charset="0"/>
                  <a:ea typeface="新細明體" panose="02020500000000000000" pitchFamily="18" charset="-120"/>
                </a:endParaRPr>
              </a:p>
            </p:txBody>
          </p:sp>
          <p:sp>
            <p:nvSpPr>
              <p:cNvPr id="119821" name="Rectangle 83"/>
              <p:cNvSpPr>
                <a:spLocks noChangeArrowheads="1"/>
              </p:cNvSpPr>
              <p:nvPr/>
            </p:nvSpPr>
            <p:spPr bwMode="auto">
              <a:xfrm>
                <a:off x="5157" y="5604"/>
                <a:ext cx="1632" cy="81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solidFill>
                    <a:schemeClr val="bg1"/>
                  </a:solidFill>
                  <a:latin typeface="Calibri" panose="020F0502020204030204" pitchFamily="34" charset="0"/>
                  <a:ea typeface="新細明體" panose="02020500000000000000" pitchFamily="18" charset="-120"/>
                </a:endParaRPr>
              </a:p>
            </p:txBody>
          </p:sp>
          <p:sp>
            <p:nvSpPr>
              <p:cNvPr id="119822" name="Rectangle 82"/>
              <p:cNvSpPr>
                <a:spLocks noChangeArrowheads="1"/>
              </p:cNvSpPr>
              <p:nvPr/>
            </p:nvSpPr>
            <p:spPr bwMode="auto">
              <a:xfrm>
                <a:off x="7602" y="5604"/>
                <a:ext cx="1627" cy="81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solidFill>
                    <a:schemeClr val="bg1"/>
                  </a:solidFill>
                  <a:latin typeface="Calibri" panose="020F0502020204030204" pitchFamily="34" charset="0"/>
                  <a:ea typeface="新細明體" panose="02020500000000000000" pitchFamily="18" charset="-120"/>
                </a:endParaRPr>
              </a:p>
            </p:txBody>
          </p:sp>
          <p:sp>
            <p:nvSpPr>
              <p:cNvPr id="119823" name="Rectangle 81"/>
              <p:cNvSpPr>
                <a:spLocks noChangeArrowheads="1"/>
              </p:cNvSpPr>
              <p:nvPr/>
            </p:nvSpPr>
            <p:spPr bwMode="auto">
              <a:xfrm>
                <a:off x="7602" y="7494"/>
                <a:ext cx="1627" cy="81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solidFill>
                    <a:schemeClr val="bg1"/>
                  </a:solidFill>
                  <a:latin typeface="Calibri" panose="020F0502020204030204" pitchFamily="34" charset="0"/>
                  <a:ea typeface="新細明體" panose="02020500000000000000" pitchFamily="18" charset="-120"/>
                </a:endParaRPr>
              </a:p>
            </p:txBody>
          </p:sp>
          <p:sp>
            <p:nvSpPr>
              <p:cNvPr id="119824" name="Rectangle 80"/>
              <p:cNvSpPr>
                <a:spLocks noChangeArrowheads="1"/>
              </p:cNvSpPr>
              <p:nvPr/>
            </p:nvSpPr>
            <p:spPr bwMode="auto">
              <a:xfrm>
                <a:off x="2576" y="7494"/>
                <a:ext cx="1626" cy="81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solidFill>
                    <a:schemeClr val="bg1"/>
                  </a:solidFill>
                  <a:latin typeface="Calibri" panose="020F0502020204030204" pitchFamily="34" charset="0"/>
                  <a:ea typeface="新細明體" panose="02020500000000000000" pitchFamily="18" charset="-120"/>
                </a:endParaRPr>
              </a:p>
            </p:txBody>
          </p:sp>
          <p:sp>
            <p:nvSpPr>
              <p:cNvPr id="119825" name="Rectangle 79"/>
              <p:cNvSpPr>
                <a:spLocks noChangeArrowheads="1"/>
              </p:cNvSpPr>
              <p:nvPr/>
            </p:nvSpPr>
            <p:spPr bwMode="auto">
              <a:xfrm>
                <a:off x="5157" y="7494"/>
                <a:ext cx="1626" cy="81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solidFill>
                    <a:schemeClr val="bg1"/>
                  </a:solidFill>
                  <a:latin typeface="Calibri" panose="020F0502020204030204" pitchFamily="34" charset="0"/>
                  <a:ea typeface="新細明體" panose="02020500000000000000" pitchFamily="18" charset="-120"/>
                </a:endParaRPr>
              </a:p>
            </p:txBody>
          </p:sp>
          <p:sp>
            <p:nvSpPr>
              <p:cNvPr id="119826" name="Rectangle 78"/>
              <p:cNvSpPr>
                <a:spLocks noChangeArrowheads="1"/>
              </p:cNvSpPr>
              <p:nvPr/>
            </p:nvSpPr>
            <p:spPr bwMode="auto">
              <a:xfrm>
                <a:off x="7602" y="9519"/>
                <a:ext cx="1627" cy="81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solidFill>
                    <a:schemeClr val="bg1"/>
                  </a:solidFill>
                  <a:latin typeface="Calibri" panose="020F0502020204030204" pitchFamily="34" charset="0"/>
                  <a:ea typeface="新細明體" panose="02020500000000000000" pitchFamily="18" charset="-120"/>
                </a:endParaRPr>
              </a:p>
            </p:txBody>
          </p:sp>
          <p:sp>
            <p:nvSpPr>
              <p:cNvPr id="119827" name="Rectangle 77"/>
              <p:cNvSpPr>
                <a:spLocks noChangeArrowheads="1"/>
              </p:cNvSpPr>
              <p:nvPr/>
            </p:nvSpPr>
            <p:spPr bwMode="auto">
              <a:xfrm>
                <a:off x="5157" y="9519"/>
                <a:ext cx="1627" cy="81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solidFill>
                    <a:schemeClr val="bg1"/>
                  </a:solidFill>
                  <a:latin typeface="Calibri" panose="020F0502020204030204" pitchFamily="34" charset="0"/>
                  <a:ea typeface="新細明體" panose="02020500000000000000" pitchFamily="18" charset="-120"/>
                </a:endParaRPr>
              </a:p>
            </p:txBody>
          </p:sp>
          <p:sp>
            <p:nvSpPr>
              <p:cNvPr id="119828" name="Rectangle 76"/>
              <p:cNvSpPr>
                <a:spLocks noChangeArrowheads="1"/>
              </p:cNvSpPr>
              <p:nvPr/>
            </p:nvSpPr>
            <p:spPr bwMode="auto">
              <a:xfrm>
                <a:off x="2576" y="9519"/>
                <a:ext cx="1627" cy="81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solidFill>
                    <a:schemeClr val="bg1"/>
                  </a:solidFill>
                  <a:latin typeface="Calibri" panose="020F0502020204030204" pitchFamily="34" charset="0"/>
                  <a:ea typeface="新細明體" panose="02020500000000000000" pitchFamily="18" charset="-120"/>
                </a:endParaRPr>
              </a:p>
            </p:txBody>
          </p:sp>
          <p:sp>
            <p:nvSpPr>
              <p:cNvPr id="119829" name="Rectangle 75"/>
              <p:cNvSpPr>
                <a:spLocks noChangeArrowheads="1"/>
              </p:cNvSpPr>
              <p:nvPr/>
            </p:nvSpPr>
            <p:spPr bwMode="auto">
              <a:xfrm>
                <a:off x="5029" y="4323"/>
                <a:ext cx="1832" cy="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1200">
                    <a:solidFill>
                      <a:schemeClr val="bg1"/>
                    </a:solidFill>
                    <a:latin typeface="Times New Roman" panose="02020603050405020304" pitchFamily="18" charset="0"/>
                    <a:ea typeface="新細明體" panose="02020500000000000000" pitchFamily="18" charset="-120"/>
                    <a:cs typeface="Times New Roman" panose="02020603050405020304" pitchFamily="18" charset="0"/>
                  </a:rPr>
                  <a:t>特徵</a:t>
                </a:r>
                <a:endParaRPr lang="zh-TW" altLang="en-US" sz="1800">
                  <a:solidFill>
                    <a:schemeClr val="bg1"/>
                  </a:solidFill>
                  <a:latin typeface="Arial" panose="020B0604020202020204" pitchFamily="34" charset="0"/>
                  <a:ea typeface="新細明體" panose="02020500000000000000" pitchFamily="18" charset="-120"/>
                  <a:cs typeface="Times New Roman" panose="02020603050405020304" pitchFamily="18" charset="0"/>
                </a:endParaRPr>
              </a:p>
            </p:txBody>
          </p:sp>
          <p:sp>
            <p:nvSpPr>
              <p:cNvPr id="119830" name="Line 74"/>
              <p:cNvSpPr>
                <a:spLocks noChangeShapeType="1"/>
              </p:cNvSpPr>
              <p:nvPr/>
            </p:nvSpPr>
            <p:spPr bwMode="auto">
              <a:xfrm>
                <a:off x="3391" y="4794"/>
                <a:ext cx="0" cy="8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9831" name="Line 73"/>
              <p:cNvSpPr>
                <a:spLocks noChangeShapeType="1"/>
              </p:cNvSpPr>
              <p:nvPr/>
            </p:nvSpPr>
            <p:spPr bwMode="auto">
              <a:xfrm flipH="1">
                <a:off x="3391" y="2904"/>
                <a:ext cx="2309" cy="10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9832" name="Line 72"/>
              <p:cNvSpPr>
                <a:spLocks noChangeShapeType="1"/>
              </p:cNvSpPr>
              <p:nvPr/>
            </p:nvSpPr>
            <p:spPr bwMode="auto">
              <a:xfrm>
                <a:off x="6244" y="2904"/>
                <a:ext cx="2037" cy="10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9833" name="Line 71"/>
              <p:cNvSpPr>
                <a:spLocks noChangeShapeType="1"/>
              </p:cNvSpPr>
              <p:nvPr/>
            </p:nvSpPr>
            <p:spPr bwMode="auto">
              <a:xfrm>
                <a:off x="8417" y="4794"/>
                <a:ext cx="0" cy="81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9834" name="Line 70"/>
              <p:cNvSpPr>
                <a:spLocks noChangeShapeType="1"/>
              </p:cNvSpPr>
              <p:nvPr/>
            </p:nvSpPr>
            <p:spPr bwMode="auto">
              <a:xfrm>
                <a:off x="3391" y="6414"/>
                <a:ext cx="0" cy="10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9835" name="Line 69"/>
              <p:cNvSpPr>
                <a:spLocks noChangeShapeType="1"/>
              </p:cNvSpPr>
              <p:nvPr/>
            </p:nvSpPr>
            <p:spPr bwMode="auto">
              <a:xfrm>
                <a:off x="4206" y="6009"/>
                <a:ext cx="95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9836" name="Line 68"/>
              <p:cNvSpPr>
                <a:spLocks noChangeShapeType="1"/>
              </p:cNvSpPr>
              <p:nvPr/>
            </p:nvSpPr>
            <p:spPr bwMode="auto">
              <a:xfrm>
                <a:off x="6787" y="6009"/>
                <a:ext cx="81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9837" name="Line 67"/>
              <p:cNvSpPr>
                <a:spLocks noChangeShapeType="1"/>
              </p:cNvSpPr>
              <p:nvPr/>
            </p:nvSpPr>
            <p:spPr bwMode="auto">
              <a:xfrm>
                <a:off x="8417" y="6414"/>
                <a:ext cx="1" cy="10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9838" name="Line 66"/>
              <p:cNvSpPr>
                <a:spLocks noChangeShapeType="1"/>
              </p:cNvSpPr>
              <p:nvPr/>
            </p:nvSpPr>
            <p:spPr bwMode="auto">
              <a:xfrm>
                <a:off x="3391" y="8304"/>
                <a:ext cx="0" cy="121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9839" name="Line 65"/>
              <p:cNvSpPr>
                <a:spLocks noChangeShapeType="1"/>
              </p:cNvSpPr>
              <p:nvPr/>
            </p:nvSpPr>
            <p:spPr bwMode="auto">
              <a:xfrm>
                <a:off x="4206" y="7899"/>
                <a:ext cx="95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9840" name="Line 64"/>
              <p:cNvSpPr>
                <a:spLocks noChangeShapeType="1"/>
              </p:cNvSpPr>
              <p:nvPr/>
            </p:nvSpPr>
            <p:spPr bwMode="auto">
              <a:xfrm>
                <a:off x="6787" y="7899"/>
                <a:ext cx="81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9841" name="Line 63"/>
              <p:cNvSpPr>
                <a:spLocks noChangeShapeType="1"/>
              </p:cNvSpPr>
              <p:nvPr/>
            </p:nvSpPr>
            <p:spPr bwMode="auto">
              <a:xfrm>
                <a:off x="8417" y="8304"/>
                <a:ext cx="0" cy="121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9842" name="Line 62"/>
              <p:cNvSpPr>
                <a:spLocks noChangeShapeType="1"/>
              </p:cNvSpPr>
              <p:nvPr/>
            </p:nvSpPr>
            <p:spPr bwMode="auto">
              <a:xfrm>
                <a:off x="4206" y="9924"/>
                <a:ext cx="951"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19843" name="Line 61"/>
              <p:cNvSpPr>
                <a:spLocks noChangeShapeType="1"/>
              </p:cNvSpPr>
              <p:nvPr/>
            </p:nvSpPr>
            <p:spPr bwMode="auto">
              <a:xfrm>
                <a:off x="6787" y="9924"/>
                <a:ext cx="81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grpSp>
        <p:sp>
          <p:nvSpPr>
            <p:cNvPr id="119815" name="Rectangle 158"/>
            <p:cNvSpPr>
              <a:spLocks noChangeArrowheads="1"/>
            </p:cNvSpPr>
            <p:nvPr/>
          </p:nvSpPr>
          <p:spPr bwMode="auto">
            <a:xfrm>
              <a:off x="5724128" y="1774404"/>
              <a:ext cx="3240360" cy="57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b="1" dirty="0">
                  <a:solidFill>
                    <a:srgbClr val="C00000"/>
                  </a:solidFill>
                </a:rPr>
                <a:t>比較、對照結構</a:t>
              </a:r>
            </a:p>
          </p:txBody>
        </p:sp>
      </p:grpSp>
    </p:spTree>
    <p:extLst>
      <p:ext uri="{BB962C8B-B14F-4D97-AF65-F5344CB8AC3E}">
        <p14:creationId xmlns:p14="http://schemas.microsoft.com/office/powerpoint/2010/main" val="2183735912"/>
      </p:ext>
    </p:extLst>
  </p:cSld>
  <p:clrMapOvr>
    <a:masterClrMapping/>
  </p:clrMapOvr>
  <p:transition spd="slow" advTm="5722"/>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41"/>
          <p:cNvGrpSpPr>
            <a:grpSpLocks/>
          </p:cNvGrpSpPr>
          <p:nvPr/>
        </p:nvGrpSpPr>
        <p:grpSpPr bwMode="auto">
          <a:xfrm>
            <a:off x="1893888" y="1219200"/>
            <a:ext cx="4489450" cy="4992688"/>
            <a:chOff x="370488" y="1683281"/>
            <a:chExt cx="4489544" cy="4992451"/>
          </a:xfrm>
        </p:grpSpPr>
        <p:sp>
          <p:nvSpPr>
            <p:cNvPr id="121874" name="Rectangle 158"/>
            <p:cNvSpPr>
              <a:spLocks noChangeArrowheads="1"/>
            </p:cNvSpPr>
            <p:nvPr/>
          </p:nvSpPr>
          <p:spPr bwMode="auto">
            <a:xfrm>
              <a:off x="1240456" y="1683281"/>
              <a:ext cx="2971862" cy="57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b="1" dirty="0">
                  <a:solidFill>
                    <a:srgbClr val="C00000"/>
                  </a:solidFill>
                </a:rPr>
                <a:t>問題解決結構</a:t>
              </a:r>
            </a:p>
          </p:txBody>
        </p:sp>
        <p:grpSp>
          <p:nvGrpSpPr>
            <p:cNvPr id="121875" name="群組 5"/>
            <p:cNvGrpSpPr>
              <a:grpSpLocks/>
            </p:cNvGrpSpPr>
            <p:nvPr/>
          </p:nvGrpSpPr>
          <p:grpSpPr bwMode="auto">
            <a:xfrm>
              <a:off x="370488" y="2492896"/>
              <a:ext cx="4489544" cy="4182836"/>
              <a:chOff x="2915816" y="2924944"/>
              <a:chExt cx="3168352" cy="1808201"/>
            </a:xfrm>
          </p:grpSpPr>
          <p:sp>
            <p:nvSpPr>
              <p:cNvPr id="7" name="矩形 6"/>
              <p:cNvSpPr/>
              <p:nvPr/>
            </p:nvSpPr>
            <p:spPr>
              <a:xfrm>
                <a:off x="4121313" y="2924932"/>
                <a:ext cx="689015" cy="295765"/>
              </a:xfrm>
              <a:prstGeom prst="rect">
                <a:avLst/>
              </a:prstGeom>
              <a:ln w="12700">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400" b="1" dirty="0">
                    <a:solidFill>
                      <a:schemeClr val="tx1"/>
                    </a:solidFill>
                    <a:latin typeface="微軟正黑體" pitchFamily="34" charset="-120"/>
                    <a:ea typeface="微軟正黑體" pitchFamily="34" charset="-120"/>
                  </a:rPr>
                  <a:t>問題</a:t>
                </a:r>
              </a:p>
            </p:txBody>
          </p:sp>
          <p:sp>
            <p:nvSpPr>
              <p:cNvPr id="8" name="矩形 7"/>
              <p:cNvSpPr/>
              <p:nvPr/>
            </p:nvSpPr>
            <p:spPr>
              <a:xfrm>
                <a:off x="2915816" y="3429310"/>
                <a:ext cx="689015" cy="295764"/>
              </a:xfrm>
              <a:prstGeom prst="rect">
                <a:avLst/>
              </a:prstGeom>
              <a:ln w="12700">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400" b="1">
                    <a:solidFill>
                      <a:schemeClr val="tx1"/>
                    </a:solidFill>
                    <a:latin typeface="微軟正黑體" pitchFamily="34" charset="-120"/>
                    <a:ea typeface="微軟正黑體" pitchFamily="34" charset="-120"/>
                  </a:rPr>
                  <a:t>解決</a:t>
                </a:r>
                <a:r>
                  <a:rPr lang="en-US" altLang="zh-TW" sz="2400" b="1">
                    <a:solidFill>
                      <a:schemeClr val="tx1"/>
                    </a:solidFill>
                    <a:latin typeface="微軟正黑體" pitchFamily="34" charset="-120"/>
                    <a:ea typeface="微軟正黑體" pitchFamily="34" charset="-120"/>
                  </a:rPr>
                  <a:t>1</a:t>
                </a:r>
                <a:endParaRPr lang="zh-TW" altLang="en-US" sz="2400" b="1">
                  <a:solidFill>
                    <a:schemeClr val="tx1"/>
                  </a:solidFill>
                  <a:latin typeface="微軟正黑體" pitchFamily="34" charset="-120"/>
                  <a:ea typeface="微軟正黑體" pitchFamily="34" charset="-120"/>
                </a:endParaRPr>
              </a:p>
            </p:txBody>
          </p:sp>
          <p:sp>
            <p:nvSpPr>
              <p:cNvPr id="9" name="矩形 8"/>
              <p:cNvSpPr/>
              <p:nvPr/>
            </p:nvSpPr>
            <p:spPr>
              <a:xfrm>
                <a:off x="3742635" y="3429310"/>
                <a:ext cx="689015" cy="295764"/>
              </a:xfrm>
              <a:prstGeom prst="rect">
                <a:avLst/>
              </a:prstGeom>
              <a:ln w="12700">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400" b="1" dirty="0">
                    <a:solidFill>
                      <a:schemeClr val="tx1"/>
                    </a:solidFill>
                    <a:latin typeface="微軟正黑體" pitchFamily="34" charset="-120"/>
                    <a:ea typeface="微軟正黑體" pitchFamily="34" charset="-120"/>
                  </a:rPr>
                  <a:t>解決</a:t>
                </a:r>
                <a:r>
                  <a:rPr lang="en-US" altLang="zh-TW" sz="2400" b="1" dirty="0">
                    <a:solidFill>
                      <a:schemeClr val="tx1"/>
                    </a:solidFill>
                    <a:latin typeface="微軟正黑體" pitchFamily="34" charset="-120"/>
                    <a:ea typeface="微軟正黑體" pitchFamily="34" charset="-120"/>
                  </a:rPr>
                  <a:t>2</a:t>
                </a:r>
                <a:endParaRPr lang="zh-TW" altLang="en-US" sz="2400" b="1" dirty="0">
                  <a:solidFill>
                    <a:schemeClr val="tx1"/>
                  </a:solidFill>
                  <a:latin typeface="微軟正黑體" pitchFamily="34" charset="-120"/>
                  <a:ea typeface="微軟正黑體" pitchFamily="34" charset="-120"/>
                </a:endParaRPr>
              </a:p>
            </p:txBody>
          </p:sp>
          <p:sp>
            <p:nvSpPr>
              <p:cNvPr id="10" name="矩形 9"/>
              <p:cNvSpPr/>
              <p:nvPr/>
            </p:nvSpPr>
            <p:spPr>
              <a:xfrm>
                <a:off x="4568333" y="3429310"/>
                <a:ext cx="689016" cy="295764"/>
              </a:xfrm>
              <a:prstGeom prst="rect">
                <a:avLst/>
              </a:prstGeom>
              <a:ln w="12700">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400" b="1">
                    <a:solidFill>
                      <a:schemeClr val="tx1"/>
                    </a:solidFill>
                    <a:latin typeface="微軟正黑體" pitchFamily="34" charset="-120"/>
                    <a:ea typeface="微軟正黑體" pitchFamily="34" charset="-120"/>
                  </a:rPr>
                  <a:t>解決</a:t>
                </a:r>
                <a:r>
                  <a:rPr lang="en-US" altLang="zh-TW" sz="2400" b="1">
                    <a:solidFill>
                      <a:schemeClr val="tx1"/>
                    </a:solidFill>
                    <a:latin typeface="微軟正黑體" pitchFamily="34" charset="-120"/>
                    <a:ea typeface="微軟正黑體" pitchFamily="34" charset="-120"/>
                  </a:rPr>
                  <a:t>3</a:t>
                </a:r>
                <a:endParaRPr lang="zh-TW" altLang="en-US" sz="2400" b="1">
                  <a:solidFill>
                    <a:schemeClr val="tx1"/>
                  </a:solidFill>
                  <a:latin typeface="微軟正黑體" pitchFamily="34" charset="-120"/>
                  <a:ea typeface="微軟正黑體" pitchFamily="34" charset="-120"/>
                </a:endParaRPr>
              </a:p>
            </p:txBody>
          </p:sp>
          <p:sp>
            <p:nvSpPr>
              <p:cNvPr id="11" name="矩形 10"/>
              <p:cNvSpPr/>
              <p:nvPr/>
            </p:nvSpPr>
            <p:spPr>
              <a:xfrm>
                <a:off x="5395152" y="3429310"/>
                <a:ext cx="689016" cy="295764"/>
              </a:xfrm>
              <a:prstGeom prst="rect">
                <a:avLst/>
              </a:prstGeom>
              <a:ln w="12700">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400" b="1">
                    <a:solidFill>
                      <a:schemeClr val="tx1"/>
                    </a:solidFill>
                    <a:latin typeface="微軟正黑體" pitchFamily="34" charset="-120"/>
                    <a:ea typeface="微軟正黑體" pitchFamily="34" charset="-120"/>
                  </a:rPr>
                  <a:t>解決</a:t>
                </a:r>
                <a:r>
                  <a:rPr lang="en-US" altLang="zh-TW" sz="2400" b="1">
                    <a:solidFill>
                      <a:schemeClr val="tx1"/>
                    </a:solidFill>
                    <a:latin typeface="微軟正黑體" pitchFamily="34" charset="-120"/>
                    <a:ea typeface="微軟正黑體" pitchFamily="34" charset="-120"/>
                  </a:rPr>
                  <a:t>4</a:t>
                </a:r>
              </a:p>
            </p:txBody>
          </p:sp>
          <p:sp>
            <p:nvSpPr>
              <p:cNvPr id="12" name="矩形 11"/>
              <p:cNvSpPr/>
              <p:nvPr/>
            </p:nvSpPr>
            <p:spPr>
              <a:xfrm>
                <a:off x="3329225" y="3860948"/>
                <a:ext cx="689016" cy="296451"/>
              </a:xfrm>
              <a:prstGeom prst="rect">
                <a:avLst/>
              </a:prstGeom>
              <a:ln w="12700">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400" b="1">
                    <a:solidFill>
                      <a:schemeClr val="tx1"/>
                    </a:solidFill>
                    <a:latin typeface="微軟正黑體" pitchFamily="34" charset="-120"/>
                    <a:ea typeface="微軟正黑體" pitchFamily="34" charset="-120"/>
                  </a:rPr>
                  <a:t>結果</a:t>
                </a:r>
                <a:r>
                  <a:rPr lang="en-US" altLang="zh-TW" sz="2400" b="1">
                    <a:solidFill>
                      <a:schemeClr val="tx1"/>
                    </a:solidFill>
                    <a:latin typeface="微軟正黑體" pitchFamily="34" charset="-120"/>
                    <a:ea typeface="微軟正黑體" pitchFamily="34" charset="-120"/>
                  </a:rPr>
                  <a:t>1</a:t>
                </a:r>
                <a:endParaRPr lang="zh-TW" altLang="en-US" sz="2400" b="1">
                  <a:solidFill>
                    <a:schemeClr val="tx1"/>
                  </a:solidFill>
                  <a:latin typeface="微軟正黑體" pitchFamily="34" charset="-120"/>
                  <a:ea typeface="微軟正黑體" pitchFamily="34" charset="-120"/>
                </a:endParaRPr>
              </a:p>
            </p:txBody>
          </p:sp>
          <p:sp>
            <p:nvSpPr>
              <p:cNvPr id="13" name="矩形 12"/>
              <p:cNvSpPr/>
              <p:nvPr/>
            </p:nvSpPr>
            <p:spPr>
              <a:xfrm>
                <a:off x="5051205" y="3860948"/>
                <a:ext cx="689015" cy="296451"/>
              </a:xfrm>
              <a:prstGeom prst="rect">
                <a:avLst/>
              </a:prstGeom>
              <a:ln w="12700">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400" b="1">
                    <a:solidFill>
                      <a:schemeClr val="tx1"/>
                    </a:solidFill>
                    <a:latin typeface="微軟正黑體" pitchFamily="34" charset="-120"/>
                    <a:ea typeface="微軟正黑體" pitchFamily="34" charset="-120"/>
                  </a:rPr>
                  <a:t>結果</a:t>
                </a:r>
                <a:r>
                  <a:rPr lang="en-US" altLang="zh-TW" sz="2400" b="1">
                    <a:solidFill>
                      <a:schemeClr val="tx1"/>
                    </a:solidFill>
                    <a:latin typeface="微軟正黑體" pitchFamily="34" charset="-120"/>
                    <a:ea typeface="微軟正黑體" pitchFamily="34" charset="-120"/>
                  </a:rPr>
                  <a:t>2</a:t>
                </a:r>
                <a:endParaRPr lang="zh-TW" altLang="en-US" sz="2400" b="1">
                  <a:solidFill>
                    <a:schemeClr val="tx1"/>
                  </a:solidFill>
                  <a:latin typeface="微軟正黑體" pitchFamily="34" charset="-120"/>
                  <a:ea typeface="微軟正黑體" pitchFamily="34" charset="-120"/>
                </a:endParaRPr>
              </a:p>
            </p:txBody>
          </p:sp>
          <p:sp>
            <p:nvSpPr>
              <p:cNvPr id="14" name="矩形 13"/>
              <p:cNvSpPr/>
              <p:nvPr/>
            </p:nvSpPr>
            <p:spPr>
              <a:xfrm>
                <a:off x="4189654" y="4437380"/>
                <a:ext cx="689016" cy="295765"/>
              </a:xfrm>
              <a:prstGeom prst="rect">
                <a:avLst/>
              </a:prstGeom>
              <a:ln w="12700">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400" b="1">
                    <a:solidFill>
                      <a:schemeClr val="tx1"/>
                    </a:solidFill>
                    <a:latin typeface="微軟正黑體" pitchFamily="34" charset="-120"/>
                    <a:ea typeface="微軟正黑體" pitchFamily="34" charset="-120"/>
                  </a:rPr>
                  <a:t>解決</a:t>
                </a:r>
              </a:p>
            </p:txBody>
          </p:sp>
          <p:cxnSp>
            <p:nvCxnSpPr>
              <p:cNvPr id="15" name="直線單箭頭接點 14"/>
              <p:cNvCxnSpPr>
                <a:stCxn id="8" idx="2"/>
                <a:endCxn id="12" idx="0"/>
              </p:cNvCxnSpPr>
              <p:nvPr/>
            </p:nvCxnSpPr>
            <p:spPr>
              <a:xfrm>
                <a:off x="3259763" y="3725075"/>
                <a:ext cx="413410" cy="135873"/>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16" name="直線單箭頭接點 15"/>
              <p:cNvCxnSpPr>
                <a:stCxn id="9" idx="2"/>
                <a:endCxn id="12" idx="0"/>
              </p:cNvCxnSpPr>
              <p:nvPr/>
            </p:nvCxnSpPr>
            <p:spPr>
              <a:xfrm flipH="1">
                <a:off x="3673173" y="3725075"/>
                <a:ext cx="413409" cy="135873"/>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17" name="直線單箭頭接點 16"/>
              <p:cNvCxnSpPr>
                <a:stCxn id="10" idx="2"/>
                <a:endCxn id="13" idx="0"/>
              </p:cNvCxnSpPr>
              <p:nvPr/>
            </p:nvCxnSpPr>
            <p:spPr>
              <a:xfrm>
                <a:off x="4913401" y="3725075"/>
                <a:ext cx="481751" cy="135873"/>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18" name="直線單箭頭接點 17"/>
              <p:cNvCxnSpPr>
                <a:stCxn id="11" idx="2"/>
                <a:endCxn id="13" idx="0"/>
              </p:cNvCxnSpPr>
              <p:nvPr/>
            </p:nvCxnSpPr>
            <p:spPr>
              <a:xfrm flipH="1">
                <a:off x="5395152" y="3725075"/>
                <a:ext cx="345068" cy="135873"/>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19" name="直線單箭頭接點 18"/>
              <p:cNvCxnSpPr>
                <a:stCxn id="12" idx="2"/>
                <a:endCxn id="14" idx="0"/>
              </p:cNvCxnSpPr>
              <p:nvPr/>
            </p:nvCxnSpPr>
            <p:spPr>
              <a:xfrm>
                <a:off x="3673173" y="4157399"/>
                <a:ext cx="861549" cy="279981"/>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20" name="直線單箭頭接點 19"/>
              <p:cNvCxnSpPr>
                <a:stCxn id="13" idx="2"/>
                <a:endCxn id="14" idx="0"/>
              </p:cNvCxnSpPr>
              <p:nvPr/>
            </p:nvCxnSpPr>
            <p:spPr>
              <a:xfrm flipH="1">
                <a:off x="4534723" y="4157399"/>
                <a:ext cx="860429" cy="279981"/>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21" name="直線接點 20"/>
              <p:cNvCxnSpPr/>
              <p:nvPr/>
            </p:nvCxnSpPr>
            <p:spPr>
              <a:xfrm flipH="1">
                <a:off x="3297855" y="3220697"/>
                <a:ext cx="1205497" cy="208614"/>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 name="直線接點 21"/>
              <p:cNvCxnSpPr/>
              <p:nvPr/>
            </p:nvCxnSpPr>
            <p:spPr>
              <a:xfrm>
                <a:off x="4503353" y="3220697"/>
                <a:ext cx="1273839" cy="208614"/>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 name="直線接點 22"/>
              <p:cNvCxnSpPr/>
              <p:nvPr/>
            </p:nvCxnSpPr>
            <p:spPr>
              <a:xfrm flipH="1">
                <a:off x="4123554" y="3220697"/>
                <a:ext cx="379799" cy="208614"/>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4" name="直線接點 23"/>
              <p:cNvCxnSpPr/>
              <p:nvPr/>
            </p:nvCxnSpPr>
            <p:spPr>
              <a:xfrm>
                <a:off x="4503353" y="3220697"/>
                <a:ext cx="447020" cy="208614"/>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grpSp>
      <p:grpSp>
        <p:nvGrpSpPr>
          <p:cNvPr id="5" name="群組 42"/>
          <p:cNvGrpSpPr>
            <a:grpSpLocks/>
          </p:cNvGrpSpPr>
          <p:nvPr/>
        </p:nvGrpSpPr>
        <p:grpSpPr bwMode="auto">
          <a:xfrm>
            <a:off x="6816725" y="1295400"/>
            <a:ext cx="3671888" cy="3330575"/>
            <a:chOff x="5292080" y="1693684"/>
            <a:chExt cx="3672408" cy="3330191"/>
          </a:xfrm>
        </p:grpSpPr>
        <p:grpSp>
          <p:nvGrpSpPr>
            <p:cNvPr id="121861" name="群組 26"/>
            <p:cNvGrpSpPr>
              <a:grpSpLocks/>
            </p:cNvGrpSpPr>
            <p:nvPr/>
          </p:nvGrpSpPr>
          <p:grpSpPr bwMode="auto">
            <a:xfrm>
              <a:off x="5292080" y="2708920"/>
              <a:ext cx="3672408" cy="2314955"/>
              <a:chOff x="2267744" y="404664"/>
              <a:chExt cx="4140360" cy="1800200"/>
            </a:xfrm>
          </p:grpSpPr>
          <p:sp>
            <p:nvSpPr>
              <p:cNvPr id="29" name="矩形 28"/>
              <p:cNvSpPr/>
              <p:nvPr/>
            </p:nvSpPr>
            <p:spPr>
              <a:xfrm>
                <a:off x="3563732" y="405167"/>
                <a:ext cx="1440982" cy="648039"/>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zh-TW" altLang="en-US" sz="2400" b="1">
                  <a:solidFill>
                    <a:schemeClr val="tx1"/>
                  </a:solidFill>
                  <a:latin typeface="微軟正黑體" pitchFamily="34" charset="-120"/>
                  <a:ea typeface="微軟正黑體" pitchFamily="34" charset="-120"/>
                </a:endParaRPr>
              </a:p>
            </p:txBody>
          </p:sp>
          <p:sp>
            <p:nvSpPr>
              <p:cNvPr id="30" name="矩形 29"/>
              <p:cNvSpPr/>
              <p:nvPr/>
            </p:nvSpPr>
            <p:spPr>
              <a:xfrm>
                <a:off x="2267744" y="1556825"/>
                <a:ext cx="900390" cy="648039"/>
              </a:xfrm>
              <a:prstGeom prst="rect">
                <a:avLst/>
              </a:prstGeom>
              <a:ln w="12700">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400" b="1">
                    <a:solidFill>
                      <a:schemeClr val="tx1"/>
                    </a:solidFill>
                    <a:latin typeface="微軟正黑體" pitchFamily="34" charset="-120"/>
                    <a:ea typeface="微軟正黑體" pitchFamily="34" charset="-120"/>
                  </a:rPr>
                  <a:t>例</a:t>
                </a:r>
                <a:r>
                  <a:rPr lang="en-US" altLang="zh-TW" sz="2400" b="1">
                    <a:solidFill>
                      <a:schemeClr val="tx1"/>
                    </a:solidFill>
                    <a:latin typeface="微軟正黑體" pitchFamily="34" charset="-120"/>
                    <a:ea typeface="微軟正黑體" pitchFamily="34" charset="-120"/>
                  </a:rPr>
                  <a:t>1</a:t>
                </a:r>
                <a:endParaRPr lang="zh-TW" altLang="en-US" sz="2400" b="1">
                  <a:solidFill>
                    <a:schemeClr val="tx1"/>
                  </a:solidFill>
                  <a:latin typeface="微軟正黑體" pitchFamily="34" charset="-120"/>
                  <a:ea typeface="微軟正黑體" pitchFamily="34" charset="-120"/>
                </a:endParaRPr>
              </a:p>
            </p:txBody>
          </p:sp>
          <p:sp>
            <p:nvSpPr>
              <p:cNvPr id="31" name="矩形 30"/>
              <p:cNvSpPr/>
              <p:nvPr/>
            </p:nvSpPr>
            <p:spPr>
              <a:xfrm>
                <a:off x="3311337" y="1556825"/>
                <a:ext cx="900389" cy="648039"/>
              </a:xfrm>
              <a:prstGeom prst="rect">
                <a:avLst/>
              </a:prstGeom>
              <a:ln w="12700">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400" b="1">
                    <a:solidFill>
                      <a:schemeClr val="tx1"/>
                    </a:solidFill>
                    <a:latin typeface="微軟正黑體" pitchFamily="34" charset="-120"/>
                    <a:ea typeface="微軟正黑體" pitchFamily="34" charset="-120"/>
                  </a:rPr>
                  <a:t>例</a:t>
                </a:r>
                <a:r>
                  <a:rPr lang="en-US" altLang="zh-TW" sz="2400" b="1">
                    <a:solidFill>
                      <a:schemeClr val="tx1"/>
                    </a:solidFill>
                    <a:latin typeface="微軟正黑體" pitchFamily="34" charset="-120"/>
                    <a:ea typeface="微軟正黑體" pitchFamily="34" charset="-120"/>
                  </a:rPr>
                  <a:t>2</a:t>
                </a:r>
                <a:endParaRPr lang="zh-TW" altLang="en-US" sz="2400" b="1">
                  <a:solidFill>
                    <a:schemeClr val="tx1"/>
                  </a:solidFill>
                  <a:latin typeface="微軟正黑體" pitchFamily="34" charset="-120"/>
                  <a:ea typeface="微軟正黑體" pitchFamily="34" charset="-120"/>
                </a:endParaRPr>
              </a:p>
            </p:txBody>
          </p:sp>
          <p:sp>
            <p:nvSpPr>
              <p:cNvPr id="32" name="矩形 31"/>
              <p:cNvSpPr/>
              <p:nvPr/>
            </p:nvSpPr>
            <p:spPr>
              <a:xfrm>
                <a:off x="4428321" y="1556825"/>
                <a:ext cx="900389" cy="648039"/>
              </a:xfrm>
              <a:prstGeom prst="rect">
                <a:avLst/>
              </a:prstGeom>
              <a:ln w="12700">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400" b="1">
                    <a:solidFill>
                      <a:schemeClr val="tx1"/>
                    </a:solidFill>
                    <a:latin typeface="微軟正黑體" pitchFamily="34" charset="-120"/>
                    <a:ea typeface="微軟正黑體" pitchFamily="34" charset="-120"/>
                  </a:rPr>
                  <a:t>例</a:t>
                </a:r>
                <a:r>
                  <a:rPr lang="en-US" altLang="zh-TW" sz="2400" b="1">
                    <a:solidFill>
                      <a:schemeClr val="tx1"/>
                    </a:solidFill>
                    <a:latin typeface="微軟正黑體" pitchFamily="34" charset="-120"/>
                    <a:ea typeface="微軟正黑體" pitchFamily="34" charset="-120"/>
                  </a:rPr>
                  <a:t>3</a:t>
                </a:r>
                <a:endParaRPr lang="zh-TW" altLang="en-US" sz="2400" b="1">
                  <a:solidFill>
                    <a:schemeClr val="tx1"/>
                  </a:solidFill>
                  <a:latin typeface="微軟正黑體" pitchFamily="34" charset="-120"/>
                  <a:ea typeface="微軟正黑體" pitchFamily="34" charset="-120"/>
                </a:endParaRPr>
              </a:p>
            </p:txBody>
          </p:sp>
          <p:sp>
            <p:nvSpPr>
              <p:cNvPr id="33" name="矩形 32"/>
              <p:cNvSpPr/>
              <p:nvPr/>
            </p:nvSpPr>
            <p:spPr>
              <a:xfrm>
                <a:off x="5507714" y="1556825"/>
                <a:ext cx="900390" cy="648039"/>
              </a:xfrm>
              <a:prstGeom prst="rect">
                <a:avLst/>
              </a:prstGeom>
              <a:ln w="12700">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r>
                  <a:rPr lang="zh-TW" altLang="en-US" sz="2400" b="1">
                    <a:solidFill>
                      <a:schemeClr val="tx1"/>
                    </a:solidFill>
                    <a:latin typeface="微軟正黑體" pitchFamily="34" charset="-120"/>
                    <a:ea typeface="微軟正黑體" pitchFamily="34" charset="-120"/>
                  </a:rPr>
                  <a:t>例</a:t>
                </a:r>
                <a:r>
                  <a:rPr lang="en-US" altLang="zh-TW" sz="2400" b="1">
                    <a:solidFill>
                      <a:schemeClr val="tx1"/>
                    </a:solidFill>
                    <a:latin typeface="微軟正黑體" pitchFamily="34" charset="-120"/>
                    <a:ea typeface="微軟正黑體" pitchFamily="34" charset="-120"/>
                  </a:rPr>
                  <a:t>4</a:t>
                </a:r>
              </a:p>
            </p:txBody>
          </p:sp>
          <p:cxnSp>
            <p:nvCxnSpPr>
              <p:cNvPr id="34" name="直線接點 33"/>
              <p:cNvCxnSpPr>
                <a:stCxn id="30" idx="0"/>
              </p:cNvCxnSpPr>
              <p:nvPr/>
            </p:nvCxnSpPr>
            <p:spPr>
              <a:xfrm flipV="1">
                <a:off x="2717044" y="1197626"/>
                <a:ext cx="0" cy="359198"/>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5" name="直線接點 34"/>
              <p:cNvCxnSpPr/>
              <p:nvPr/>
            </p:nvCxnSpPr>
            <p:spPr>
              <a:xfrm flipV="1">
                <a:off x="3780327" y="1197626"/>
                <a:ext cx="0" cy="359198"/>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6" name="直線接點 35"/>
              <p:cNvCxnSpPr/>
              <p:nvPr/>
            </p:nvCxnSpPr>
            <p:spPr>
              <a:xfrm flipV="1">
                <a:off x="4859720" y="1197626"/>
                <a:ext cx="0" cy="359198"/>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7" name="直線接點 36"/>
              <p:cNvCxnSpPr/>
              <p:nvPr/>
            </p:nvCxnSpPr>
            <p:spPr>
              <a:xfrm flipV="1">
                <a:off x="5940903" y="1197626"/>
                <a:ext cx="0" cy="359198"/>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8" name="直線接點 37"/>
              <p:cNvCxnSpPr/>
              <p:nvPr/>
            </p:nvCxnSpPr>
            <p:spPr>
              <a:xfrm>
                <a:off x="2699144" y="1197626"/>
                <a:ext cx="3241759" cy="0"/>
              </a:xfrm>
              <a:prstGeom prst="line">
                <a:avLst/>
              </a:prstGeom>
              <a:ln w="12700">
                <a:solidFill>
                  <a:schemeClr val="tx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9" name="直線接點 38"/>
              <p:cNvCxnSpPr>
                <a:stCxn id="29" idx="2"/>
              </p:cNvCxnSpPr>
              <p:nvPr/>
            </p:nvCxnSpPr>
            <p:spPr>
              <a:xfrm>
                <a:off x="4283328" y="1053206"/>
                <a:ext cx="0" cy="144421"/>
              </a:xfrm>
              <a:prstGeom prst="line">
                <a:avLst/>
              </a:prstGeom>
              <a:ln>
                <a:solidFill>
                  <a:schemeClr val="tx1"/>
                </a:solidFill>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121862" name="Rectangle 158"/>
            <p:cNvSpPr>
              <a:spLocks noChangeArrowheads="1"/>
            </p:cNvSpPr>
            <p:nvPr/>
          </p:nvSpPr>
          <p:spPr bwMode="auto">
            <a:xfrm>
              <a:off x="6141513" y="1693684"/>
              <a:ext cx="2030700" cy="57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b="1" dirty="0">
                  <a:solidFill>
                    <a:srgbClr val="C00000"/>
                  </a:solidFill>
                </a:rPr>
                <a:t>列舉結構</a:t>
              </a:r>
            </a:p>
          </p:txBody>
        </p:sp>
      </p:grpSp>
      <p:sp>
        <p:nvSpPr>
          <p:cNvPr id="40" name="標題 1"/>
          <p:cNvSpPr>
            <a:spLocks noGrp="1"/>
          </p:cNvSpPr>
          <p:nvPr>
            <p:ph type="title" idx="4294967295"/>
          </p:nvPr>
        </p:nvSpPr>
        <p:spPr>
          <a:xfrm>
            <a:off x="838200" y="365126"/>
            <a:ext cx="4312498" cy="625707"/>
          </a:xfrm>
        </p:spPr>
        <p:txBody>
          <a:bodyPr/>
          <a:lstStyle/>
          <a:p>
            <a:pPr eaLnBrk="1" hangingPunct="1">
              <a:defRPr/>
            </a:pPr>
            <a:r>
              <a:rPr lang="zh-TW" altLang="en-US" dirty="0" smtClean="0">
                <a:cs typeface="+mj-cs"/>
                <a:sym typeface="Wingdings" panose="05000000000000000000" pitchFamily="2" charset="2"/>
              </a:rPr>
              <a:t></a:t>
            </a:r>
            <a:r>
              <a:rPr lang="zh-TW" altLang="en-US" sz="3600" b="1" dirty="0" smtClean="0">
                <a:cs typeface="+mj-cs"/>
              </a:rPr>
              <a:t>總分結構</a:t>
            </a:r>
            <a:endParaRPr lang="zh-TW" altLang="en-US" b="1" dirty="0">
              <a:cs typeface="+mj-cs"/>
            </a:endParaRPr>
          </a:p>
        </p:txBody>
      </p:sp>
      <p:sp>
        <p:nvSpPr>
          <p:cNvPr id="41" name="動作按鈕: 返回 40">
            <a:hlinkClick r:id="rId3" action="ppaction://hlinksldjump" highlightClick="1"/>
          </p:cNvPr>
          <p:cNvSpPr/>
          <p:nvPr/>
        </p:nvSpPr>
        <p:spPr>
          <a:xfrm>
            <a:off x="10972800" y="6019800"/>
            <a:ext cx="990600" cy="685800"/>
          </a:xfrm>
          <a:prstGeom prst="actionButtonReturn">
            <a:avLst/>
          </a:prstGeom>
          <a:solidFill>
            <a:srgbClr val="0070C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Tree>
    <p:extLst>
      <p:ext uri="{BB962C8B-B14F-4D97-AF65-F5344CB8AC3E}">
        <p14:creationId xmlns:p14="http://schemas.microsoft.com/office/powerpoint/2010/main" val="3734988001"/>
      </p:ext>
    </p:extLst>
  </p:cSld>
  <p:clrMapOvr>
    <a:masterClrMapping/>
  </p:clrMapOvr>
  <p:transition spd="slow" advTm="5904"/>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6"/>
            <a:ext cx="10210800" cy="1082674"/>
          </a:xfrm>
        </p:spPr>
        <p:txBody>
          <a:bodyPr>
            <a:normAutofit/>
          </a:bodyPr>
          <a:lstStyle/>
          <a:p>
            <a:pPr algn="ctr"/>
            <a:r>
              <a:rPr lang="zh-TW" altLang="en-US" sz="6000" b="1" dirty="0" smtClean="0"/>
              <a:t>有效的閱讀理解策略</a:t>
            </a:r>
            <a:r>
              <a:rPr lang="en-US" altLang="zh-TW" sz="6000" b="1" dirty="0" smtClean="0"/>
              <a:t>~</a:t>
            </a:r>
            <a:r>
              <a:rPr lang="zh-TW" altLang="en-US" sz="6000" b="1" dirty="0" smtClean="0"/>
              <a:t>推論</a:t>
            </a:r>
            <a:endParaRPr lang="zh-TW" altLang="en-US" sz="6000" b="1" dirty="0"/>
          </a:p>
        </p:txBody>
      </p:sp>
      <p:sp>
        <p:nvSpPr>
          <p:cNvPr id="3" name="文字版面配置區 2"/>
          <p:cNvSpPr>
            <a:spLocks noGrp="1"/>
          </p:cNvSpPr>
          <p:nvPr>
            <p:ph type="body" sz="half" idx="2"/>
          </p:nvPr>
        </p:nvSpPr>
        <p:spPr>
          <a:xfrm>
            <a:off x="6553200" y="2104072"/>
            <a:ext cx="5410200" cy="3077528"/>
          </a:xfrm>
        </p:spPr>
        <p:txBody>
          <a:bodyPr>
            <a:normAutofit/>
          </a:bodyPr>
          <a:lstStyle/>
          <a:p>
            <a:pPr marL="315913" indent="-315913"/>
            <a:r>
              <a:rPr lang="zh-TW" altLang="en-US" sz="2800" b="1" dirty="0" smtClean="0">
                <a:sym typeface="Wingdings" panose="05000000000000000000" pitchFamily="2" charset="2"/>
              </a:rPr>
              <a:t>推論：文本中沒有說明，必須要由讀者自行加入訊息的歷程。</a:t>
            </a:r>
            <a:endParaRPr lang="en-US" altLang="zh-TW" sz="2800" b="1" dirty="0" smtClean="0">
              <a:sym typeface="Wingdings" panose="05000000000000000000" pitchFamily="2" charset="2"/>
            </a:endParaRPr>
          </a:p>
          <a:p>
            <a:pPr marL="315913" indent="-315913"/>
            <a:r>
              <a:rPr lang="zh-TW" altLang="zh-TW" sz="2800" b="1" dirty="0" smtClean="0">
                <a:solidFill>
                  <a:srgbClr val="0070C0"/>
                </a:solidFill>
                <a:sym typeface="Wingdings" panose="05000000000000000000" pitchFamily="2" charset="2"/>
              </a:rPr>
              <a:t></a:t>
            </a:r>
            <a:r>
              <a:rPr lang="zh-TW" altLang="en-US" sz="2800" b="1" dirty="0" smtClean="0">
                <a:solidFill>
                  <a:srgbClr val="0070C0"/>
                </a:solidFill>
                <a:sym typeface="Wingdings" panose="05000000000000000000" pitchFamily="2" charset="2"/>
              </a:rPr>
              <a:t>找</a:t>
            </a:r>
            <a:r>
              <a:rPr lang="zh-TW" altLang="en-US" sz="2800" b="1" dirty="0">
                <a:solidFill>
                  <a:srgbClr val="0070C0"/>
                </a:solidFill>
                <a:sym typeface="Wingdings" panose="05000000000000000000" pitchFamily="2" charset="2"/>
              </a:rPr>
              <a:t>出</a:t>
            </a:r>
            <a:r>
              <a:rPr lang="zh-TW" altLang="en-US" sz="2800" b="1" dirty="0" smtClean="0">
                <a:solidFill>
                  <a:srgbClr val="0070C0"/>
                </a:solidFill>
                <a:sym typeface="Wingdings" panose="05000000000000000000" pitchFamily="2" charset="2"/>
              </a:rPr>
              <a:t>連結線索 </a:t>
            </a:r>
            <a:endParaRPr lang="en-US" altLang="zh-TW" sz="2800" b="1" dirty="0" smtClean="0">
              <a:solidFill>
                <a:srgbClr val="0070C0"/>
              </a:solidFill>
              <a:sym typeface="Wingdings" panose="05000000000000000000" pitchFamily="2" charset="2"/>
            </a:endParaRPr>
          </a:p>
          <a:p>
            <a:pPr marL="315913" indent="-315913"/>
            <a:r>
              <a:rPr lang="zh-TW" altLang="zh-TW" sz="2800" b="1" dirty="0" smtClean="0">
                <a:solidFill>
                  <a:srgbClr val="7030A0"/>
                </a:solidFill>
                <a:sym typeface="Wingdings" panose="05000000000000000000" pitchFamily="2" charset="2"/>
              </a:rPr>
              <a:t></a:t>
            </a:r>
            <a:r>
              <a:rPr lang="zh-TW" altLang="en-US" sz="2800" b="1" dirty="0" smtClean="0">
                <a:solidFill>
                  <a:srgbClr val="7030A0"/>
                </a:solidFill>
                <a:sym typeface="Wingdings" panose="05000000000000000000" pitchFamily="2" charset="2"/>
              </a:rPr>
              <a:t>找出連結因果關係</a:t>
            </a:r>
            <a:endParaRPr lang="en-US" altLang="zh-TW" sz="2800" b="1" dirty="0" smtClean="0">
              <a:solidFill>
                <a:srgbClr val="7030A0"/>
              </a:solidFill>
              <a:sym typeface="Wingdings" panose="05000000000000000000" pitchFamily="2" charset="2"/>
            </a:endParaRPr>
          </a:p>
          <a:p>
            <a:pPr marL="315913" indent="-315913"/>
            <a:r>
              <a:rPr lang="zh-TW" altLang="zh-TW" sz="2800" b="1" dirty="0" smtClean="0">
                <a:solidFill>
                  <a:srgbClr val="1D471E"/>
                </a:solidFill>
                <a:sym typeface="Wingdings" panose="05000000000000000000" pitchFamily="2" charset="2"/>
              </a:rPr>
              <a:t></a:t>
            </a:r>
            <a:r>
              <a:rPr lang="zh-TW" altLang="en-US" sz="2800" b="1" dirty="0" smtClean="0">
                <a:solidFill>
                  <a:srgbClr val="1D471E"/>
                </a:solidFill>
                <a:sym typeface="Wingdings" panose="05000000000000000000" pitchFamily="2" charset="2"/>
              </a:rPr>
              <a:t>文本中找出支持的理由</a:t>
            </a:r>
            <a:endParaRPr lang="en-US" altLang="zh-TW" sz="2800" b="1" dirty="0" smtClean="0">
              <a:solidFill>
                <a:srgbClr val="1D471E"/>
              </a:solidFill>
              <a:sym typeface="Wingdings" panose="05000000000000000000" pitchFamily="2" charset="2"/>
            </a:endParaRPr>
          </a:p>
          <a:p>
            <a:pPr marL="315913" indent="-315913"/>
            <a:r>
              <a:rPr lang="zh-TW" altLang="en-US" sz="2800" b="1" dirty="0" smtClean="0">
                <a:solidFill>
                  <a:srgbClr val="FF0000"/>
                </a:solidFill>
                <a:sym typeface="Wingdings" panose="05000000000000000000" pitchFamily="2" charset="2"/>
              </a:rPr>
              <a:t>文本中找出不同觀點</a:t>
            </a:r>
            <a:endParaRPr lang="zh-TW" altLang="en-US" sz="2800" b="1" dirty="0">
              <a:solidFill>
                <a:srgbClr val="FF0000"/>
              </a:solidFill>
            </a:endParaRPr>
          </a:p>
        </p:txBody>
      </p:sp>
      <p:pic>
        <p:nvPicPr>
          <p:cNvPr id="10" name="圖片版面配置區 9"/>
          <p:cNvPicPr>
            <a:picLocks noGrp="1" noChangeAspect="1"/>
          </p:cNvPicPr>
          <p:nvPr>
            <p:ph type="pic" idx="1"/>
          </p:nvPr>
        </p:nvPicPr>
        <p:blipFill>
          <a:blip r:embed="rId2">
            <a:extLst>
              <a:ext uri="{28A0092B-C50C-407E-A947-70E740481C1C}">
                <a14:useLocalDpi xmlns:a14="http://schemas.microsoft.com/office/drawing/2010/main" val="0"/>
              </a:ext>
            </a:extLst>
          </a:blip>
          <a:srcRect t="27976" b="27976"/>
          <a:stretch>
            <a:fillRect/>
          </a:stretch>
        </p:blipFill>
        <p:spPr/>
      </p:pic>
      <p:sp>
        <p:nvSpPr>
          <p:cNvPr id="11" name="文字方塊 10"/>
          <p:cNvSpPr txBox="1"/>
          <p:nvPr/>
        </p:nvSpPr>
        <p:spPr>
          <a:xfrm>
            <a:off x="2057400" y="5105400"/>
            <a:ext cx="2743200" cy="369332"/>
          </a:xfrm>
          <a:prstGeom prst="rect">
            <a:avLst/>
          </a:prstGeom>
          <a:noFill/>
        </p:spPr>
        <p:txBody>
          <a:bodyPr wrap="square" rtlCol="0">
            <a:spAutoFit/>
          </a:bodyPr>
          <a:lstStyle/>
          <a:p>
            <a:r>
              <a:rPr lang="zh-TW" altLang="en-US" dirty="0" smtClean="0"/>
              <a:t>圖</a:t>
            </a:r>
            <a:r>
              <a:rPr lang="en-US" altLang="zh-TW" dirty="0" smtClean="0"/>
              <a:t>-</a:t>
            </a:r>
            <a:r>
              <a:rPr lang="zh-TW" altLang="en-US" dirty="0" smtClean="0"/>
              <a:t>青山剛昌</a:t>
            </a:r>
            <a:endParaRPr lang="zh-TW" altLang="en-US" dirty="0"/>
          </a:p>
        </p:txBody>
      </p:sp>
    </p:spTree>
    <p:extLst>
      <p:ext uri="{BB962C8B-B14F-4D97-AF65-F5344CB8AC3E}">
        <p14:creationId xmlns:p14="http://schemas.microsoft.com/office/powerpoint/2010/main" val="1940629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181100" y="1524000"/>
            <a:ext cx="9144000" cy="3581400"/>
          </a:xfrm>
        </p:spPr>
        <p:txBody>
          <a:bodyPr>
            <a:normAutofit/>
          </a:bodyPr>
          <a:lstStyle/>
          <a:p>
            <a:pPr>
              <a:lnSpc>
                <a:spcPts val="4400"/>
              </a:lnSpc>
            </a:pPr>
            <a:r>
              <a:rPr lang="zh-TW" altLang="en-US" sz="2800" dirty="0" smtClean="0">
                <a:solidFill>
                  <a:srgbClr val="0070C0"/>
                </a:solidFill>
              </a:rPr>
              <a:t>線索</a:t>
            </a:r>
            <a:r>
              <a:rPr lang="en-US" altLang="zh-TW" sz="2800" dirty="0" smtClean="0">
                <a:solidFill>
                  <a:srgbClr val="0070C0"/>
                </a:solidFill>
              </a:rPr>
              <a:t>1.—</a:t>
            </a:r>
            <a:r>
              <a:rPr lang="zh-TW" altLang="en-US" sz="2800" dirty="0" smtClean="0">
                <a:solidFill>
                  <a:srgbClr val="0070C0"/>
                </a:solidFill>
              </a:rPr>
              <a:t>指示代名詞</a:t>
            </a:r>
            <a:endParaRPr lang="en-US" altLang="zh-TW" sz="2800" dirty="0" smtClean="0">
              <a:solidFill>
                <a:srgbClr val="0070C0"/>
              </a:solidFill>
            </a:endParaRPr>
          </a:p>
          <a:p>
            <a:pPr marL="0" indent="0">
              <a:lnSpc>
                <a:spcPts val="4400"/>
              </a:lnSpc>
              <a:buNone/>
            </a:pPr>
            <a:r>
              <a:rPr lang="zh-TW" altLang="en-US" sz="2800" dirty="0" smtClean="0">
                <a:solidFill>
                  <a:srgbClr val="0070C0"/>
                </a:solidFill>
              </a:rPr>
              <a:t>   </a:t>
            </a:r>
            <a:r>
              <a:rPr lang="en-US" altLang="zh-TW" sz="2800" dirty="0" smtClean="0">
                <a:solidFill>
                  <a:srgbClr val="0070C0"/>
                </a:solidFill>
              </a:rPr>
              <a:t>ex.</a:t>
            </a:r>
            <a:r>
              <a:rPr lang="zh-TW" altLang="en-US" sz="2800" dirty="0" smtClean="0">
                <a:solidFill>
                  <a:srgbClr val="0070C0"/>
                </a:solidFill>
              </a:rPr>
              <a:t>小</a:t>
            </a:r>
            <a:r>
              <a:rPr lang="zh-TW" altLang="en-US" sz="2800" dirty="0">
                <a:solidFill>
                  <a:srgbClr val="0070C0"/>
                </a:solidFill>
              </a:rPr>
              <a:t>明跟小美走路上學，雖然她跌了一跤</a:t>
            </a:r>
            <a:r>
              <a:rPr lang="en-US" altLang="zh-TW" sz="2800" dirty="0" smtClean="0">
                <a:solidFill>
                  <a:srgbClr val="0070C0"/>
                </a:solidFill>
              </a:rPr>
              <a:t>……</a:t>
            </a:r>
          </a:p>
          <a:p>
            <a:pPr marL="0" indent="0">
              <a:lnSpc>
                <a:spcPts val="4400"/>
              </a:lnSpc>
              <a:buNone/>
            </a:pPr>
            <a:r>
              <a:rPr lang="zh-TW" altLang="en-US" sz="2800" dirty="0" smtClean="0">
                <a:solidFill>
                  <a:srgbClr val="0070C0"/>
                </a:solidFill>
              </a:rPr>
              <a:t>         </a:t>
            </a:r>
            <a:r>
              <a:rPr lang="zh-TW" altLang="en-US" sz="2800" dirty="0" smtClean="0">
                <a:solidFill>
                  <a:srgbClr val="0070C0"/>
                </a:solidFill>
                <a:sym typeface="Wingdings" panose="05000000000000000000" pitchFamily="2" charset="2"/>
              </a:rPr>
              <a:t>「她」指的是誰？</a:t>
            </a:r>
            <a:endParaRPr lang="en-US" altLang="zh-TW" sz="2800" dirty="0" smtClean="0">
              <a:solidFill>
                <a:srgbClr val="0070C0"/>
              </a:solidFill>
            </a:endParaRPr>
          </a:p>
          <a:p>
            <a:pPr>
              <a:lnSpc>
                <a:spcPts val="4400"/>
              </a:lnSpc>
            </a:pPr>
            <a:r>
              <a:rPr lang="zh-TW" altLang="en-US" sz="2800" dirty="0" smtClean="0">
                <a:solidFill>
                  <a:srgbClr val="7030A0"/>
                </a:solidFill>
              </a:rPr>
              <a:t>線索</a:t>
            </a:r>
            <a:r>
              <a:rPr lang="en-US" altLang="zh-TW" sz="2800" dirty="0" smtClean="0">
                <a:solidFill>
                  <a:srgbClr val="7030A0"/>
                </a:solidFill>
              </a:rPr>
              <a:t>2.—</a:t>
            </a:r>
            <a:r>
              <a:rPr lang="zh-TW" altLang="en-US" sz="2800" dirty="0" smtClean="0">
                <a:solidFill>
                  <a:srgbClr val="7030A0"/>
                </a:solidFill>
              </a:rPr>
              <a:t>轉折詞</a:t>
            </a:r>
            <a:r>
              <a:rPr lang="en-US" altLang="zh-TW" sz="2800" dirty="0" smtClean="0">
                <a:solidFill>
                  <a:srgbClr val="7030A0"/>
                </a:solidFill>
              </a:rPr>
              <a:t>【</a:t>
            </a:r>
            <a:r>
              <a:rPr lang="zh-TW" altLang="en-US" sz="2800" dirty="0" smtClean="0">
                <a:solidFill>
                  <a:srgbClr val="7030A0"/>
                </a:solidFill>
              </a:rPr>
              <a:t>卻、但是、雖然</a:t>
            </a:r>
            <a:r>
              <a:rPr lang="en-US" altLang="zh-TW" sz="2800" dirty="0" smtClean="0">
                <a:solidFill>
                  <a:srgbClr val="7030A0"/>
                </a:solidFill>
              </a:rPr>
              <a:t>……】</a:t>
            </a:r>
          </a:p>
          <a:p>
            <a:pPr marL="0" indent="0">
              <a:lnSpc>
                <a:spcPts val="4400"/>
              </a:lnSpc>
              <a:buNone/>
            </a:pPr>
            <a:r>
              <a:rPr lang="zh-TW" altLang="en-US" sz="2800" dirty="0" smtClean="0">
                <a:solidFill>
                  <a:srgbClr val="7030A0"/>
                </a:solidFill>
              </a:rPr>
              <a:t>   </a:t>
            </a:r>
            <a:r>
              <a:rPr lang="en-US" altLang="zh-TW" sz="2800" dirty="0" smtClean="0">
                <a:solidFill>
                  <a:srgbClr val="7030A0"/>
                </a:solidFill>
              </a:rPr>
              <a:t>ex.</a:t>
            </a:r>
            <a:r>
              <a:rPr lang="zh-TW" altLang="en-US" sz="2800" dirty="0">
                <a:solidFill>
                  <a:srgbClr val="7030A0"/>
                </a:solidFill>
              </a:rPr>
              <a:t>雖然她跌了一跤，但是她仍然堅持去</a:t>
            </a:r>
            <a:r>
              <a:rPr lang="zh-TW" altLang="en-US" sz="2800" dirty="0" smtClean="0">
                <a:solidFill>
                  <a:srgbClr val="7030A0"/>
                </a:solidFill>
              </a:rPr>
              <a:t>上學</a:t>
            </a:r>
            <a:endParaRPr lang="en-US" altLang="zh-TW" sz="2800" dirty="0" smtClean="0">
              <a:solidFill>
                <a:srgbClr val="7030A0"/>
              </a:solidFill>
            </a:endParaRPr>
          </a:p>
          <a:p>
            <a:pPr marL="0" indent="0">
              <a:lnSpc>
                <a:spcPts val="4400"/>
              </a:lnSpc>
              <a:buNone/>
            </a:pPr>
            <a:r>
              <a:rPr lang="zh-TW" altLang="en-US" sz="2800" dirty="0" smtClean="0">
                <a:solidFill>
                  <a:srgbClr val="7030A0"/>
                </a:solidFill>
              </a:rPr>
              <a:t>         </a:t>
            </a:r>
            <a:r>
              <a:rPr lang="zh-TW" altLang="en-US" sz="2800" dirty="0" smtClean="0">
                <a:solidFill>
                  <a:srgbClr val="7030A0"/>
                </a:solidFill>
                <a:sym typeface="Wingdings" panose="05000000000000000000" pitchFamily="2" charset="2"/>
              </a:rPr>
              <a:t>可進一步推論小美具有不放棄的精神</a:t>
            </a:r>
            <a:r>
              <a:rPr lang="en-US" altLang="zh-TW" sz="2800" dirty="0" smtClean="0">
                <a:solidFill>
                  <a:srgbClr val="7030A0"/>
                </a:solidFill>
                <a:sym typeface="Wingdings" panose="05000000000000000000" pitchFamily="2" charset="2"/>
              </a:rPr>
              <a:t>......</a:t>
            </a:r>
            <a:endParaRPr lang="zh-TW" altLang="en-US" sz="2800" dirty="0">
              <a:solidFill>
                <a:srgbClr val="7030A0"/>
              </a:solidFill>
            </a:endParaRPr>
          </a:p>
        </p:txBody>
      </p:sp>
      <p:sp>
        <p:nvSpPr>
          <p:cNvPr id="4" name="圓角矩形 3"/>
          <p:cNvSpPr/>
          <p:nvPr/>
        </p:nvSpPr>
        <p:spPr>
          <a:xfrm>
            <a:off x="1752600" y="5415450"/>
            <a:ext cx="7772400" cy="1219200"/>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b="1" dirty="0" smtClean="0"/>
              <a:t>連結</a:t>
            </a:r>
            <a:r>
              <a:rPr lang="zh-TW" altLang="en-US" sz="2800" b="1" dirty="0"/>
              <a:t>線索的</a:t>
            </a:r>
            <a:r>
              <a:rPr lang="zh-TW" altLang="en-US" sz="2800" b="1" dirty="0" smtClean="0"/>
              <a:t>推論：讀者</a:t>
            </a:r>
            <a:r>
              <a:rPr lang="zh-TW" altLang="en-US" sz="2800" b="1" dirty="0"/>
              <a:t>必須要從不同</a:t>
            </a:r>
            <a:r>
              <a:rPr lang="zh-TW" altLang="en-US" sz="2800" b="1" dirty="0" smtClean="0"/>
              <a:t>的句子</a:t>
            </a:r>
            <a:r>
              <a:rPr lang="zh-TW" altLang="en-US" sz="2800" b="1" dirty="0"/>
              <a:t>當中，找出相互對應的詞彙或概念並把它連</a:t>
            </a:r>
            <a:r>
              <a:rPr lang="zh-TW" altLang="en-US" sz="2800" b="1" dirty="0" smtClean="0"/>
              <a:t>起來。</a:t>
            </a:r>
            <a:endParaRPr lang="zh-TW" altLang="en-US" sz="2800" b="1" dirty="0"/>
          </a:p>
        </p:txBody>
      </p:sp>
      <p:sp>
        <p:nvSpPr>
          <p:cNvPr id="6" name="標題 1"/>
          <p:cNvSpPr>
            <a:spLocks noGrp="1"/>
          </p:cNvSpPr>
          <p:nvPr>
            <p:ph type="title"/>
          </p:nvPr>
        </p:nvSpPr>
        <p:spPr>
          <a:xfrm>
            <a:off x="685800" y="457200"/>
            <a:ext cx="10134600" cy="854074"/>
          </a:xfrm>
        </p:spPr>
        <p:txBody>
          <a:bodyPr>
            <a:normAutofit/>
          </a:bodyPr>
          <a:lstStyle/>
          <a:p>
            <a:pPr algn="l"/>
            <a:r>
              <a:rPr lang="zh-TW" altLang="en-US" sz="4400" dirty="0" smtClean="0">
                <a:sym typeface="Wingdings" panose="05000000000000000000" pitchFamily="2" charset="2"/>
              </a:rPr>
              <a:t></a:t>
            </a:r>
            <a:r>
              <a:rPr lang="zh-TW" altLang="en-US" sz="4400" b="1" dirty="0" smtClean="0"/>
              <a:t>推論舉例</a:t>
            </a:r>
            <a:r>
              <a:rPr lang="en-US" altLang="zh-TW" sz="4400" b="1" dirty="0" smtClean="0"/>
              <a:t>1.~</a:t>
            </a:r>
            <a:r>
              <a:rPr lang="zh-TW" altLang="en-US" sz="4400" b="1" dirty="0" smtClean="0"/>
              <a:t>找出連結</a:t>
            </a:r>
            <a:r>
              <a:rPr lang="zh-TW" altLang="en-US" sz="4400" dirty="0"/>
              <a:t>的</a:t>
            </a:r>
            <a:r>
              <a:rPr lang="en-US" altLang="zh-TW" sz="4400" b="1" dirty="0" smtClean="0"/>
              <a:t>【</a:t>
            </a:r>
            <a:r>
              <a:rPr lang="zh-TW" altLang="en-US" sz="4400" b="1" dirty="0" smtClean="0"/>
              <a:t>線索</a:t>
            </a:r>
            <a:r>
              <a:rPr lang="en-US" altLang="zh-TW" sz="4400" b="1" dirty="0" smtClean="0"/>
              <a:t>】</a:t>
            </a:r>
            <a:endParaRPr lang="zh-TW" altLang="en-US" sz="4400" b="1" dirty="0"/>
          </a:p>
        </p:txBody>
      </p:sp>
    </p:spTree>
    <p:extLst>
      <p:ext uri="{BB962C8B-B14F-4D97-AF65-F5344CB8AC3E}">
        <p14:creationId xmlns:p14="http://schemas.microsoft.com/office/powerpoint/2010/main" val="3091068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90600" y="1447800"/>
            <a:ext cx="10782300" cy="3886200"/>
          </a:xfrm>
        </p:spPr>
        <p:txBody>
          <a:bodyPr>
            <a:normAutofit/>
          </a:bodyPr>
          <a:lstStyle/>
          <a:p>
            <a:pPr marL="0" indent="0">
              <a:lnSpc>
                <a:spcPts val="4000"/>
              </a:lnSpc>
              <a:buNone/>
            </a:pPr>
            <a:r>
              <a:rPr lang="zh-TW" altLang="en-US" sz="3200" dirty="0" smtClean="0">
                <a:solidFill>
                  <a:srgbClr val="0070C0"/>
                </a:solidFill>
                <a:sym typeface="Wingdings" panose="05000000000000000000" pitchFamily="2" charset="2"/>
              </a:rPr>
              <a:t></a:t>
            </a:r>
            <a:r>
              <a:rPr lang="zh-TW" altLang="en-US" sz="3200" dirty="0" smtClean="0">
                <a:solidFill>
                  <a:srgbClr val="0070C0"/>
                </a:solidFill>
              </a:rPr>
              <a:t>連結因與果</a:t>
            </a:r>
            <a:endParaRPr lang="en-US" altLang="zh-TW" sz="3200" dirty="0" smtClean="0">
              <a:solidFill>
                <a:srgbClr val="0070C0"/>
              </a:solidFill>
            </a:endParaRPr>
          </a:p>
          <a:p>
            <a:pPr marL="0" indent="0">
              <a:lnSpc>
                <a:spcPts val="4000"/>
              </a:lnSpc>
              <a:buNone/>
            </a:pPr>
            <a:r>
              <a:rPr lang="zh-TW" altLang="en-US" sz="3200" dirty="0" smtClean="0">
                <a:solidFill>
                  <a:srgbClr val="0070C0"/>
                </a:solidFill>
              </a:rPr>
              <a:t>   </a:t>
            </a:r>
            <a:r>
              <a:rPr lang="en-US" altLang="zh-TW" sz="3200" dirty="0" smtClean="0">
                <a:solidFill>
                  <a:srgbClr val="0070C0"/>
                </a:solidFill>
              </a:rPr>
              <a:t>ex.</a:t>
            </a:r>
            <a:r>
              <a:rPr lang="zh-TW" altLang="en-US" sz="3200" dirty="0">
                <a:solidFill>
                  <a:srgbClr val="0070C0"/>
                </a:solidFill>
              </a:rPr>
              <a:t>但是她仍然</a:t>
            </a:r>
            <a:r>
              <a:rPr lang="zh-TW" altLang="en-US" sz="3200" dirty="0" smtClean="0">
                <a:solidFill>
                  <a:srgbClr val="0070C0"/>
                </a:solidFill>
              </a:rPr>
              <a:t>堅持去</a:t>
            </a:r>
            <a:r>
              <a:rPr lang="zh-TW" altLang="en-US" sz="3200" dirty="0">
                <a:solidFill>
                  <a:srgbClr val="0070C0"/>
                </a:solidFill>
              </a:rPr>
              <a:t>上學，回家卻發現可能有</a:t>
            </a:r>
            <a:r>
              <a:rPr lang="zh-TW" altLang="en-US" sz="3200" dirty="0" smtClean="0">
                <a:solidFill>
                  <a:srgbClr val="0070C0"/>
                </a:solidFill>
              </a:rPr>
              <a:t>骨折</a:t>
            </a:r>
            <a:endParaRPr lang="en-US" altLang="zh-TW" sz="3200" dirty="0" smtClean="0">
              <a:solidFill>
                <a:srgbClr val="0070C0"/>
              </a:solidFill>
            </a:endParaRPr>
          </a:p>
          <a:p>
            <a:pPr marL="0" indent="0">
              <a:lnSpc>
                <a:spcPts val="4000"/>
              </a:lnSpc>
              <a:buNone/>
            </a:pPr>
            <a:r>
              <a:rPr lang="zh-TW" altLang="en-US" sz="3200" dirty="0" smtClean="0">
                <a:solidFill>
                  <a:srgbClr val="0070C0"/>
                </a:solidFill>
                <a:sym typeface="Wingdings" panose="05000000000000000000" pitchFamily="2" charset="2"/>
              </a:rPr>
              <a:t>         讀者可推論出小美骨折的原因是</a:t>
            </a:r>
            <a:r>
              <a:rPr lang="en-US" altLang="zh-TW" sz="3200" dirty="0" smtClean="0">
                <a:solidFill>
                  <a:srgbClr val="0070C0"/>
                </a:solidFill>
                <a:sym typeface="Wingdings" panose="05000000000000000000" pitchFamily="2" charset="2"/>
              </a:rPr>
              <a:t>......</a:t>
            </a:r>
            <a:r>
              <a:rPr lang="zh-TW" altLang="en-US" sz="3200" dirty="0" smtClean="0">
                <a:solidFill>
                  <a:srgbClr val="0070C0"/>
                </a:solidFill>
                <a:sym typeface="Wingdings" panose="05000000000000000000" pitchFamily="2" charset="2"/>
              </a:rPr>
              <a:t>？</a:t>
            </a:r>
            <a:endParaRPr lang="en-US" altLang="zh-TW" sz="3200" dirty="0" smtClean="0">
              <a:solidFill>
                <a:srgbClr val="0070C0"/>
              </a:solidFill>
              <a:sym typeface="Wingdings" panose="05000000000000000000" pitchFamily="2" charset="2"/>
            </a:endParaRPr>
          </a:p>
          <a:p>
            <a:pPr marL="355600" indent="-355600">
              <a:lnSpc>
                <a:spcPts val="4000"/>
              </a:lnSpc>
              <a:buNone/>
            </a:pPr>
            <a:r>
              <a:rPr lang="zh-TW" altLang="zh-TW" sz="3200" dirty="0" smtClean="0">
                <a:solidFill>
                  <a:srgbClr val="0070C0"/>
                </a:solidFill>
                <a:sym typeface="Wingdings" panose="05000000000000000000" pitchFamily="2" charset="2"/>
              </a:rPr>
              <a:t></a:t>
            </a:r>
            <a:r>
              <a:rPr lang="zh-TW" altLang="en-US" sz="3200" dirty="0" smtClean="0">
                <a:solidFill>
                  <a:srgbClr val="0070C0"/>
                </a:solidFill>
                <a:sym typeface="Wingdings" panose="05000000000000000000" pitchFamily="2" charset="2"/>
              </a:rPr>
              <a:t>在文章脈絡之中，如果前面的事件是造成後面事件的原因，即代 表這二者之間有因果關係。</a:t>
            </a:r>
            <a:endParaRPr lang="en-US" altLang="zh-TW" sz="3200" dirty="0" smtClean="0">
              <a:solidFill>
                <a:srgbClr val="0070C0"/>
              </a:solidFill>
              <a:sym typeface="Wingdings" panose="05000000000000000000" pitchFamily="2" charset="2"/>
            </a:endParaRPr>
          </a:p>
          <a:p>
            <a:pPr marL="355600" indent="-355600">
              <a:lnSpc>
                <a:spcPts val="4000"/>
              </a:lnSpc>
              <a:buNone/>
            </a:pPr>
            <a:r>
              <a:rPr lang="zh-TW" altLang="zh-TW" sz="3200" dirty="0" smtClean="0">
                <a:solidFill>
                  <a:srgbClr val="0070C0"/>
                </a:solidFill>
                <a:sym typeface="Wingdings" panose="05000000000000000000" pitchFamily="2" charset="2"/>
              </a:rPr>
              <a:t></a:t>
            </a:r>
            <a:r>
              <a:rPr lang="zh-TW" altLang="en-US" sz="3200" dirty="0" smtClean="0">
                <a:solidFill>
                  <a:srgbClr val="0070C0"/>
                </a:solidFill>
                <a:sym typeface="Wingdings" panose="05000000000000000000" pitchFamily="2" charset="2"/>
              </a:rPr>
              <a:t>判斷</a:t>
            </a:r>
            <a:r>
              <a:rPr lang="zh-TW" altLang="en-US" sz="3200" dirty="0">
                <a:solidFill>
                  <a:srgbClr val="0070C0"/>
                </a:solidFill>
                <a:sym typeface="Wingdings" panose="05000000000000000000" pitchFamily="2" charset="2"/>
              </a:rPr>
              <a:t>的標準是，前因事件若不存在，後果事件就不會發生</a:t>
            </a:r>
            <a:r>
              <a:rPr lang="zh-TW" altLang="en-US" sz="3200" dirty="0" smtClean="0">
                <a:solidFill>
                  <a:srgbClr val="0070C0"/>
                </a:solidFill>
                <a:sym typeface="Wingdings" panose="05000000000000000000" pitchFamily="2" charset="2"/>
              </a:rPr>
              <a:t>。</a:t>
            </a:r>
            <a:endParaRPr lang="en-US" altLang="zh-TW" sz="3200" dirty="0" smtClean="0">
              <a:solidFill>
                <a:srgbClr val="0070C0"/>
              </a:solidFill>
              <a:sym typeface="Wingdings" panose="05000000000000000000" pitchFamily="2" charset="2"/>
            </a:endParaRPr>
          </a:p>
          <a:p>
            <a:pPr marL="355600" indent="-355600">
              <a:lnSpc>
                <a:spcPts val="4000"/>
              </a:lnSpc>
              <a:buNone/>
            </a:pPr>
            <a:r>
              <a:rPr lang="en-US" altLang="zh-TW" sz="3200" dirty="0">
                <a:solidFill>
                  <a:srgbClr val="0070C0"/>
                </a:solidFill>
                <a:sym typeface="Wingdings" panose="05000000000000000000" pitchFamily="2" charset="2"/>
              </a:rPr>
              <a:t> </a:t>
            </a:r>
            <a:r>
              <a:rPr lang="en-US" altLang="zh-TW" sz="3200" dirty="0" smtClean="0">
                <a:solidFill>
                  <a:srgbClr val="0070C0"/>
                </a:solidFill>
                <a:sym typeface="Wingdings" panose="05000000000000000000" pitchFamily="2" charset="2"/>
              </a:rPr>
              <a:t>   </a:t>
            </a:r>
            <a:r>
              <a:rPr lang="zh-TW" altLang="en-US" sz="3200" dirty="0" smtClean="0">
                <a:solidFill>
                  <a:srgbClr val="0070C0"/>
                </a:solidFill>
                <a:sym typeface="Wingdings" panose="05000000000000000000" pitchFamily="2" charset="2"/>
              </a:rPr>
              <a:t>單</a:t>
            </a:r>
            <a:r>
              <a:rPr lang="zh-TW" altLang="en-US" sz="3200" dirty="0">
                <a:solidFill>
                  <a:srgbClr val="0070C0"/>
                </a:solidFill>
                <a:sym typeface="Wingdings" panose="05000000000000000000" pitchFamily="2" charset="2"/>
              </a:rPr>
              <a:t>因單</a:t>
            </a:r>
            <a:r>
              <a:rPr lang="zh-TW" altLang="en-US" sz="3200" dirty="0" smtClean="0">
                <a:solidFill>
                  <a:srgbClr val="0070C0"/>
                </a:solidFill>
                <a:sym typeface="Wingdings" panose="05000000000000000000" pitchFamily="2" charset="2"/>
              </a:rPr>
              <a:t>果、單</a:t>
            </a:r>
            <a:r>
              <a:rPr lang="zh-TW" altLang="en-US" sz="3200" dirty="0">
                <a:solidFill>
                  <a:srgbClr val="0070C0"/>
                </a:solidFill>
                <a:sym typeface="Wingdings" panose="05000000000000000000" pitchFamily="2" charset="2"/>
              </a:rPr>
              <a:t>因多</a:t>
            </a:r>
            <a:r>
              <a:rPr lang="zh-TW" altLang="en-US" sz="3200" dirty="0" smtClean="0">
                <a:solidFill>
                  <a:srgbClr val="0070C0"/>
                </a:solidFill>
                <a:sym typeface="Wingdings" panose="05000000000000000000" pitchFamily="2" charset="2"/>
              </a:rPr>
              <a:t>果、多</a:t>
            </a:r>
            <a:r>
              <a:rPr lang="zh-TW" altLang="en-US" sz="3200" dirty="0">
                <a:solidFill>
                  <a:srgbClr val="0070C0"/>
                </a:solidFill>
                <a:sym typeface="Wingdings" panose="05000000000000000000" pitchFamily="2" charset="2"/>
              </a:rPr>
              <a:t>因單</a:t>
            </a:r>
            <a:r>
              <a:rPr lang="zh-TW" altLang="en-US" sz="3200" dirty="0" smtClean="0">
                <a:solidFill>
                  <a:srgbClr val="0070C0"/>
                </a:solidFill>
                <a:sym typeface="Wingdings" panose="05000000000000000000" pitchFamily="2" charset="2"/>
              </a:rPr>
              <a:t>果</a:t>
            </a:r>
            <a:endParaRPr lang="en-US" altLang="zh-TW" sz="3200" dirty="0" smtClean="0">
              <a:solidFill>
                <a:srgbClr val="0070C0"/>
              </a:solidFill>
            </a:endParaRPr>
          </a:p>
        </p:txBody>
      </p:sp>
      <p:sp>
        <p:nvSpPr>
          <p:cNvPr id="4" name="圓角矩形 3"/>
          <p:cNvSpPr/>
          <p:nvPr/>
        </p:nvSpPr>
        <p:spPr>
          <a:xfrm>
            <a:off x="1676400" y="5181600"/>
            <a:ext cx="9144000" cy="1453050"/>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b="1" dirty="0" smtClean="0"/>
              <a:t>因果關係是指文章</a:t>
            </a:r>
            <a:r>
              <a:rPr lang="zh-TW" altLang="en-US" sz="2800" b="1" dirty="0"/>
              <a:t>脈絡當中某些事件發生的原因跟</a:t>
            </a:r>
            <a:r>
              <a:rPr lang="zh-TW" altLang="en-US" sz="2800" b="1" dirty="0" smtClean="0"/>
              <a:t>結果</a:t>
            </a:r>
            <a:r>
              <a:rPr lang="zh-TW" altLang="en-US" sz="2800" b="1" dirty="0"/>
              <a:t>。</a:t>
            </a:r>
            <a:r>
              <a:rPr lang="zh-TW" altLang="en-US" sz="2800" b="1" dirty="0" smtClean="0"/>
              <a:t>讀者能</a:t>
            </a:r>
            <a:r>
              <a:rPr lang="zh-TW" altLang="en-US" sz="2800" b="1" dirty="0"/>
              <a:t>從文章的脈絡中找出造成某事件發生的原因。並將各個句子間的因果關係相互連結，整合出連貫的意義。</a:t>
            </a:r>
          </a:p>
        </p:txBody>
      </p:sp>
      <p:sp>
        <p:nvSpPr>
          <p:cNvPr id="6" name="標題 1"/>
          <p:cNvSpPr>
            <a:spLocks noGrp="1"/>
          </p:cNvSpPr>
          <p:nvPr>
            <p:ph type="title"/>
          </p:nvPr>
        </p:nvSpPr>
        <p:spPr>
          <a:xfrm>
            <a:off x="685800" y="457200"/>
            <a:ext cx="11087100" cy="854074"/>
          </a:xfrm>
        </p:spPr>
        <p:txBody>
          <a:bodyPr>
            <a:normAutofit/>
          </a:bodyPr>
          <a:lstStyle/>
          <a:p>
            <a:pPr algn="l"/>
            <a:r>
              <a:rPr lang="zh-TW" altLang="en-US" sz="4400" dirty="0" smtClean="0">
                <a:sym typeface="Wingdings" panose="05000000000000000000" pitchFamily="2" charset="2"/>
              </a:rPr>
              <a:t></a:t>
            </a:r>
            <a:r>
              <a:rPr lang="zh-TW" altLang="en-US" sz="4400" b="1" dirty="0" smtClean="0"/>
              <a:t>推論舉例</a:t>
            </a:r>
            <a:r>
              <a:rPr lang="en-US" altLang="zh-TW" sz="4400" b="1" dirty="0" smtClean="0"/>
              <a:t>2.~</a:t>
            </a:r>
            <a:r>
              <a:rPr lang="zh-TW" altLang="en-US" sz="4400" dirty="0"/>
              <a:t>找出連結的</a:t>
            </a:r>
            <a:r>
              <a:rPr lang="en-US" altLang="zh-TW" sz="4400" b="1" dirty="0" smtClean="0"/>
              <a:t>【</a:t>
            </a:r>
            <a:r>
              <a:rPr lang="zh-TW" altLang="en-US" sz="4400" b="1" dirty="0" smtClean="0"/>
              <a:t>因果關係</a:t>
            </a:r>
            <a:r>
              <a:rPr lang="en-US" altLang="zh-TW" sz="4400" b="1" dirty="0" smtClean="0"/>
              <a:t>】</a:t>
            </a:r>
            <a:endParaRPr lang="zh-TW" altLang="en-US" sz="4400" b="1" dirty="0"/>
          </a:p>
        </p:txBody>
      </p:sp>
    </p:spTree>
    <p:extLst>
      <p:ext uri="{BB962C8B-B14F-4D97-AF65-F5344CB8AC3E}">
        <p14:creationId xmlns:p14="http://schemas.microsoft.com/office/powerpoint/2010/main" val="2191274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Content Placeholder 2"/>
          <p:cNvSpPr>
            <a:spLocks noGrp="1"/>
          </p:cNvSpPr>
          <p:nvPr>
            <p:ph idx="1"/>
          </p:nvPr>
        </p:nvSpPr>
        <p:spPr>
          <a:xfrm>
            <a:off x="685800" y="285750"/>
            <a:ext cx="11201399" cy="4895850"/>
          </a:xfrm>
        </p:spPr>
        <p:txBody>
          <a:bodyPr>
            <a:normAutofit/>
          </a:bodyPr>
          <a:lstStyle/>
          <a:p>
            <a:pPr marL="0" indent="0">
              <a:lnSpc>
                <a:spcPts val="4700"/>
              </a:lnSpc>
              <a:spcAft>
                <a:spcPct val="0"/>
              </a:spcAft>
              <a:buNone/>
            </a:pPr>
            <a:r>
              <a:rPr lang="zh-TW" altLang="en-US" sz="3200" dirty="0" smtClean="0">
                <a:latin typeface="標楷體" panose="03000509000000000000" pitchFamily="65" charset="-120"/>
                <a:ea typeface="標楷體" panose="03000509000000000000" pitchFamily="65" charset="-120"/>
              </a:rPr>
              <a:t>        富翁</a:t>
            </a:r>
            <a:r>
              <a:rPr lang="zh-TW" altLang="en-US" sz="3200" dirty="0">
                <a:latin typeface="標楷體" panose="03000509000000000000" pitchFamily="65" charset="-120"/>
                <a:ea typeface="標楷體" panose="03000509000000000000" pitchFamily="65" charset="-120"/>
              </a:rPr>
              <a:t>擔心別人覬覦他的財產，於是在家園的四周築起高高</a:t>
            </a:r>
            <a:r>
              <a:rPr lang="zh-TW" altLang="en-US" sz="3200" dirty="0" smtClean="0">
                <a:latin typeface="標楷體" panose="03000509000000000000" pitchFamily="65" charset="-120"/>
                <a:ea typeface="標楷體" panose="03000509000000000000" pitchFamily="65" charset="-120"/>
              </a:rPr>
              <a:t>的圍牆</a:t>
            </a:r>
            <a:r>
              <a:rPr lang="zh-TW" altLang="en-US" sz="3200" dirty="0">
                <a:latin typeface="標楷體" panose="03000509000000000000" pitchFamily="65" charset="-120"/>
                <a:ea typeface="標楷體" panose="03000509000000000000" pitchFamily="65" charset="-120"/>
              </a:rPr>
              <a:t>，大家都很好奇圍牆內有什麼奇花異草，於是有一群孩子翻牆進入富翁的花園，富翁很生氣孩子們闖入他的花園，但富翁的朋友建議富翁把圍牆拆掉。富翁把圍牆拆掉，讓大家到他的花園參觀。他與大家建立良好的友誼。有一天，孩子發現一群盜賊闖入富翁家準備搶劫，通知鎮上的居民，大家通力合作，成功的逮捕歹徒。富翁感謝大家，並發現真正的富有是有開放的心胸，與人分享。</a:t>
            </a:r>
            <a:endParaRPr lang="zh-TW" altLang="ja-JP" sz="3200" dirty="0">
              <a:latin typeface="標楷體" panose="03000509000000000000" pitchFamily="65" charset="-120"/>
              <a:ea typeface="標楷體" panose="03000509000000000000" pitchFamily="65" charset="-120"/>
            </a:endParaRPr>
          </a:p>
        </p:txBody>
      </p:sp>
      <p:sp>
        <p:nvSpPr>
          <p:cNvPr id="4" name="圓角矩形 3"/>
          <p:cNvSpPr/>
          <p:nvPr/>
        </p:nvSpPr>
        <p:spPr>
          <a:xfrm>
            <a:off x="1828800" y="5276850"/>
            <a:ext cx="8839200" cy="1524000"/>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b="1" dirty="0" smtClean="0"/>
              <a:t>南</a:t>
            </a:r>
            <a:r>
              <a:rPr lang="zh-TW" altLang="en-US" sz="2800" b="1" dirty="0"/>
              <a:t>一六上「真正的富有</a:t>
            </a:r>
            <a:r>
              <a:rPr lang="zh-TW" altLang="en-US" sz="2800" b="1" dirty="0" smtClean="0"/>
              <a:t>」</a:t>
            </a:r>
            <a:endParaRPr lang="en-US" altLang="zh-TW" sz="2800" b="1" dirty="0" smtClean="0"/>
          </a:p>
          <a:p>
            <a:r>
              <a:rPr lang="zh-TW" altLang="en-US" sz="2800" b="1" dirty="0" smtClean="0"/>
              <a:t>請</a:t>
            </a:r>
            <a:r>
              <a:rPr lang="zh-TW" altLang="en-US" sz="2800" b="1" dirty="0"/>
              <a:t>判斷這個文章是哪一種因果關係的文章？並找出其因果關係。</a:t>
            </a:r>
            <a:r>
              <a:rPr lang="zh-TW" altLang="en-US" sz="2800" b="1" dirty="0">
                <a:solidFill>
                  <a:srgbClr val="FFFF00"/>
                </a:solidFill>
              </a:rPr>
              <a:t>單因單果</a:t>
            </a:r>
            <a:r>
              <a:rPr lang="zh-TW" altLang="en-US" sz="2800" b="1" dirty="0"/>
              <a:t>、</a:t>
            </a:r>
            <a:r>
              <a:rPr lang="zh-TW" altLang="en-US" sz="2800" b="1" dirty="0">
                <a:solidFill>
                  <a:srgbClr val="FFFF00"/>
                </a:solidFill>
              </a:rPr>
              <a:t>單因多果</a:t>
            </a:r>
            <a:r>
              <a:rPr lang="zh-TW" altLang="en-US" sz="2800" b="1" dirty="0"/>
              <a:t>、</a:t>
            </a:r>
            <a:r>
              <a:rPr lang="zh-TW" altLang="en-US" sz="2800" b="1" dirty="0">
                <a:solidFill>
                  <a:srgbClr val="FFFF00"/>
                </a:solidFill>
              </a:rPr>
              <a:t>多因單果</a:t>
            </a:r>
            <a:r>
              <a:rPr lang="zh-TW" altLang="en-US" sz="2800" b="1" dirty="0" smtClean="0"/>
              <a:t>。</a:t>
            </a:r>
            <a:endParaRPr lang="zh-TW" altLang="en-US" sz="2800" b="1" dirty="0"/>
          </a:p>
        </p:txBody>
      </p:sp>
      <p:sp>
        <p:nvSpPr>
          <p:cNvPr id="2" name="五邊形 1"/>
          <p:cNvSpPr/>
          <p:nvPr/>
        </p:nvSpPr>
        <p:spPr>
          <a:xfrm>
            <a:off x="381000" y="304800"/>
            <a:ext cx="1828800" cy="609600"/>
          </a:xfrm>
          <a:prstGeom prst="homePlate">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t>隨堂練習</a:t>
            </a:r>
            <a:endParaRPr lang="zh-TW" altLang="en-US" sz="2800" b="1" dirty="0"/>
          </a:p>
        </p:txBody>
      </p:sp>
    </p:spTree>
    <p:extLst>
      <p:ext uri="{BB962C8B-B14F-4D97-AF65-F5344CB8AC3E}">
        <p14:creationId xmlns:p14="http://schemas.microsoft.com/office/powerpoint/2010/main" val="294669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2895600" y="601662"/>
            <a:ext cx="7239000" cy="663401"/>
          </a:xfrm>
        </p:spPr>
        <p:txBody>
          <a:bodyPr>
            <a:normAutofit/>
          </a:bodyPr>
          <a:lstStyle/>
          <a:p>
            <a:pPr eaLnBrk="1" hangingPunct="1">
              <a:defRPr/>
            </a:pPr>
            <a:r>
              <a:rPr lang="zh-TW" altLang="en-US" sz="3600" b="1" dirty="0" smtClean="0">
                <a:cs typeface="+mj-cs"/>
              </a:rPr>
              <a:t>單因單果</a:t>
            </a:r>
            <a:endParaRPr lang="zh-TW" altLang="en-US" sz="3600" b="1" dirty="0" smtClean="0">
              <a:latin typeface="新細明體" pitchFamily="18" charset="-120"/>
              <a:cs typeface="+mj-cs"/>
            </a:endParaRPr>
          </a:p>
        </p:txBody>
      </p:sp>
      <p:grpSp>
        <p:nvGrpSpPr>
          <p:cNvPr id="145411" name="群組 4"/>
          <p:cNvGrpSpPr>
            <a:grpSpLocks/>
          </p:cNvGrpSpPr>
          <p:nvPr/>
        </p:nvGrpSpPr>
        <p:grpSpPr bwMode="auto">
          <a:xfrm>
            <a:off x="2208213" y="2205039"/>
            <a:ext cx="7726362" cy="3355975"/>
            <a:chOff x="780872" y="3026253"/>
            <a:chExt cx="7727253" cy="3355695"/>
          </a:xfrm>
          <a:scene3d>
            <a:camera prst="orthographicFront">
              <a:rot lat="0" lon="0" rev="0"/>
            </a:camera>
            <a:lightRig rig="soft" dir="t">
              <a:rot lat="0" lon="0" rev="0"/>
            </a:lightRig>
          </a:scene3d>
        </p:grpSpPr>
        <p:sp>
          <p:nvSpPr>
            <p:cNvPr id="6" name="手繪多邊形 5"/>
            <p:cNvSpPr/>
            <p:nvPr/>
          </p:nvSpPr>
          <p:spPr>
            <a:xfrm>
              <a:off x="780872" y="3099593"/>
              <a:ext cx="2080556" cy="1248333"/>
            </a:xfrm>
            <a:custGeom>
              <a:avLst/>
              <a:gdLst>
                <a:gd name="connsiteX0" fmla="*/ 0 w 2080556"/>
                <a:gd name="connsiteY0" fmla="*/ 124833 h 1248333"/>
                <a:gd name="connsiteX1" fmla="*/ 36563 w 2080556"/>
                <a:gd name="connsiteY1" fmla="*/ 36563 h 1248333"/>
                <a:gd name="connsiteX2" fmla="*/ 124833 w 2080556"/>
                <a:gd name="connsiteY2" fmla="*/ 0 h 1248333"/>
                <a:gd name="connsiteX3" fmla="*/ 1955723 w 2080556"/>
                <a:gd name="connsiteY3" fmla="*/ 0 h 1248333"/>
                <a:gd name="connsiteX4" fmla="*/ 2043993 w 2080556"/>
                <a:gd name="connsiteY4" fmla="*/ 36563 h 1248333"/>
                <a:gd name="connsiteX5" fmla="*/ 2080556 w 2080556"/>
                <a:gd name="connsiteY5" fmla="*/ 124833 h 1248333"/>
                <a:gd name="connsiteX6" fmla="*/ 2080556 w 2080556"/>
                <a:gd name="connsiteY6" fmla="*/ 1123500 h 1248333"/>
                <a:gd name="connsiteX7" fmla="*/ 2043993 w 2080556"/>
                <a:gd name="connsiteY7" fmla="*/ 1211770 h 1248333"/>
                <a:gd name="connsiteX8" fmla="*/ 1955723 w 2080556"/>
                <a:gd name="connsiteY8" fmla="*/ 1248333 h 1248333"/>
                <a:gd name="connsiteX9" fmla="*/ 124833 w 2080556"/>
                <a:gd name="connsiteY9" fmla="*/ 1248333 h 1248333"/>
                <a:gd name="connsiteX10" fmla="*/ 36563 w 2080556"/>
                <a:gd name="connsiteY10" fmla="*/ 1211770 h 1248333"/>
                <a:gd name="connsiteX11" fmla="*/ 0 w 2080556"/>
                <a:gd name="connsiteY11" fmla="*/ 1123500 h 1248333"/>
                <a:gd name="connsiteX12" fmla="*/ 0 w 2080556"/>
                <a:gd name="connsiteY12" fmla="*/ 124833 h 124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80556" h="1248333">
                  <a:moveTo>
                    <a:pt x="0" y="124833"/>
                  </a:moveTo>
                  <a:cubicBezTo>
                    <a:pt x="0" y="91725"/>
                    <a:pt x="13152" y="59973"/>
                    <a:pt x="36563" y="36563"/>
                  </a:cubicBezTo>
                  <a:cubicBezTo>
                    <a:pt x="59974" y="13152"/>
                    <a:pt x="91726" y="0"/>
                    <a:pt x="124833" y="0"/>
                  </a:cubicBezTo>
                  <a:lnTo>
                    <a:pt x="1955723" y="0"/>
                  </a:lnTo>
                  <a:cubicBezTo>
                    <a:pt x="1988831" y="0"/>
                    <a:pt x="2020583" y="13152"/>
                    <a:pt x="2043993" y="36563"/>
                  </a:cubicBezTo>
                  <a:cubicBezTo>
                    <a:pt x="2067404" y="59974"/>
                    <a:pt x="2080556" y="91726"/>
                    <a:pt x="2080556" y="124833"/>
                  </a:cubicBezTo>
                  <a:lnTo>
                    <a:pt x="2080556" y="1123500"/>
                  </a:lnTo>
                  <a:cubicBezTo>
                    <a:pt x="2080556" y="1156608"/>
                    <a:pt x="2067404" y="1188360"/>
                    <a:pt x="2043993" y="1211770"/>
                  </a:cubicBezTo>
                  <a:cubicBezTo>
                    <a:pt x="2020582" y="1235181"/>
                    <a:pt x="1988830" y="1248333"/>
                    <a:pt x="1955723" y="1248333"/>
                  </a:cubicBezTo>
                  <a:lnTo>
                    <a:pt x="124833" y="1248333"/>
                  </a:lnTo>
                  <a:cubicBezTo>
                    <a:pt x="91725" y="1248333"/>
                    <a:pt x="59973" y="1235181"/>
                    <a:pt x="36563" y="1211770"/>
                  </a:cubicBezTo>
                  <a:cubicBezTo>
                    <a:pt x="13152" y="1188359"/>
                    <a:pt x="0" y="1156607"/>
                    <a:pt x="0" y="1123500"/>
                  </a:cubicBezTo>
                  <a:lnTo>
                    <a:pt x="0" y="124833"/>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lIns="135622" tIns="135622" rIns="135622" bIns="135622" spcCol="1270" anchor="ctr"/>
            <a:lstStyle/>
            <a:p>
              <a:pPr algn="ctr" defTabSz="1155700">
                <a:lnSpc>
                  <a:spcPct val="90000"/>
                </a:lnSpc>
                <a:spcAft>
                  <a:spcPct val="35000"/>
                </a:spcAft>
                <a:defRPr/>
              </a:pPr>
              <a:r>
                <a:rPr lang="zh-TW" altLang="en-US" sz="2800" b="1" dirty="0">
                  <a:latin typeface="標楷體" pitchFamily="65" charset="-120"/>
                  <a:ea typeface="標楷體" pitchFamily="65" charset="-120"/>
                </a:rPr>
                <a:t>拆除圍牆</a:t>
              </a:r>
              <a:endParaRPr lang="en-US" sz="2800" b="1" dirty="0">
                <a:latin typeface="標楷體" pitchFamily="65" charset="-120"/>
                <a:ea typeface="標楷體" pitchFamily="65" charset="-120"/>
              </a:endParaRPr>
            </a:p>
          </p:txBody>
        </p:sp>
        <p:sp>
          <p:nvSpPr>
            <p:cNvPr id="7" name="手繪多邊形 6"/>
            <p:cNvSpPr/>
            <p:nvPr/>
          </p:nvSpPr>
          <p:spPr>
            <a:xfrm rot="2167561">
              <a:off x="2878201" y="4494567"/>
              <a:ext cx="704931" cy="515895"/>
            </a:xfrm>
            <a:custGeom>
              <a:avLst/>
              <a:gdLst>
                <a:gd name="connsiteX0" fmla="*/ 0 w 706310"/>
                <a:gd name="connsiteY0" fmla="*/ 103196 h 515978"/>
                <a:gd name="connsiteX1" fmla="*/ 448321 w 706310"/>
                <a:gd name="connsiteY1" fmla="*/ 103196 h 515978"/>
                <a:gd name="connsiteX2" fmla="*/ 448321 w 706310"/>
                <a:gd name="connsiteY2" fmla="*/ 0 h 515978"/>
                <a:gd name="connsiteX3" fmla="*/ 706310 w 706310"/>
                <a:gd name="connsiteY3" fmla="*/ 257989 h 515978"/>
                <a:gd name="connsiteX4" fmla="*/ 448321 w 706310"/>
                <a:gd name="connsiteY4" fmla="*/ 515978 h 515978"/>
                <a:gd name="connsiteX5" fmla="*/ 448321 w 706310"/>
                <a:gd name="connsiteY5" fmla="*/ 412782 h 515978"/>
                <a:gd name="connsiteX6" fmla="*/ 0 w 706310"/>
                <a:gd name="connsiteY6" fmla="*/ 412782 h 515978"/>
                <a:gd name="connsiteX7" fmla="*/ 0 w 706310"/>
                <a:gd name="connsiteY7" fmla="*/ 103196 h 51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6310" h="515978">
                  <a:moveTo>
                    <a:pt x="0" y="103196"/>
                  </a:moveTo>
                  <a:lnTo>
                    <a:pt x="448321" y="103196"/>
                  </a:lnTo>
                  <a:lnTo>
                    <a:pt x="448321" y="0"/>
                  </a:lnTo>
                  <a:lnTo>
                    <a:pt x="706310" y="257989"/>
                  </a:lnTo>
                  <a:lnTo>
                    <a:pt x="448321" y="515978"/>
                  </a:lnTo>
                  <a:lnTo>
                    <a:pt x="448321" y="412782"/>
                  </a:lnTo>
                  <a:lnTo>
                    <a:pt x="0" y="412782"/>
                  </a:lnTo>
                  <a:lnTo>
                    <a:pt x="0" y="103196"/>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lIns="0" tIns="103195" rIns="154792" bIns="103196" spcCol="1270" anchor="ctr"/>
            <a:lstStyle/>
            <a:p>
              <a:pPr algn="ctr" defTabSz="889000">
                <a:lnSpc>
                  <a:spcPct val="90000"/>
                </a:lnSpc>
                <a:spcAft>
                  <a:spcPct val="35000"/>
                </a:spcAft>
                <a:defRPr/>
              </a:pPr>
              <a:endParaRPr lang="en-US" sz="2400" b="1">
                <a:latin typeface="標楷體" pitchFamily="65" charset="-120"/>
                <a:ea typeface="標楷體" pitchFamily="65" charset="-120"/>
              </a:endParaRPr>
            </a:p>
          </p:txBody>
        </p:sp>
        <p:sp>
          <p:nvSpPr>
            <p:cNvPr id="8" name="手繪多邊形 7"/>
            <p:cNvSpPr/>
            <p:nvPr/>
          </p:nvSpPr>
          <p:spPr>
            <a:xfrm>
              <a:off x="3567553" y="5133615"/>
              <a:ext cx="2080556" cy="1248333"/>
            </a:xfrm>
            <a:custGeom>
              <a:avLst/>
              <a:gdLst>
                <a:gd name="connsiteX0" fmla="*/ 0 w 2080556"/>
                <a:gd name="connsiteY0" fmla="*/ 124833 h 1248333"/>
                <a:gd name="connsiteX1" fmla="*/ 36563 w 2080556"/>
                <a:gd name="connsiteY1" fmla="*/ 36563 h 1248333"/>
                <a:gd name="connsiteX2" fmla="*/ 124833 w 2080556"/>
                <a:gd name="connsiteY2" fmla="*/ 0 h 1248333"/>
                <a:gd name="connsiteX3" fmla="*/ 1955723 w 2080556"/>
                <a:gd name="connsiteY3" fmla="*/ 0 h 1248333"/>
                <a:gd name="connsiteX4" fmla="*/ 2043993 w 2080556"/>
                <a:gd name="connsiteY4" fmla="*/ 36563 h 1248333"/>
                <a:gd name="connsiteX5" fmla="*/ 2080556 w 2080556"/>
                <a:gd name="connsiteY5" fmla="*/ 124833 h 1248333"/>
                <a:gd name="connsiteX6" fmla="*/ 2080556 w 2080556"/>
                <a:gd name="connsiteY6" fmla="*/ 1123500 h 1248333"/>
                <a:gd name="connsiteX7" fmla="*/ 2043993 w 2080556"/>
                <a:gd name="connsiteY7" fmla="*/ 1211770 h 1248333"/>
                <a:gd name="connsiteX8" fmla="*/ 1955723 w 2080556"/>
                <a:gd name="connsiteY8" fmla="*/ 1248333 h 1248333"/>
                <a:gd name="connsiteX9" fmla="*/ 124833 w 2080556"/>
                <a:gd name="connsiteY9" fmla="*/ 1248333 h 1248333"/>
                <a:gd name="connsiteX10" fmla="*/ 36563 w 2080556"/>
                <a:gd name="connsiteY10" fmla="*/ 1211770 h 1248333"/>
                <a:gd name="connsiteX11" fmla="*/ 0 w 2080556"/>
                <a:gd name="connsiteY11" fmla="*/ 1123500 h 1248333"/>
                <a:gd name="connsiteX12" fmla="*/ 0 w 2080556"/>
                <a:gd name="connsiteY12" fmla="*/ 124833 h 124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80556" h="1248333">
                  <a:moveTo>
                    <a:pt x="0" y="124833"/>
                  </a:moveTo>
                  <a:cubicBezTo>
                    <a:pt x="0" y="91725"/>
                    <a:pt x="13152" y="59973"/>
                    <a:pt x="36563" y="36563"/>
                  </a:cubicBezTo>
                  <a:cubicBezTo>
                    <a:pt x="59974" y="13152"/>
                    <a:pt x="91726" y="0"/>
                    <a:pt x="124833" y="0"/>
                  </a:cubicBezTo>
                  <a:lnTo>
                    <a:pt x="1955723" y="0"/>
                  </a:lnTo>
                  <a:cubicBezTo>
                    <a:pt x="1988831" y="0"/>
                    <a:pt x="2020583" y="13152"/>
                    <a:pt x="2043993" y="36563"/>
                  </a:cubicBezTo>
                  <a:cubicBezTo>
                    <a:pt x="2067404" y="59974"/>
                    <a:pt x="2080556" y="91726"/>
                    <a:pt x="2080556" y="124833"/>
                  </a:cubicBezTo>
                  <a:lnTo>
                    <a:pt x="2080556" y="1123500"/>
                  </a:lnTo>
                  <a:cubicBezTo>
                    <a:pt x="2080556" y="1156608"/>
                    <a:pt x="2067404" y="1188360"/>
                    <a:pt x="2043993" y="1211770"/>
                  </a:cubicBezTo>
                  <a:cubicBezTo>
                    <a:pt x="2020582" y="1235181"/>
                    <a:pt x="1988830" y="1248333"/>
                    <a:pt x="1955723" y="1248333"/>
                  </a:cubicBezTo>
                  <a:lnTo>
                    <a:pt x="124833" y="1248333"/>
                  </a:lnTo>
                  <a:cubicBezTo>
                    <a:pt x="91725" y="1248333"/>
                    <a:pt x="59973" y="1235181"/>
                    <a:pt x="36563" y="1211770"/>
                  </a:cubicBezTo>
                  <a:cubicBezTo>
                    <a:pt x="13152" y="1188359"/>
                    <a:pt x="0" y="1156607"/>
                    <a:pt x="0" y="1123500"/>
                  </a:cubicBezTo>
                  <a:lnTo>
                    <a:pt x="0" y="124833"/>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lt1">
                <a:hueOff val="0"/>
                <a:satOff val="0"/>
                <a:lumOff val="0"/>
                <a:alphaOff val="0"/>
              </a:schemeClr>
            </a:lnRef>
            <a:fillRef idx="2">
              <a:schemeClr val="accent4">
                <a:hueOff val="-2232385"/>
                <a:satOff val="13449"/>
                <a:lumOff val="1078"/>
                <a:alphaOff val="0"/>
              </a:schemeClr>
            </a:fillRef>
            <a:effectRef idx="1">
              <a:schemeClr val="accent4">
                <a:hueOff val="-2232385"/>
                <a:satOff val="13449"/>
                <a:lumOff val="1078"/>
                <a:alphaOff val="0"/>
              </a:schemeClr>
            </a:effectRef>
            <a:fontRef idx="minor">
              <a:schemeClr val="dk1"/>
            </a:fontRef>
          </p:style>
          <p:txBody>
            <a:bodyPr lIns="135622" tIns="135622" rIns="135622" bIns="135622" spcCol="1270" anchor="ctr"/>
            <a:lstStyle/>
            <a:p>
              <a:pPr algn="ctr" defTabSz="1155700">
                <a:lnSpc>
                  <a:spcPct val="90000"/>
                </a:lnSpc>
                <a:spcAft>
                  <a:spcPct val="35000"/>
                </a:spcAft>
                <a:defRPr/>
              </a:pPr>
              <a:r>
                <a:rPr lang="zh-TW" altLang="en-US" sz="2800" b="1" dirty="0">
                  <a:latin typeface="標楷體" pitchFamily="65" charset="-120"/>
                  <a:ea typeface="標楷體" pitchFamily="65" charset="-120"/>
                </a:rPr>
                <a:t>獲得友誼</a:t>
              </a:r>
              <a:endParaRPr lang="en-US" altLang="zh-TW" sz="2800" b="1" dirty="0">
                <a:latin typeface="標楷體" pitchFamily="65" charset="-120"/>
                <a:ea typeface="標楷體" pitchFamily="65" charset="-120"/>
              </a:endParaRPr>
            </a:p>
            <a:p>
              <a:pPr algn="ctr" defTabSz="1155700">
                <a:lnSpc>
                  <a:spcPct val="90000"/>
                </a:lnSpc>
                <a:spcAft>
                  <a:spcPct val="35000"/>
                </a:spcAft>
                <a:defRPr/>
              </a:pPr>
              <a:r>
                <a:rPr lang="en-US" altLang="zh-TW" sz="2800" b="1" dirty="0">
                  <a:latin typeface="標楷體" pitchFamily="65" charset="-120"/>
                  <a:ea typeface="標楷體" pitchFamily="65" charset="-120"/>
                </a:rPr>
                <a:t>(</a:t>
              </a:r>
              <a:r>
                <a:rPr lang="zh-TW" altLang="en-US" sz="2800" b="1" dirty="0">
                  <a:latin typeface="標楷體" pitchFamily="65" charset="-120"/>
                  <a:ea typeface="標楷體" pitchFamily="65" charset="-120"/>
                </a:rPr>
                <a:t>守望相助</a:t>
              </a:r>
              <a:r>
                <a:rPr lang="en-US" altLang="zh-TW" sz="2800" b="1" dirty="0">
                  <a:latin typeface="標楷體" pitchFamily="65" charset="-120"/>
                  <a:ea typeface="標楷體" pitchFamily="65" charset="-120"/>
                </a:rPr>
                <a:t>)</a:t>
              </a:r>
              <a:endParaRPr lang="en-US" sz="2800" b="1" dirty="0">
                <a:latin typeface="標楷體" pitchFamily="65" charset="-120"/>
                <a:ea typeface="標楷體" pitchFamily="65" charset="-120"/>
              </a:endParaRPr>
            </a:p>
          </p:txBody>
        </p:sp>
        <p:sp>
          <p:nvSpPr>
            <p:cNvPr id="9" name="手繪多邊形 8"/>
            <p:cNvSpPr/>
            <p:nvPr/>
          </p:nvSpPr>
          <p:spPr>
            <a:xfrm rot="19416954">
              <a:off x="5670936" y="4432661"/>
              <a:ext cx="768439" cy="515894"/>
            </a:xfrm>
            <a:custGeom>
              <a:avLst/>
              <a:gdLst>
                <a:gd name="connsiteX0" fmla="*/ 0 w 767511"/>
                <a:gd name="connsiteY0" fmla="*/ 103196 h 515978"/>
                <a:gd name="connsiteX1" fmla="*/ 509522 w 767511"/>
                <a:gd name="connsiteY1" fmla="*/ 103196 h 515978"/>
                <a:gd name="connsiteX2" fmla="*/ 509522 w 767511"/>
                <a:gd name="connsiteY2" fmla="*/ 0 h 515978"/>
                <a:gd name="connsiteX3" fmla="*/ 767511 w 767511"/>
                <a:gd name="connsiteY3" fmla="*/ 257989 h 515978"/>
                <a:gd name="connsiteX4" fmla="*/ 509522 w 767511"/>
                <a:gd name="connsiteY4" fmla="*/ 515978 h 515978"/>
                <a:gd name="connsiteX5" fmla="*/ 509522 w 767511"/>
                <a:gd name="connsiteY5" fmla="*/ 412782 h 515978"/>
                <a:gd name="connsiteX6" fmla="*/ 0 w 767511"/>
                <a:gd name="connsiteY6" fmla="*/ 412782 h 515978"/>
                <a:gd name="connsiteX7" fmla="*/ 0 w 767511"/>
                <a:gd name="connsiteY7" fmla="*/ 103196 h 51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511" h="515978">
                  <a:moveTo>
                    <a:pt x="0" y="103196"/>
                  </a:moveTo>
                  <a:lnTo>
                    <a:pt x="509522" y="103196"/>
                  </a:lnTo>
                  <a:lnTo>
                    <a:pt x="509522" y="0"/>
                  </a:lnTo>
                  <a:lnTo>
                    <a:pt x="767511" y="257989"/>
                  </a:lnTo>
                  <a:lnTo>
                    <a:pt x="509522" y="515978"/>
                  </a:lnTo>
                  <a:lnTo>
                    <a:pt x="509522" y="412782"/>
                  </a:lnTo>
                  <a:lnTo>
                    <a:pt x="0" y="412782"/>
                  </a:lnTo>
                  <a:lnTo>
                    <a:pt x="0" y="103196"/>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lt1">
                <a:hueOff val="0"/>
                <a:satOff val="0"/>
                <a:lumOff val="0"/>
                <a:alphaOff val="0"/>
              </a:schemeClr>
            </a:lnRef>
            <a:fillRef idx="2">
              <a:schemeClr val="accent4">
                <a:hueOff val="-4464770"/>
                <a:satOff val="26899"/>
                <a:lumOff val="2156"/>
                <a:alphaOff val="0"/>
              </a:schemeClr>
            </a:fillRef>
            <a:effectRef idx="1">
              <a:schemeClr val="accent4">
                <a:hueOff val="-4464770"/>
                <a:satOff val="26899"/>
                <a:lumOff val="2156"/>
                <a:alphaOff val="0"/>
              </a:schemeClr>
            </a:effectRef>
            <a:fontRef idx="minor">
              <a:schemeClr val="dk1"/>
            </a:fontRef>
          </p:style>
          <p:txBody>
            <a:bodyPr lIns="0" tIns="103196" rIns="154792" bIns="103195" spcCol="1270" anchor="ctr"/>
            <a:lstStyle/>
            <a:p>
              <a:pPr algn="ctr" defTabSz="889000">
                <a:lnSpc>
                  <a:spcPct val="90000"/>
                </a:lnSpc>
                <a:spcAft>
                  <a:spcPct val="35000"/>
                </a:spcAft>
                <a:defRPr/>
              </a:pPr>
              <a:endParaRPr lang="en-US" sz="2400" b="1">
                <a:latin typeface="標楷體" pitchFamily="65" charset="-120"/>
                <a:ea typeface="標楷體" pitchFamily="65" charset="-120"/>
              </a:endParaRPr>
            </a:p>
          </p:txBody>
        </p:sp>
        <p:sp>
          <p:nvSpPr>
            <p:cNvPr id="10" name="手繪多邊形 9"/>
            <p:cNvSpPr/>
            <p:nvPr/>
          </p:nvSpPr>
          <p:spPr>
            <a:xfrm>
              <a:off x="6427569" y="3026253"/>
              <a:ext cx="2080556" cy="1248333"/>
            </a:xfrm>
            <a:custGeom>
              <a:avLst/>
              <a:gdLst>
                <a:gd name="connsiteX0" fmla="*/ 0 w 2080556"/>
                <a:gd name="connsiteY0" fmla="*/ 124833 h 1248333"/>
                <a:gd name="connsiteX1" fmla="*/ 36563 w 2080556"/>
                <a:gd name="connsiteY1" fmla="*/ 36563 h 1248333"/>
                <a:gd name="connsiteX2" fmla="*/ 124833 w 2080556"/>
                <a:gd name="connsiteY2" fmla="*/ 0 h 1248333"/>
                <a:gd name="connsiteX3" fmla="*/ 1955723 w 2080556"/>
                <a:gd name="connsiteY3" fmla="*/ 0 h 1248333"/>
                <a:gd name="connsiteX4" fmla="*/ 2043993 w 2080556"/>
                <a:gd name="connsiteY4" fmla="*/ 36563 h 1248333"/>
                <a:gd name="connsiteX5" fmla="*/ 2080556 w 2080556"/>
                <a:gd name="connsiteY5" fmla="*/ 124833 h 1248333"/>
                <a:gd name="connsiteX6" fmla="*/ 2080556 w 2080556"/>
                <a:gd name="connsiteY6" fmla="*/ 1123500 h 1248333"/>
                <a:gd name="connsiteX7" fmla="*/ 2043993 w 2080556"/>
                <a:gd name="connsiteY7" fmla="*/ 1211770 h 1248333"/>
                <a:gd name="connsiteX8" fmla="*/ 1955723 w 2080556"/>
                <a:gd name="connsiteY8" fmla="*/ 1248333 h 1248333"/>
                <a:gd name="connsiteX9" fmla="*/ 124833 w 2080556"/>
                <a:gd name="connsiteY9" fmla="*/ 1248333 h 1248333"/>
                <a:gd name="connsiteX10" fmla="*/ 36563 w 2080556"/>
                <a:gd name="connsiteY10" fmla="*/ 1211770 h 1248333"/>
                <a:gd name="connsiteX11" fmla="*/ 0 w 2080556"/>
                <a:gd name="connsiteY11" fmla="*/ 1123500 h 1248333"/>
                <a:gd name="connsiteX12" fmla="*/ 0 w 2080556"/>
                <a:gd name="connsiteY12" fmla="*/ 124833 h 1248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80556" h="1248333">
                  <a:moveTo>
                    <a:pt x="0" y="124833"/>
                  </a:moveTo>
                  <a:cubicBezTo>
                    <a:pt x="0" y="91725"/>
                    <a:pt x="13152" y="59973"/>
                    <a:pt x="36563" y="36563"/>
                  </a:cubicBezTo>
                  <a:cubicBezTo>
                    <a:pt x="59974" y="13152"/>
                    <a:pt x="91726" y="0"/>
                    <a:pt x="124833" y="0"/>
                  </a:cubicBezTo>
                  <a:lnTo>
                    <a:pt x="1955723" y="0"/>
                  </a:lnTo>
                  <a:cubicBezTo>
                    <a:pt x="1988831" y="0"/>
                    <a:pt x="2020583" y="13152"/>
                    <a:pt x="2043993" y="36563"/>
                  </a:cubicBezTo>
                  <a:cubicBezTo>
                    <a:pt x="2067404" y="59974"/>
                    <a:pt x="2080556" y="91726"/>
                    <a:pt x="2080556" y="124833"/>
                  </a:cubicBezTo>
                  <a:lnTo>
                    <a:pt x="2080556" y="1123500"/>
                  </a:lnTo>
                  <a:cubicBezTo>
                    <a:pt x="2080556" y="1156608"/>
                    <a:pt x="2067404" y="1188360"/>
                    <a:pt x="2043993" y="1211770"/>
                  </a:cubicBezTo>
                  <a:cubicBezTo>
                    <a:pt x="2020582" y="1235181"/>
                    <a:pt x="1988830" y="1248333"/>
                    <a:pt x="1955723" y="1248333"/>
                  </a:cubicBezTo>
                  <a:lnTo>
                    <a:pt x="124833" y="1248333"/>
                  </a:lnTo>
                  <a:cubicBezTo>
                    <a:pt x="91725" y="1248333"/>
                    <a:pt x="59973" y="1235181"/>
                    <a:pt x="36563" y="1211770"/>
                  </a:cubicBezTo>
                  <a:cubicBezTo>
                    <a:pt x="13152" y="1188359"/>
                    <a:pt x="0" y="1156607"/>
                    <a:pt x="0" y="1123500"/>
                  </a:cubicBezTo>
                  <a:lnTo>
                    <a:pt x="0" y="124833"/>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lt1">
                <a:hueOff val="0"/>
                <a:satOff val="0"/>
                <a:lumOff val="0"/>
                <a:alphaOff val="0"/>
              </a:schemeClr>
            </a:lnRef>
            <a:fillRef idx="2">
              <a:schemeClr val="accent4">
                <a:hueOff val="-4464770"/>
                <a:satOff val="26899"/>
                <a:lumOff val="2156"/>
                <a:alphaOff val="0"/>
              </a:schemeClr>
            </a:fillRef>
            <a:effectRef idx="1">
              <a:schemeClr val="accent4">
                <a:hueOff val="-4464770"/>
                <a:satOff val="26899"/>
                <a:lumOff val="2156"/>
                <a:alphaOff val="0"/>
              </a:schemeClr>
            </a:effectRef>
            <a:fontRef idx="minor">
              <a:schemeClr val="dk1"/>
            </a:fontRef>
          </p:style>
          <p:txBody>
            <a:bodyPr lIns="135622" tIns="135622" rIns="135622" bIns="135622" spcCol="1270" anchor="ctr"/>
            <a:lstStyle/>
            <a:p>
              <a:pPr algn="ctr" defTabSz="1155700">
                <a:lnSpc>
                  <a:spcPct val="90000"/>
                </a:lnSpc>
                <a:spcAft>
                  <a:spcPct val="35000"/>
                </a:spcAft>
                <a:defRPr/>
              </a:pPr>
              <a:r>
                <a:rPr lang="zh-TW" altLang="en-US" sz="2800" b="1" dirty="0">
                  <a:latin typeface="標楷體" pitchFamily="65" charset="-120"/>
                  <a:ea typeface="標楷體" pitchFamily="65" charset="-120"/>
                </a:rPr>
                <a:t>成功防盜</a:t>
              </a:r>
              <a:endParaRPr lang="en-US" sz="2800" b="1" dirty="0">
                <a:latin typeface="標楷體" pitchFamily="65" charset="-120"/>
                <a:ea typeface="標楷體" pitchFamily="65" charset="-120"/>
              </a:endParaRPr>
            </a:p>
          </p:txBody>
        </p:sp>
      </p:grpSp>
      <p:sp>
        <p:nvSpPr>
          <p:cNvPr id="11" name="五邊形 10"/>
          <p:cNvSpPr/>
          <p:nvPr/>
        </p:nvSpPr>
        <p:spPr>
          <a:xfrm>
            <a:off x="685800" y="601663"/>
            <a:ext cx="2057400" cy="609600"/>
          </a:xfrm>
          <a:prstGeom prst="homePlate">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t>推論分析</a:t>
            </a:r>
            <a:endParaRPr lang="zh-TW" altLang="en-US" sz="2800" b="1" dirty="0"/>
          </a:p>
        </p:txBody>
      </p:sp>
    </p:spTree>
    <p:extLst>
      <p:ext uri="{BB962C8B-B14F-4D97-AF65-F5344CB8AC3E}">
        <p14:creationId xmlns:p14="http://schemas.microsoft.com/office/powerpoint/2010/main" val="3774171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Content Placeholder 2"/>
          <p:cNvSpPr>
            <a:spLocks noGrp="1"/>
          </p:cNvSpPr>
          <p:nvPr>
            <p:ph idx="1"/>
          </p:nvPr>
        </p:nvSpPr>
        <p:spPr>
          <a:xfrm>
            <a:off x="781050" y="1104900"/>
            <a:ext cx="10934700" cy="4038600"/>
          </a:xfrm>
        </p:spPr>
        <p:txBody>
          <a:bodyPr>
            <a:normAutofit/>
          </a:bodyPr>
          <a:lstStyle/>
          <a:p>
            <a:pPr marL="0" indent="0" eaLnBrk="1" hangingPunct="1">
              <a:spcAft>
                <a:spcPct val="0"/>
              </a:spcAft>
              <a:buNone/>
            </a:pPr>
            <a:r>
              <a:rPr lang="zh-TW" altLang="en-US" dirty="0" smtClean="0">
                <a:latin typeface="標楷體" panose="03000509000000000000" pitchFamily="65" charset="-120"/>
                <a:ea typeface="標楷體" panose="03000509000000000000" pitchFamily="65" charset="-120"/>
              </a:rPr>
              <a:t>    嘉義縣山美村的居民，為了防止外地人來盜魚，成立了巡守隊，不但維護達娜伊谷的生態，也改善了村民的居住環境。還有，由社區人士或是里長所召集的夜間巡邏隊，不僅讓晚歸的學生及婦女能平安回家，也能預防竊賊侵入，保障社區的安寧。可見，唯有做好守望相助，共同合作，才能提升生活品質。</a:t>
            </a:r>
            <a:endParaRPr lang="en-US" altLang="ja-JP" dirty="0" smtClean="0">
              <a:latin typeface="標楷體" panose="03000509000000000000" pitchFamily="65" charset="-120"/>
              <a:ea typeface="標楷體" panose="03000509000000000000" pitchFamily="65" charset="-120"/>
            </a:endParaRPr>
          </a:p>
        </p:txBody>
      </p:sp>
      <p:sp>
        <p:nvSpPr>
          <p:cNvPr id="4" name="圓角矩形 3"/>
          <p:cNvSpPr/>
          <p:nvPr/>
        </p:nvSpPr>
        <p:spPr>
          <a:xfrm>
            <a:off x="1828800" y="5257800"/>
            <a:ext cx="8839200" cy="1524000"/>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b="1" dirty="0"/>
              <a:t>翰林六上「守望相助」</a:t>
            </a:r>
            <a:endParaRPr lang="en-US" altLang="zh-TW" sz="2800" b="1" dirty="0" smtClean="0"/>
          </a:p>
          <a:p>
            <a:r>
              <a:rPr lang="zh-TW" altLang="en-US" sz="2800" b="1" dirty="0" smtClean="0"/>
              <a:t>請判斷這個文章是哪一種因果關係的文章？並找出其因果關係。</a:t>
            </a:r>
            <a:r>
              <a:rPr lang="zh-TW" altLang="en-US" sz="2800" b="1" dirty="0" smtClean="0">
                <a:solidFill>
                  <a:srgbClr val="FFFF00"/>
                </a:solidFill>
              </a:rPr>
              <a:t>單因單果</a:t>
            </a:r>
            <a:r>
              <a:rPr lang="zh-TW" altLang="en-US" sz="2800" b="1" dirty="0" smtClean="0"/>
              <a:t>、</a:t>
            </a:r>
            <a:r>
              <a:rPr lang="zh-TW" altLang="en-US" sz="2800" b="1" dirty="0" smtClean="0">
                <a:solidFill>
                  <a:srgbClr val="FFFF00"/>
                </a:solidFill>
              </a:rPr>
              <a:t>單因多果</a:t>
            </a:r>
            <a:r>
              <a:rPr lang="zh-TW" altLang="en-US" sz="2800" b="1" dirty="0" smtClean="0"/>
              <a:t>、</a:t>
            </a:r>
            <a:r>
              <a:rPr lang="zh-TW" altLang="en-US" sz="2800" b="1" dirty="0" smtClean="0">
                <a:solidFill>
                  <a:srgbClr val="FFFF00"/>
                </a:solidFill>
              </a:rPr>
              <a:t>多因單果</a:t>
            </a:r>
            <a:r>
              <a:rPr lang="zh-TW" altLang="en-US" sz="2800" b="1" dirty="0" smtClean="0"/>
              <a:t>。</a:t>
            </a:r>
            <a:endParaRPr lang="zh-TW" altLang="en-US" sz="2800" b="1" dirty="0"/>
          </a:p>
        </p:txBody>
      </p:sp>
      <p:sp>
        <p:nvSpPr>
          <p:cNvPr id="5" name="五邊形 4"/>
          <p:cNvSpPr/>
          <p:nvPr/>
        </p:nvSpPr>
        <p:spPr>
          <a:xfrm>
            <a:off x="381000" y="304800"/>
            <a:ext cx="1828800" cy="609600"/>
          </a:xfrm>
          <a:prstGeom prst="homePlate">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t>隨堂練習</a:t>
            </a:r>
            <a:endParaRPr lang="zh-TW" altLang="en-US" sz="2800" b="1" dirty="0"/>
          </a:p>
        </p:txBody>
      </p:sp>
    </p:spTree>
    <p:extLst>
      <p:ext uri="{BB962C8B-B14F-4D97-AF65-F5344CB8AC3E}">
        <p14:creationId xmlns:p14="http://schemas.microsoft.com/office/powerpoint/2010/main" val="3806744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a:extLst>
              <a:ext uri="{28A0092B-C50C-407E-A947-70E740481C1C}">
                <a14:useLocalDpi xmlns:a14="http://schemas.microsoft.com/office/drawing/2010/main" val="0"/>
              </a:ext>
            </a:extLst>
          </a:blip>
          <a:srcRect l="3313" r="2278"/>
          <a:stretch/>
        </p:blipFill>
        <p:spPr>
          <a:xfrm>
            <a:off x="1828800" y="152400"/>
            <a:ext cx="10134600" cy="6477000"/>
          </a:xfrm>
          <a:prstGeom prst="rect">
            <a:avLst/>
          </a:prstGeom>
          <a:ln w="88900" cap="sq" cmpd="thickThin">
            <a:solidFill>
              <a:srgbClr val="000000"/>
            </a:solidFill>
            <a:prstDash val="solid"/>
            <a:miter lim="800000"/>
          </a:ln>
          <a:effectLst>
            <a:innerShdw blurRad="76200">
              <a:srgbClr val="000000"/>
            </a:innerShdw>
          </a:effectLst>
        </p:spPr>
      </p:pic>
      <p:sp>
        <p:nvSpPr>
          <p:cNvPr id="7" name="文字方塊 6"/>
          <p:cNvSpPr txBox="1"/>
          <p:nvPr/>
        </p:nvSpPr>
        <p:spPr>
          <a:xfrm>
            <a:off x="10972800" y="5638800"/>
            <a:ext cx="924791" cy="838200"/>
          </a:xfrm>
          <a:prstGeom prst="rect">
            <a:avLst/>
          </a:prstGeom>
          <a:noFill/>
        </p:spPr>
        <p:txBody>
          <a:bodyPr wrap="square" rtlCol="0">
            <a:spAutoFit/>
          </a:bodyPr>
          <a:lstStyle/>
          <a:p>
            <a:endParaRPr lang="zh-TW" altLang="en-US" dirty="0"/>
          </a:p>
        </p:txBody>
      </p:sp>
      <p:sp>
        <p:nvSpPr>
          <p:cNvPr id="9" name="矩形 8"/>
          <p:cNvSpPr/>
          <p:nvPr/>
        </p:nvSpPr>
        <p:spPr>
          <a:xfrm>
            <a:off x="10991850" y="5486400"/>
            <a:ext cx="848591"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二十四角星形 10"/>
          <p:cNvSpPr/>
          <p:nvPr/>
        </p:nvSpPr>
        <p:spPr>
          <a:xfrm>
            <a:off x="152400" y="171450"/>
            <a:ext cx="1828800" cy="1676400"/>
          </a:xfrm>
          <a:prstGeom prst="star24">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dirty="0" err="1" smtClean="0"/>
              <a:t>Q2</a:t>
            </a:r>
            <a:endParaRPr lang="zh-TW" altLang="en-US" sz="4400" dirty="0"/>
          </a:p>
        </p:txBody>
      </p:sp>
    </p:spTree>
    <p:extLst>
      <p:ext uri="{BB962C8B-B14F-4D97-AF65-F5344CB8AC3E}">
        <p14:creationId xmlns:p14="http://schemas.microsoft.com/office/powerpoint/2010/main" val="2356932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3023420" y="530664"/>
            <a:ext cx="2122871" cy="685800"/>
          </a:xfrm>
        </p:spPr>
        <p:txBody>
          <a:bodyPr>
            <a:normAutofit/>
          </a:bodyPr>
          <a:lstStyle/>
          <a:p>
            <a:pPr eaLnBrk="1" hangingPunct="1">
              <a:defRPr/>
            </a:pPr>
            <a:r>
              <a:rPr lang="zh-TW" altLang="en-US" sz="3600" b="1" dirty="0" smtClean="0">
                <a:latin typeface="新細明體" pitchFamily="18" charset="-120"/>
                <a:cs typeface="+mj-cs"/>
              </a:rPr>
              <a:t>單因多果</a:t>
            </a:r>
          </a:p>
        </p:txBody>
      </p:sp>
      <p:grpSp>
        <p:nvGrpSpPr>
          <p:cNvPr id="149507" name="群組 4"/>
          <p:cNvGrpSpPr>
            <a:grpSpLocks/>
          </p:cNvGrpSpPr>
          <p:nvPr/>
        </p:nvGrpSpPr>
        <p:grpSpPr bwMode="auto">
          <a:xfrm>
            <a:off x="2927350" y="2276475"/>
            <a:ext cx="6623050" cy="3087688"/>
            <a:chOff x="828928" y="2561950"/>
            <a:chExt cx="6623392" cy="3087354"/>
          </a:xfrm>
        </p:grpSpPr>
        <p:sp>
          <p:nvSpPr>
            <p:cNvPr id="7" name="手繪多邊形 6"/>
            <p:cNvSpPr/>
            <p:nvPr/>
          </p:nvSpPr>
          <p:spPr>
            <a:xfrm>
              <a:off x="828928" y="3744143"/>
              <a:ext cx="1771178" cy="722967"/>
            </a:xfrm>
            <a:custGeom>
              <a:avLst/>
              <a:gdLst>
                <a:gd name="connsiteX0" fmla="*/ 0 w 1771178"/>
                <a:gd name="connsiteY0" fmla="*/ 72297 h 722967"/>
                <a:gd name="connsiteX1" fmla="*/ 21175 w 1771178"/>
                <a:gd name="connsiteY1" fmla="*/ 21175 h 722967"/>
                <a:gd name="connsiteX2" fmla="*/ 72297 w 1771178"/>
                <a:gd name="connsiteY2" fmla="*/ 0 h 722967"/>
                <a:gd name="connsiteX3" fmla="*/ 1698881 w 1771178"/>
                <a:gd name="connsiteY3" fmla="*/ 0 h 722967"/>
                <a:gd name="connsiteX4" fmla="*/ 1750003 w 1771178"/>
                <a:gd name="connsiteY4" fmla="*/ 21175 h 722967"/>
                <a:gd name="connsiteX5" fmla="*/ 1771178 w 1771178"/>
                <a:gd name="connsiteY5" fmla="*/ 72297 h 722967"/>
                <a:gd name="connsiteX6" fmla="*/ 1771178 w 1771178"/>
                <a:gd name="connsiteY6" fmla="*/ 650670 h 722967"/>
                <a:gd name="connsiteX7" fmla="*/ 1750003 w 1771178"/>
                <a:gd name="connsiteY7" fmla="*/ 701792 h 722967"/>
                <a:gd name="connsiteX8" fmla="*/ 1698881 w 1771178"/>
                <a:gd name="connsiteY8" fmla="*/ 722967 h 722967"/>
                <a:gd name="connsiteX9" fmla="*/ 72297 w 1771178"/>
                <a:gd name="connsiteY9" fmla="*/ 722967 h 722967"/>
                <a:gd name="connsiteX10" fmla="*/ 21175 w 1771178"/>
                <a:gd name="connsiteY10" fmla="*/ 701792 h 722967"/>
                <a:gd name="connsiteX11" fmla="*/ 0 w 1771178"/>
                <a:gd name="connsiteY11" fmla="*/ 650670 h 722967"/>
                <a:gd name="connsiteX12" fmla="*/ 0 w 1771178"/>
                <a:gd name="connsiteY12" fmla="*/ 72297 h 722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1178" h="722967">
                  <a:moveTo>
                    <a:pt x="0" y="72297"/>
                  </a:moveTo>
                  <a:cubicBezTo>
                    <a:pt x="0" y="53123"/>
                    <a:pt x="7617" y="34734"/>
                    <a:pt x="21175" y="21175"/>
                  </a:cubicBezTo>
                  <a:cubicBezTo>
                    <a:pt x="34733" y="7617"/>
                    <a:pt x="53122" y="0"/>
                    <a:pt x="72297" y="0"/>
                  </a:cubicBezTo>
                  <a:lnTo>
                    <a:pt x="1698881" y="0"/>
                  </a:lnTo>
                  <a:cubicBezTo>
                    <a:pt x="1718055" y="0"/>
                    <a:pt x="1736444" y="7617"/>
                    <a:pt x="1750003" y="21175"/>
                  </a:cubicBezTo>
                  <a:cubicBezTo>
                    <a:pt x="1763561" y="34733"/>
                    <a:pt x="1771178" y="53122"/>
                    <a:pt x="1771178" y="72297"/>
                  </a:cubicBezTo>
                  <a:lnTo>
                    <a:pt x="1771178" y="650670"/>
                  </a:lnTo>
                  <a:cubicBezTo>
                    <a:pt x="1771178" y="669844"/>
                    <a:pt x="1763561" y="688233"/>
                    <a:pt x="1750003" y="701792"/>
                  </a:cubicBezTo>
                  <a:cubicBezTo>
                    <a:pt x="1736445" y="715350"/>
                    <a:pt x="1718056" y="722967"/>
                    <a:pt x="1698881" y="722967"/>
                  </a:cubicBezTo>
                  <a:lnTo>
                    <a:pt x="72297" y="722967"/>
                  </a:lnTo>
                  <a:cubicBezTo>
                    <a:pt x="53123" y="722967"/>
                    <a:pt x="34734" y="715350"/>
                    <a:pt x="21175" y="701792"/>
                  </a:cubicBezTo>
                  <a:cubicBezTo>
                    <a:pt x="7617" y="688234"/>
                    <a:pt x="0" y="669845"/>
                    <a:pt x="0" y="650670"/>
                  </a:cubicBezTo>
                  <a:lnTo>
                    <a:pt x="0" y="7229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lIns="42130" tIns="42130" rIns="42130" bIns="42130" spcCol="1270" anchor="ctr"/>
            <a:lstStyle/>
            <a:p>
              <a:pPr algn="ctr" defTabSz="1466850">
                <a:lnSpc>
                  <a:spcPct val="90000"/>
                </a:lnSpc>
                <a:spcAft>
                  <a:spcPct val="35000"/>
                </a:spcAft>
                <a:defRPr/>
              </a:pPr>
              <a:r>
                <a:rPr lang="zh-TW" altLang="en-US" sz="3300" b="1" dirty="0">
                  <a:latin typeface="標楷體" pitchFamily="65" charset="-120"/>
                  <a:ea typeface="標楷體" pitchFamily="65" charset="-120"/>
                </a:rPr>
                <a:t>守望相助</a:t>
              </a:r>
            </a:p>
          </p:txBody>
        </p:sp>
        <p:sp>
          <p:nvSpPr>
            <p:cNvPr id="8" name="手繪多邊形 7"/>
            <p:cNvSpPr/>
            <p:nvPr/>
          </p:nvSpPr>
          <p:spPr>
            <a:xfrm rot="18564642">
              <a:off x="2331692" y="3515138"/>
              <a:ext cx="1474627" cy="41277"/>
            </a:xfrm>
            <a:custGeom>
              <a:avLst/>
              <a:gdLst>
                <a:gd name="connsiteX0" fmla="*/ 0 w 1475717"/>
                <a:gd name="connsiteY0" fmla="*/ 20676 h 41352"/>
                <a:gd name="connsiteX1" fmla="*/ 1475717 w 1475717"/>
                <a:gd name="connsiteY1" fmla="*/ 20676 h 41352"/>
              </a:gdLst>
              <a:ahLst/>
              <a:cxnLst>
                <a:cxn ang="0">
                  <a:pos x="connsiteX0" y="connsiteY0"/>
                </a:cxn>
                <a:cxn ang="0">
                  <a:pos x="connsiteX1" y="connsiteY1"/>
                </a:cxn>
              </a:cxnLst>
              <a:rect l="l" t="t" r="r" b="b"/>
              <a:pathLst>
                <a:path w="1475717" h="41352">
                  <a:moveTo>
                    <a:pt x="0" y="20676"/>
                  </a:moveTo>
                  <a:lnTo>
                    <a:pt x="1475717" y="20676"/>
                  </a:lnTo>
                </a:path>
              </a:pathLst>
            </a:custGeom>
            <a:noFill/>
            <a:ln w="57150">
              <a:solidFill>
                <a:srgbClr val="C00000"/>
              </a:solidFill>
            </a:ln>
          </p:spPr>
          <p:style>
            <a:lnRef idx="2">
              <a:scrgbClr r="0" g="0" b="0"/>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lIns="713666" tIns="-16217" rIns="713665" bIns="-16217" spcCol="1270" anchor="ctr"/>
            <a:lstStyle/>
            <a:p>
              <a:pPr algn="ctr" defTabSz="222250">
                <a:lnSpc>
                  <a:spcPct val="90000"/>
                </a:lnSpc>
                <a:spcAft>
                  <a:spcPct val="35000"/>
                </a:spcAft>
                <a:defRPr/>
              </a:pPr>
              <a:endParaRPr lang="zh-TW" altLang="en-US" sz="500" b="1">
                <a:latin typeface="標楷體" pitchFamily="65" charset="-120"/>
                <a:ea typeface="標楷體" pitchFamily="65" charset="-120"/>
              </a:endParaRPr>
            </a:p>
          </p:txBody>
        </p:sp>
        <p:sp>
          <p:nvSpPr>
            <p:cNvPr id="9" name="手繪多邊形 8"/>
            <p:cNvSpPr/>
            <p:nvPr/>
          </p:nvSpPr>
          <p:spPr>
            <a:xfrm>
              <a:off x="3537003" y="2561950"/>
              <a:ext cx="3012308" cy="807030"/>
            </a:xfrm>
            <a:custGeom>
              <a:avLst/>
              <a:gdLst>
                <a:gd name="connsiteX0" fmla="*/ 0 w 3012308"/>
                <a:gd name="connsiteY0" fmla="*/ 80703 h 807030"/>
                <a:gd name="connsiteX1" fmla="*/ 23637 w 3012308"/>
                <a:gd name="connsiteY1" fmla="*/ 23637 h 807030"/>
                <a:gd name="connsiteX2" fmla="*/ 80703 w 3012308"/>
                <a:gd name="connsiteY2" fmla="*/ 0 h 807030"/>
                <a:gd name="connsiteX3" fmla="*/ 2931605 w 3012308"/>
                <a:gd name="connsiteY3" fmla="*/ 0 h 807030"/>
                <a:gd name="connsiteX4" fmla="*/ 2988671 w 3012308"/>
                <a:gd name="connsiteY4" fmla="*/ 23637 h 807030"/>
                <a:gd name="connsiteX5" fmla="*/ 3012308 w 3012308"/>
                <a:gd name="connsiteY5" fmla="*/ 80703 h 807030"/>
                <a:gd name="connsiteX6" fmla="*/ 3012308 w 3012308"/>
                <a:gd name="connsiteY6" fmla="*/ 726327 h 807030"/>
                <a:gd name="connsiteX7" fmla="*/ 2988671 w 3012308"/>
                <a:gd name="connsiteY7" fmla="*/ 783393 h 807030"/>
                <a:gd name="connsiteX8" fmla="*/ 2931605 w 3012308"/>
                <a:gd name="connsiteY8" fmla="*/ 807030 h 807030"/>
                <a:gd name="connsiteX9" fmla="*/ 80703 w 3012308"/>
                <a:gd name="connsiteY9" fmla="*/ 807030 h 807030"/>
                <a:gd name="connsiteX10" fmla="*/ 23637 w 3012308"/>
                <a:gd name="connsiteY10" fmla="*/ 783393 h 807030"/>
                <a:gd name="connsiteX11" fmla="*/ 0 w 3012308"/>
                <a:gd name="connsiteY11" fmla="*/ 726327 h 807030"/>
                <a:gd name="connsiteX12" fmla="*/ 0 w 3012308"/>
                <a:gd name="connsiteY12" fmla="*/ 80703 h 807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2308" h="807030">
                  <a:moveTo>
                    <a:pt x="0" y="80703"/>
                  </a:moveTo>
                  <a:cubicBezTo>
                    <a:pt x="0" y="59299"/>
                    <a:pt x="8503" y="38772"/>
                    <a:pt x="23637" y="23637"/>
                  </a:cubicBezTo>
                  <a:cubicBezTo>
                    <a:pt x="38772" y="8502"/>
                    <a:pt x="59299" y="0"/>
                    <a:pt x="80703" y="0"/>
                  </a:cubicBezTo>
                  <a:lnTo>
                    <a:pt x="2931605" y="0"/>
                  </a:lnTo>
                  <a:cubicBezTo>
                    <a:pt x="2953009" y="0"/>
                    <a:pt x="2973536" y="8503"/>
                    <a:pt x="2988671" y="23637"/>
                  </a:cubicBezTo>
                  <a:cubicBezTo>
                    <a:pt x="3003806" y="38772"/>
                    <a:pt x="3012308" y="59299"/>
                    <a:pt x="3012308" y="80703"/>
                  </a:cubicBezTo>
                  <a:lnTo>
                    <a:pt x="3012308" y="726327"/>
                  </a:lnTo>
                  <a:cubicBezTo>
                    <a:pt x="3012308" y="747731"/>
                    <a:pt x="3003805" y="768258"/>
                    <a:pt x="2988671" y="783393"/>
                  </a:cubicBezTo>
                  <a:cubicBezTo>
                    <a:pt x="2973536" y="798528"/>
                    <a:pt x="2953009" y="807030"/>
                    <a:pt x="2931605" y="807030"/>
                  </a:cubicBezTo>
                  <a:lnTo>
                    <a:pt x="80703" y="807030"/>
                  </a:lnTo>
                  <a:cubicBezTo>
                    <a:pt x="59299" y="807030"/>
                    <a:pt x="38772" y="798527"/>
                    <a:pt x="23637" y="783393"/>
                  </a:cubicBezTo>
                  <a:cubicBezTo>
                    <a:pt x="8502" y="768258"/>
                    <a:pt x="0" y="747731"/>
                    <a:pt x="0" y="726327"/>
                  </a:cubicBezTo>
                  <a:lnTo>
                    <a:pt x="0" y="807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lIns="44592" tIns="44592" rIns="44592" bIns="44592" spcCol="1270" anchor="ctr"/>
            <a:lstStyle/>
            <a:p>
              <a:pPr algn="ctr" defTabSz="1466850">
                <a:lnSpc>
                  <a:spcPct val="90000"/>
                </a:lnSpc>
                <a:spcAft>
                  <a:spcPct val="35000"/>
                </a:spcAft>
                <a:defRPr/>
              </a:pPr>
              <a:r>
                <a:rPr lang="zh-TW" altLang="en-US" sz="3300" b="1" dirty="0">
                  <a:latin typeface="標楷體" pitchFamily="65" charset="-120"/>
                  <a:ea typeface="標楷體" pitchFamily="65" charset="-120"/>
                </a:rPr>
                <a:t>維護環境整潔</a:t>
              </a:r>
            </a:p>
          </p:txBody>
        </p:sp>
        <p:sp>
          <p:nvSpPr>
            <p:cNvPr id="10" name="手繪多邊形 9"/>
            <p:cNvSpPr/>
            <p:nvPr/>
          </p:nvSpPr>
          <p:spPr>
            <a:xfrm rot="90177">
              <a:off x="2600669" y="4096897"/>
              <a:ext cx="936673" cy="41271"/>
            </a:xfrm>
            <a:custGeom>
              <a:avLst/>
              <a:gdLst>
                <a:gd name="connsiteX0" fmla="*/ 0 w 937218"/>
                <a:gd name="connsiteY0" fmla="*/ 20676 h 41352"/>
                <a:gd name="connsiteX1" fmla="*/ 937218 w 937218"/>
                <a:gd name="connsiteY1" fmla="*/ 20676 h 41352"/>
              </a:gdLst>
              <a:ahLst/>
              <a:cxnLst>
                <a:cxn ang="0">
                  <a:pos x="connsiteX0" y="connsiteY0"/>
                </a:cxn>
                <a:cxn ang="0">
                  <a:pos x="connsiteX1" y="connsiteY1"/>
                </a:cxn>
              </a:cxnLst>
              <a:rect l="l" t="t" r="r" b="b"/>
              <a:pathLst>
                <a:path w="937218" h="41352">
                  <a:moveTo>
                    <a:pt x="0" y="20676"/>
                  </a:moveTo>
                  <a:lnTo>
                    <a:pt x="937218" y="20676"/>
                  </a:lnTo>
                </a:path>
              </a:pathLst>
            </a:custGeom>
            <a:noFill/>
            <a:ln w="57150">
              <a:solidFill>
                <a:srgbClr val="C00000"/>
              </a:solidFill>
            </a:ln>
          </p:spPr>
          <p:style>
            <a:lnRef idx="2">
              <a:scrgbClr r="0" g="0" b="0"/>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lIns="457878" tIns="-2755" rIns="457879" bIns="-2754" spcCol="1270" anchor="ctr"/>
            <a:lstStyle/>
            <a:p>
              <a:pPr algn="ctr" defTabSz="222250">
                <a:lnSpc>
                  <a:spcPct val="90000"/>
                </a:lnSpc>
                <a:spcAft>
                  <a:spcPct val="35000"/>
                </a:spcAft>
                <a:defRPr/>
              </a:pPr>
              <a:endParaRPr lang="zh-TW" altLang="en-US" sz="500" b="1">
                <a:latin typeface="標楷體" pitchFamily="65" charset="-120"/>
                <a:ea typeface="標楷體" pitchFamily="65" charset="-120"/>
              </a:endParaRPr>
            </a:p>
          </p:txBody>
        </p:sp>
        <p:sp>
          <p:nvSpPr>
            <p:cNvPr id="11" name="手繪多邊形 10"/>
            <p:cNvSpPr/>
            <p:nvPr/>
          </p:nvSpPr>
          <p:spPr>
            <a:xfrm>
              <a:off x="3537003" y="3544649"/>
              <a:ext cx="3915317" cy="1171120"/>
            </a:xfrm>
            <a:custGeom>
              <a:avLst/>
              <a:gdLst>
                <a:gd name="connsiteX0" fmla="*/ 0 w 5039236"/>
                <a:gd name="connsiteY0" fmla="*/ 117112 h 1171120"/>
                <a:gd name="connsiteX1" fmla="*/ 34301 w 5039236"/>
                <a:gd name="connsiteY1" fmla="*/ 34301 h 1171120"/>
                <a:gd name="connsiteX2" fmla="*/ 117112 w 5039236"/>
                <a:gd name="connsiteY2" fmla="*/ 0 h 1171120"/>
                <a:gd name="connsiteX3" fmla="*/ 4922124 w 5039236"/>
                <a:gd name="connsiteY3" fmla="*/ 0 h 1171120"/>
                <a:gd name="connsiteX4" fmla="*/ 5004935 w 5039236"/>
                <a:gd name="connsiteY4" fmla="*/ 34301 h 1171120"/>
                <a:gd name="connsiteX5" fmla="*/ 5039236 w 5039236"/>
                <a:gd name="connsiteY5" fmla="*/ 117112 h 1171120"/>
                <a:gd name="connsiteX6" fmla="*/ 5039236 w 5039236"/>
                <a:gd name="connsiteY6" fmla="*/ 1054008 h 1171120"/>
                <a:gd name="connsiteX7" fmla="*/ 5004935 w 5039236"/>
                <a:gd name="connsiteY7" fmla="*/ 1136819 h 1171120"/>
                <a:gd name="connsiteX8" fmla="*/ 4922124 w 5039236"/>
                <a:gd name="connsiteY8" fmla="*/ 1171120 h 1171120"/>
                <a:gd name="connsiteX9" fmla="*/ 117112 w 5039236"/>
                <a:gd name="connsiteY9" fmla="*/ 1171120 h 1171120"/>
                <a:gd name="connsiteX10" fmla="*/ 34301 w 5039236"/>
                <a:gd name="connsiteY10" fmla="*/ 1136819 h 1171120"/>
                <a:gd name="connsiteX11" fmla="*/ 0 w 5039236"/>
                <a:gd name="connsiteY11" fmla="*/ 1054008 h 1171120"/>
                <a:gd name="connsiteX12" fmla="*/ 0 w 5039236"/>
                <a:gd name="connsiteY12" fmla="*/ 117112 h 117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39236" h="1171120">
                  <a:moveTo>
                    <a:pt x="0" y="117112"/>
                  </a:moveTo>
                  <a:cubicBezTo>
                    <a:pt x="0" y="86052"/>
                    <a:pt x="12339" y="56264"/>
                    <a:pt x="34301" y="34301"/>
                  </a:cubicBezTo>
                  <a:cubicBezTo>
                    <a:pt x="56264" y="12338"/>
                    <a:pt x="86052" y="0"/>
                    <a:pt x="117112" y="0"/>
                  </a:cubicBezTo>
                  <a:lnTo>
                    <a:pt x="4922124" y="0"/>
                  </a:lnTo>
                  <a:cubicBezTo>
                    <a:pt x="4953184" y="0"/>
                    <a:pt x="4982972" y="12339"/>
                    <a:pt x="5004935" y="34301"/>
                  </a:cubicBezTo>
                  <a:cubicBezTo>
                    <a:pt x="5026898" y="56264"/>
                    <a:pt x="5039236" y="86052"/>
                    <a:pt x="5039236" y="117112"/>
                  </a:cubicBezTo>
                  <a:lnTo>
                    <a:pt x="5039236" y="1054008"/>
                  </a:lnTo>
                  <a:cubicBezTo>
                    <a:pt x="5039236" y="1085068"/>
                    <a:pt x="5026897" y="1114856"/>
                    <a:pt x="5004935" y="1136819"/>
                  </a:cubicBezTo>
                  <a:cubicBezTo>
                    <a:pt x="4982972" y="1158782"/>
                    <a:pt x="4953184" y="1171120"/>
                    <a:pt x="4922124" y="1171120"/>
                  </a:cubicBezTo>
                  <a:lnTo>
                    <a:pt x="117112" y="1171120"/>
                  </a:lnTo>
                  <a:cubicBezTo>
                    <a:pt x="86052" y="1171120"/>
                    <a:pt x="56264" y="1158781"/>
                    <a:pt x="34301" y="1136819"/>
                  </a:cubicBezTo>
                  <a:cubicBezTo>
                    <a:pt x="12338" y="1114856"/>
                    <a:pt x="0" y="1085068"/>
                    <a:pt x="0" y="1054008"/>
                  </a:cubicBezTo>
                  <a:lnTo>
                    <a:pt x="0" y="11711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lIns="54621" tIns="54621" rIns="54621" bIns="54621" spcCol="1270" anchor="ctr"/>
            <a:lstStyle/>
            <a:p>
              <a:pPr algn="ctr" defTabSz="1422400">
                <a:lnSpc>
                  <a:spcPct val="90000"/>
                </a:lnSpc>
                <a:spcAft>
                  <a:spcPct val="35000"/>
                </a:spcAft>
                <a:defRPr/>
              </a:pPr>
              <a:r>
                <a:rPr lang="zh-TW" altLang="en-US" sz="3200" b="1" dirty="0">
                  <a:latin typeface="標楷體" pitchFamily="65" charset="-120"/>
                  <a:ea typeface="標楷體" pitchFamily="65" charset="-120"/>
                </a:rPr>
                <a:t>讓晚歸的人平安回家</a:t>
              </a:r>
            </a:p>
          </p:txBody>
        </p:sp>
        <p:sp>
          <p:nvSpPr>
            <p:cNvPr id="12" name="手繪多邊形 11"/>
            <p:cNvSpPr/>
            <p:nvPr/>
          </p:nvSpPr>
          <p:spPr>
            <a:xfrm rot="3071250">
              <a:off x="2322168" y="4667538"/>
              <a:ext cx="1493675" cy="41277"/>
            </a:xfrm>
            <a:custGeom>
              <a:avLst/>
              <a:gdLst>
                <a:gd name="connsiteX0" fmla="*/ 0 w 1494791"/>
                <a:gd name="connsiteY0" fmla="*/ 20676 h 41352"/>
                <a:gd name="connsiteX1" fmla="*/ 1494791 w 1494791"/>
                <a:gd name="connsiteY1" fmla="*/ 20676 h 41352"/>
              </a:gdLst>
              <a:ahLst/>
              <a:cxnLst>
                <a:cxn ang="0">
                  <a:pos x="connsiteX0" y="connsiteY0"/>
                </a:cxn>
                <a:cxn ang="0">
                  <a:pos x="connsiteX1" y="connsiteY1"/>
                </a:cxn>
              </a:cxnLst>
              <a:rect l="l" t="t" r="r" b="b"/>
              <a:pathLst>
                <a:path w="1494791" h="41352">
                  <a:moveTo>
                    <a:pt x="0" y="20676"/>
                  </a:moveTo>
                  <a:lnTo>
                    <a:pt x="1494791" y="20676"/>
                  </a:lnTo>
                </a:path>
              </a:pathLst>
            </a:custGeom>
            <a:noFill/>
            <a:ln w="57150">
              <a:solidFill>
                <a:srgbClr val="C00000"/>
              </a:solidFill>
            </a:ln>
          </p:spPr>
          <p:style>
            <a:lnRef idx="2">
              <a:scrgbClr r="0" g="0" b="0"/>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lIns="722726" tIns="-16694" rIns="722725" bIns="-16694" spcCol="1270" anchor="ctr"/>
            <a:lstStyle/>
            <a:p>
              <a:pPr algn="ctr" defTabSz="222250">
                <a:lnSpc>
                  <a:spcPct val="90000"/>
                </a:lnSpc>
                <a:spcAft>
                  <a:spcPct val="35000"/>
                </a:spcAft>
                <a:defRPr/>
              </a:pPr>
              <a:endParaRPr lang="zh-TW" altLang="en-US" sz="500" b="1">
                <a:latin typeface="標楷體" pitchFamily="65" charset="-120"/>
                <a:ea typeface="標楷體" pitchFamily="65" charset="-120"/>
              </a:endParaRPr>
            </a:p>
          </p:txBody>
        </p:sp>
        <p:sp>
          <p:nvSpPr>
            <p:cNvPr id="13" name="手繪多邊形 12"/>
            <p:cNvSpPr/>
            <p:nvPr/>
          </p:nvSpPr>
          <p:spPr>
            <a:xfrm>
              <a:off x="3537003" y="4891437"/>
              <a:ext cx="2342240" cy="757867"/>
            </a:xfrm>
            <a:custGeom>
              <a:avLst/>
              <a:gdLst>
                <a:gd name="connsiteX0" fmla="*/ 0 w 2342240"/>
                <a:gd name="connsiteY0" fmla="*/ 75787 h 757867"/>
                <a:gd name="connsiteX1" fmla="*/ 22198 w 2342240"/>
                <a:gd name="connsiteY1" fmla="*/ 22198 h 757867"/>
                <a:gd name="connsiteX2" fmla="*/ 75788 w 2342240"/>
                <a:gd name="connsiteY2" fmla="*/ 1 h 757867"/>
                <a:gd name="connsiteX3" fmla="*/ 2266453 w 2342240"/>
                <a:gd name="connsiteY3" fmla="*/ 0 h 757867"/>
                <a:gd name="connsiteX4" fmla="*/ 2320042 w 2342240"/>
                <a:gd name="connsiteY4" fmla="*/ 22198 h 757867"/>
                <a:gd name="connsiteX5" fmla="*/ 2342239 w 2342240"/>
                <a:gd name="connsiteY5" fmla="*/ 75788 h 757867"/>
                <a:gd name="connsiteX6" fmla="*/ 2342240 w 2342240"/>
                <a:gd name="connsiteY6" fmla="*/ 682080 h 757867"/>
                <a:gd name="connsiteX7" fmla="*/ 2320042 w 2342240"/>
                <a:gd name="connsiteY7" fmla="*/ 735670 h 757867"/>
                <a:gd name="connsiteX8" fmla="*/ 2266452 w 2342240"/>
                <a:gd name="connsiteY8" fmla="*/ 757867 h 757867"/>
                <a:gd name="connsiteX9" fmla="*/ 75787 w 2342240"/>
                <a:gd name="connsiteY9" fmla="*/ 757867 h 757867"/>
                <a:gd name="connsiteX10" fmla="*/ 22197 w 2342240"/>
                <a:gd name="connsiteY10" fmla="*/ 735669 h 757867"/>
                <a:gd name="connsiteX11" fmla="*/ 0 w 2342240"/>
                <a:gd name="connsiteY11" fmla="*/ 682079 h 757867"/>
                <a:gd name="connsiteX12" fmla="*/ 0 w 2342240"/>
                <a:gd name="connsiteY12" fmla="*/ 75787 h 75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2240" h="757867">
                  <a:moveTo>
                    <a:pt x="0" y="75787"/>
                  </a:moveTo>
                  <a:cubicBezTo>
                    <a:pt x="0" y="55687"/>
                    <a:pt x="7985" y="36410"/>
                    <a:pt x="22198" y="22198"/>
                  </a:cubicBezTo>
                  <a:cubicBezTo>
                    <a:pt x="36411" y="7985"/>
                    <a:pt x="55688" y="1"/>
                    <a:pt x="75788" y="1"/>
                  </a:cubicBezTo>
                  <a:lnTo>
                    <a:pt x="2266453" y="0"/>
                  </a:lnTo>
                  <a:cubicBezTo>
                    <a:pt x="2286553" y="0"/>
                    <a:pt x="2305830" y="7985"/>
                    <a:pt x="2320042" y="22198"/>
                  </a:cubicBezTo>
                  <a:cubicBezTo>
                    <a:pt x="2334255" y="36411"/>
                    <a:pt x="2342239" y="55688"/>
                    <a:pt x="2342239" y="75788"/>
                  </a:cubicBezTo>
                  <a:cubicBezTo>
                    <a:pt x="2342239" y="277885"/>
                    <a:pt x="2342240" y="479983"/>
                    <a:pt x="2342240" y="682080"/>
                  </a:cubicBezTo>
                  <a:cubicBezTo>
                    <a:pt x="2342240" y="702180"/>
                    <a:pt x="2334255" y="721457"/>
                    <a:pt x="2320042" y="735670"/>
                  </a:cubicBezTo>
                  <a:cubicBezTo>
                    <a:pt x="2305829" y="749883"/>
                    <a:pt x="2286552" y="757867"/>
                    <a:pt x="2266452" y="757867"/>
                  </a:cubicBezTo>
                  <a:lnTo>
                    <a:pt x="75787" y="757867"/>
                  </a:lnTo>
                  <a:cubicBezTo>
                    <a:pt x="55687" y="757867"/>
                    <a:pt x="36410" y="749882"/>
                    <a:pt x="22197" y="735669"/>
                  </a:cubicBezTo>
                  <a:cubicBezTo>
                    <a:pt x="7984" y="721456"/>
                    <a:pt x="0" y="702179"/>
                    <a:pt x="0" y="682079"/>
                  </a:cubicBezTo>
                  <a:lnTo>
                    <a:pt x="0" y="7578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lIns="43152" tIns="43152" rIns="43152" bIns="43152" spcCol="1270" anchor="ctr"/>
            <a:lstStyle/>
            <a:p>
              <a:pPr algn="ctr" defTabSz="1466850">
                <a:lnSpc>
                  <a:spcPct val="90000"/>
                </a:lnSpc>
                <a:spcAft>
                  <a:spcPct val="35000"/>
                </a:spcAft>
                <a:defRPr/>
              </a:pPr>
              <a:r>
                <a:rPr lang="zh-TW" altLang="en-US" sz="3300" b="1" dirty="0">
                  <a:latin typeface="標楷體" pitchFamily="65" charset="-120"/>
                  <a:ea typeface="標楷體" pitchFamily="65" charset="-120"/>
                </a:rPr>
                <a:t>預防竊賊</a:t>
              </a:r>
            </a:p>
          </p:txBody>
        </p:sp>
      </p:grpSp>
      <p:sp>
        <p:nvSpPr>
          <p:cNvPr id="14" name="五邊形 13"/>
          <p:cNvSpPr/>
          <p:nvPr/>
        </p:nvSpPr>
        <p:spPr>
          <a:xfrm>
            <a:off x="685800" y="601663"/>
            <a:ext cx="2057400" cy="609600"/>
          </a:xfrm>
          <a:prstGeom prst="homePlate">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t>推論分析</a:t>
            </a:r>
            <a:endParaRPr lang="zh-TW" altLang="en-US" sz="2800" b="1" dirty="0"/>
          </a:p>
        </p:txBody>
      </p:sp>
    </p:spTree>
    <p:extLst>
      <p:ext uri="{BB962C8B-B14F-4D97-AF65-F5344CB8AC3E}">
        <p14:creationId xmlns:p14="http://schemas.microsoft.com/office/powerpoint/2010/main" val="4120971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內容版面配置區 5"/>
          <p:cNvSpPr>
            <a:spLocks noGrp="1"/>
          </p:cNvSpPr>
          <p:nvPr>
            <p:ph idx="1"/>
          </p:nvPr>
        </p:nvSpPr>
        <p:spPr>
          <a:xfrm>
            <a:off x="533400" y="296863"/>
            <a:ext cx="11353800" cy="5113337"/>
          </a:xfrm>
        </p:spPr>
        <p:txBody>
          <a:bodyPr>
            <a:noAutofit/>
          </a:bodyPr>
          <a:lstStyle/>
          <a:p>
            <a:pPr marL="0" indent="0" eaLnBrk="1" hangingPunct="1">
              <a:lnSpc>
                <a:spcPts val="3800"/>
              </a:lnSpc>
              <a:spcAft>
                <a:spcPct val="0"/>
              </a:spcAft>
              <a:buFont typeface="Arial" panose="020B0604020202020204" pitchFamily="34" charset="0"/>
              <a:buNone/>
            </a:pPr>
            <a:r>
              <a:rPr lang="zh-TW" altLang="en-US" sz="2800" dirty="0" smtClean="0"/>
              <a:t>                        </a:t>
            </a:r>
            <a:r>
              <a:rPr lang="zh-TW" altLang="en-US" sz="2800" dirty="0" smtClean="0">
                <a:latin typeface="標楷體" panose="03000509000000000000" pitchFamily="65" charset="-120"/>
                <a:ea typeface="標楷體" panose="03000509000000000000" pitchFamily="65" charset="-120"/>
              </a:rPr>
              <a:t>舅舅說，他也是研究了很久，才知道當年外公為了增加農作物的產量，大量的使用農藥，使螢火蟲賴以維生的小蝸牛無法生存，螢火蟲才會跟著消失。為了找回滿山滿谷的螢火蟲，這幾年，他不但沒用除草劑，甚至連農藥也不噴了。不噴農藥以後，那些靠雜草維生的蝸牛回來了，靠小蝸牛維生的螢火蟲也就跟著回來了。這時，我們恍然大悟，原來舅舅不用農藥，就是要復育這些螢火蟲。</a:t>
            </a:r>
            <a:endParaRPr lang="en-US" altLang="zh-TW" sz="2800" dirty="0" smtClean="0">
              <a:latin typeface="標楷體" panose="03000509000000000000" pitchFamily="65" charset="-120"/>
              <a:ea typeface="標楷體" panose="03000509000000000000" pitchFamily="65" charset="-120"/>
            </a:endParaRPr>
          </a:p>
          <a:p>
            <a:pPr marL="0" indent="0">
              <a:lnSpc>
                <a:spcPts val="3800"/>
              </a:lnSpc>
              <a:spcAft>
                <a:spcPct val="0"/>
              </a:spcAft>
              <a:buNone/>
            </a:pPr>
            <a:r>
              <a:rPr lang="zh-TW" altLang="en-US" sz="2800" dirty="0" smtClean="0">
                <a:latin typeface="標楷體" panose="03000509000000000000" pitchFamily="65" charset="-120"/>
                <a:ea typeface="標楷體" panose="03000509000000000000" pitchFamily="65" charset="-120"/>
              </a:rPr>
              <a:t>    漸漸</a:t>
            </a:r>
            <a:r>
              <a:rPr lang="zh-TW" altLang="en-US" sz="2800" dirty="0">
                <a:latin typeface="標楷體" panose="03000509000000000000" pitchFamily="65" charset="-120"/>
                <a:ea typeface="標楷體" panose="03000509000000000000" pitchFamily="65" charset="-120"/>
              </a:rPr>
              <a:t>的，天色暗了下來，媽媽想把院子裡的電燈打開，舅舅連忙阻止說：「螢火蟲是靠身上的發光器尋找配偶的，現在是螢火蟲的繁殖期，如果把電燈打開，雄螢火蟲看不到雌螢火蟲發出來的亮光，就沒辦法繁衍下一代了。」</a:t>
            </a:r>
          </a:p>
          <a:p>
            <a:pPr eaLnBrk="1" hangingPunct="1">
              <a:lnSpc>
                <a:spcPts val="4000"/>
              </a:lnSpc>
              <a:spcAft>
                <a:spcPct val="0"/>
              </a:spcAft>
              <a:buFont typeface="Arial" panose="020B0604020202020204" pitchFamily="34" charset="0"/>
              <a:buNone/>
            </a:pPr>
            <a:endParaRPr lang="zh-TW" altLang="en-US" sz="2800" dirty="0" smtClean="0">
              <a:latin typeface="標楷體" panose="03000509000000000000" pitchFamily="65" charset="-120"/>
              <a:ea typeface="標楷體" panose="03000509000000000000" pitchFamily="65" charset="-120"/>
            </a:endParaRPr>
          </a:p>
        </p:txBody>
      </p:sp>
      <p:sp>
        <p:nvSpPr>
          <p:cNvPr id="4" name="五邊形 3"/>
          <p:cNvSpPr/>
          <p:nvPr/>
        </p:nvSpPr>
        <p:spPr>
          <a:xfrm>
            <a:off x="381000" y="199700"/>
            <a:ext cx="1828800" cy="609600"/>
          </a:xfrm>
          <a:prstGeom prst="homePlate">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t>隨堂練習</a:t>
            </a:r>
            <a:endParaRPr lang="zh-TW" altLang="en-US" sz="2800" b="1" dirty="0"/>
          </a:p>
        </p:txBody>
      </p:sp>
      <p:sp>
        <p:nvSpPr>
          <p:cNvPr id="5" name="圓角矩形 4"/>
          <p:cNvSpPr/>
          <p:nvPr/>
        </p:nvSpPr>
        <p:spPr>
          <a:xfrm>
            <a:off x="1828800" y="5257800"/>
            <a:ext cx="8839200" cy="1524000"/>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b="1" dirty="0" smtClean="0"/>
              <a:t>康</a:t>
            </a:r>
            <a:r>
              <a:rPr lang="zh-TW" altLang="en-US" sz="2800" b="1" dirty="0"/>
              <a:t>軒第十冊第八課「閃亮的山谷」</a:t>
            </a:r>
            <a:endParaRPr lang="en-US" altLang="zh-TW" sz="2800" b="1" dirty="0" smtClean="0"/>
          </a:p>
          <a:p>
            <a:r>
              <a:rPr lang="zh-TW" altLang="en-US" sz="2800" b="1" dirty="0" smtClean="0"/>
              <a:t>請判斷這個文章是哪一種因果關係的文章？並找出其因果關係。</a:t>
            </a:r>
            <a:r>
              <a:rPr lang="zh-TW" altLang="en-US" sz="2800" b="1" dirty="0" smtClean="0">
                <a:solidFill>
                  <a:srgbClr val="FFFF00"/>
                </a:solidFill>
              </a:rPr>
              <a:t>單因單果</a:t>
            </a:r>
            <a:r>
              <a:rPr lang="zh-TW" altLang="en-US" sz="2800" b="1" dirty="0" smtClean="0"/>
              <a:t>、</a:t>
            </a:r>
            <a:r>
              <a:rPr lang="zh-TW" altLang="en-US" sz="2800" b="1" dirty="0" smtClean="0">
                <a:solidFill>
                  <a:srgbClr val="FFFF00"/>
                </a:solidFill>
              </a:rPr>
              <a:t>單因多果</a:t>
            </a:r>
            <a:r>
              <a:rPr lang="zh-TW" altLang="en-US" sz="2800" b="1" dirty="0" smtClean="0"/>
              <a:t>、</a:t>
            </a:r>
            <a:r>
              <a:rPr lang="zh-TW" altLang="en-US" sz="2800" b="1" dirty="0" smtClean="0">
                <a:solidFill>
                  <a:srgbClr val="FFFF00"/>
                </a:solidFill>
              </a:rPr>
              <a:t>多因單果</a:t>
            </a:r>
            <a:r>
              <a:rPr lang="zh-TW" altLang="en-US" sz="2800" b="1" dirty="0" smtClean="0"/>
              <a:t>。</a:t>
            </a:r>
            <a:endParaRPr lang="zh-TW" altLang="en-US" sz="2800" b="1" dirty="0"/>
          </a:p>
        </p:txBody>
      </p:sp>
    </p:spTree>
    <p:extLst>
      <p:ext uri="{BB962C8B-B14F-4D97-AF65-F5344CB8AC3E}">
        <p14:creationId xmlns:p14="http://schemas.microsoft.com/office/powerpoint/2010/main" val="2350665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1941512" y="1833562"/>
            <a:ext cx="8497888" cy="4491038"/>
            <a:chOff x="1774825" y="2178051"/>
            <a:chExt cx="8497888" cy="4491038"/>
          </a:xfrm>
        </p:grpSpPr>
        <p:sp>
          <p:nvSpPr>
            <p:cNvPr id="20" name="剪去並圓角化單一角落矩形 19"/>
            <p:cNvSpPr/>
            <p:nvPr/>
          </p:nvSpPr>
          <p:spPr>
            <a:xfrm>
              <a:off x="1774825" y="5084764"/>
              <a:ext cx="8497888" cy="1584325"/>
            </a:xfrm>
            <a:prstGeom prst="snipRoundRect">
              <a:avLst/>
            </a:prstGeom>
            <a:ln/>
          </p:spPr>
          <p:style>
            <a:lnRef idx="1">
              <a:schemeClr val="accent2"/>
            </a:lnRef>
            <a:fillRef idx="2">
              <a:schemeClr val="accent2"/>
            </a:fillRef>
            <a:effectRef idx="1">
              <a:schemeClr val="accent2"/>
            </a:effectRef>
            <a:fontRef idx="minor">
              <a:schemeClr val="dk1"/>
            </a:fontRef>
          </p:style>
          <p:txBody>
            <a:bodyPr anchor="ctr"/>
            <a:lstStyle/>
            <a:p>
              <a:pPr>
                <a:defRPr/>
              </a:pPr>
              <a:r>
                <a:rPr lang="zh-TW" altLang="en-US" sz="6600" b="1">
                  <a:solidFill>
                    <a:srgbClr val="FF0000"/>
                  </a:solidFill>
                  <a:latin typeface="微軟正黑體" pitchFamily="34" charset="-120"/>
                  <a:ea typeface="微軟正黑體" pitchFamily="34" charset="-120"/>
                </a:rPr>
                <a:t>一果</a:t>
              </a:r>
            </a:p>
          </p:txBody>
        </p:sp>
        <p:sp>
          <p:nvSpPr>
            <p:cNvPr id="19" name="剪去並圓角化單一角落矩形 18"/>
            <p:cNvSpPr/>
            <p:nvPr/>
          </p:nvSpPr>
          <p:spPr>
            <a:xfrm>
              <a:off x="1774825" y="3213101"/>
              <a:ext cx="8497888" cy="1584325"/>
            </a:xfrm>
            <a:prstGeom prst="snipRoundRect">
              <a:avLst/>
            </a:prstGeom>
            <a:ln/>
          </p:spPr>
          <p:style>
            <a:lnRef idx="1">
              <a:schemeClr val="accent5"/>
            </a:lnRef>
            <a:fillRef idx="2">
              <a:schemeClr val="accent5"/>
            </a:fillRef>
            <a:effectRef idx="1">
              <a:schemeClr val="accent5"/>
            </a:effectRef>
            <a:fontRef idx="minor">
              <a:schemeClr val="dk1"/>
            </a:fontRef>
          </p:style>
          <p:txBody>
            <a:bodyPr anchor="ctr"/>
            <a:lstStyle/>
            <a:p>
              <a:pPr>
                <a:defRPr/>
              </a:pPr>
              <a:r>
                <a:rPr lang="zh-TW" altLang="en-US" sz="6600" b="1" dirty="0">
                  <a:solidFill>
                    <a:srgbClr val="0000CC"/>
                  </a:solidFill>
                  <a:latin typeface="微軟正黑體" pitchFamily="34" charset="-120"/>
                  <a:ea typeface="微軟正黑體" pitchFamily="34" charset="-120"/>
                </a:rPr>
                <a:t>多因</a:t>
              </a:r>
            </a:p>
          </p:txBody>
        </p:sp>
        <p:sp>
          <p:nvSpPr>
            <p:cNvPr id="34" name="剪去對角線角落矩形 33"/>
            <p:cNvSpPr>
              <a:spLocks noChangeArrowheads="1"/>
            </p:cNvSpPr>
            <p:nvPr/>
          </p:nvSpPr>
          <p:spPr bwMode="auto">
            <a:xfrm>
              <a:off x="4655840" y="5447432"/>
              <a:ext cx="4752528" cy="1077912"/>
            </a:xfrm>
            <a:custGeom>
              <a:avLst/>
              <a:gdLst>
                <a:gd name="T0" fmla="*/ 6910393 w 6910393"/>
                <a:gd name="T1" fmla="*/ 538683 h 1077365"/>
                <a:gd name="T2" fmla="*/ 3455197 w 6910393"/>
                <a:gd name="T3" fmla="*/ 1077365 h 1077365"/>
                <a:gd name="T4" fmla="*/ 0 w 6910393"/>
                <a:gd name="T5" fmla="*/ 538683 h 1077365"/>
                <a:gd name="T6" fmla="*/ 3455197 w 6910393"/>
                <a:gd name="T7" fmla="*/ 0 h 1077365"/>
                <a:gd name="T8" fmla="*/ 0 60000 65536"/>
                <a:gd name="T9" fmla="*/ 5898240 60000 65536"/>
                <a:gd name="T10" fmla="*/ 11796480 60000 65536"/>
                <a:gd name="T11" fmla="*/ 17694720 60000 65536"/>
                <a:gd name="T12" fmla="*/ 269341 w 6910393"/>
                <a:gd name="T13" fmla="*/ 269341 h 1077365"/>
                <a:gd name="T14" fmla="*/ 6641052 w 6910393"/>
                <a:gd name="T15" fmla="*/ 808024 h 1077365"/>
              </a:gdLst>
              <a:ahLst/>
              <a:cxnLst>
                <a:cxn ang="T8">
                  <a:pos x="T0" y="T1"/>
                </a:cxn>
                <a:cxn ang="T9">
                  <a:pos x="T2" y="T3"/>
                </a:cxn>
                <a:cxn ang="T10">
                  <a:pos x="T4" y="T5"/>
                </a:cxn>
                <a:cxn ang="T11">
                  <a:pos x="T6" y="T7"/>
                </a:cxn>
              </a:cxnLst>
              <a:rect l="T12" t="T13" r="T14" b="T15"/>
              <a:pathLst>
                <a:path w="6910393" h="1077365">
                  <a:moveTo>
                    <a:pt x="0" y="0"/>
                  </a:moveTo>
                  <a:lnTo>
                    <a:pt x="6371711" y="0"/>
                  </a:lnTo>
                  <a:lnTo>
                    <a:pt x="6910393" y="538683"/>
                  </a:lnTo>
                  <a:lnTo>
                    <a:pt x="6910393" y="1077365"/>
                  </a:lnTo>
                  <a:lnTo>
                    <a:pt x="538683" y="1077365"/>
                  </a:lnTo>
                  <a:lnTo>
                    <a:pt x="0" y="538683"/>
                  </a:lnTo>
                  <a:lnTo>
                    <a:pt x="0" y="0"/>
                  </a:ln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headEnd/>
              <a:tailEnd/>
            </a:ln>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標楷體" pitchFamily="65" charset="-120"/>
                  <a:ea typeface="標楷體" pitchFamily="65" charset="-120"/>
                </a:rPr>
                <a:t>螢火蟲成功繁殖</a:t>
              </a:r>
            </a:p>
          </p:txBody>
        </p:sp>
        <p:pic>
          <p:nvPicPr>
            <p:cNvPr id="101391" name="圖片 35" descr="2008524123712344_2.jpg"/>
            <p:cNvPicPr>
              <a:picLocks noChangeAspect="1"/>
            </p:cNvPicPr>
            <p:nvPr/>
          </p:nvPicPr>
          <p:blipFill>
            <a:blip r:embed="rId3">
              <a:clrChange>
                <a:clrFrom>
                  <a:srgbClr val="FFFFFF"/>
                </a:clrFrom>
                <a:clrTo>
                  <a:srgbClr val="FFFFFF">
                    <a:alpha val="0"/>
                  </a:srgbClr>
                </a:clrTo>
              </a:clrChange>
            </a:blip>
            <a:srcRect/>
            <a:stretch>
              <a:fillRect/>
            </a:stretch>
          </p:blipFill>
          <p:spPr bwMode="auto">
            <a:xfrm rot="1007544">
              <a:off x="8731250" y="5480051"/>
              <a:ext cx="298450" cy="347663"/>
            </a:xfrm>
            <a:prstGeom prst="rect">
              <a:avLst/>
            </a:prstGeom>
            <a:solidFill>
              <a:schemeClr val="bg2">
                <a:lumMod val="75000"/>
              </a:schemeClr>
            </a:solidFill>
            <a:ln w="9525">
              <a:noFill/>
              <a:miter lim="800000"/>
              <a:headEnd/>
              <a:tailEnd/>
            </a:ln>
          </p:spPr>
        </p:pic>
        <p:grpSp>
          <p:nvGrpSpPr>
            <p:cNvPr id="2" name="群組 30"/>
            <p:cNvGrpSpPr>
              <a:grpSpLocks/>
            </p:cNvGrpSpPr>
            <p:nvPr/>
          </p:nvGrpSpPr>
          <p:grpSpPr bwMode="auto">
            <a:xfrm rot="20946378">
              <a:off x="4522788" y="2178051"/>
              <a:ext cx="2159000" cy="3330575"/>
              <a:chOff x="2674044" y="2455051"/>
              <a:chExt cx="2315265" cy="3344661"/>
            </a:xfrm>
          </p:grpSpPr>
          <p:pic>
            <p:nvPicPr>
              <p:cNvPr id="101388" name="圖片 16" descr="圖片1.jpg"/>
              <p:cNvPicPr>
                <a:picLocks noChangeAspect="1"/>
              </p:cNvPicPr>
              <p:nvPr/>
            </p:nvPicPr>
            <p:blipFill>
              <a:blip r:embed="rId4">
                <a:clrChange>
                  <a:clrFrom>
                    <a:srgbClr val="527070"/>
                  </a:clrFrom>
                  <a:clrTo>
                    <a:srgbClr val="527070">
                      <a:alpha val="0"/>
                    </a:srgbClr>
                  </a:clrTo>
                </a:clrChange>
              </a:blip>
              <a:srcRect/>
              <a:stretch>
                <a:fillRect/>
              </a:stretch>
            </p:blipFill>
            <p:spPr bwMode="auto">
              <a:xfrm>
                <a:off x="2669278" y="2441716"/>
                <a:ext cx="2315265" cy="3046543"/>
              </a:xfrm>
              <a:prstGeom prst="rect">
                <a:avLst/>
              </a:prstGeom>
              <a:ln>
                <a:headEnd/>
                <a:tailEnd/>
              </a:ln>
            </p:spPr>
            <p:style>
              <a:lnRef idx="1">
                <a:schemeClr val="accent2"/>
              </a:lnRef>
              <a:fillRef idx="2">
                <a:schemeClr val="accent2"/>
              </a:fillRef>
              <a:effectRef idx="1">
                <a:schemeClr val="accent2"/>
              </a:effectRef>
              <a:fontRef idx="minor">
                <a:schemeClr val="dk1"/>
              </a:fontRef>
            </p:style>
          </p:pic>
          <p:sp>
            <p:nvSpPr>
              <p:cNvPr id="28" name="向下箭號圖說文字 27"/>
              <p:cNvSpPr>
                <a:spLocks noChangeArrowheads="1"/>
              </p:cNvSpPr>
              <p:nvPr/>
            </p:nvSpPr>
            <p:spPr bwMode="auto">
              <a:xfrm>
                <a:off x="3202275" y="3338008"/>
                <a:ext cx="1384052" cy="2445524"/>
              </a:xfrm>
              <a:prstGeom prst="downArrowCallout">
                <a:avLst>
                  <a:gd name="adj1" fmla="val 25000"/>
                  <a:gd name="adj2" fmla="val 25000"/>
                  <a:gd name="adj3" fmla="val 25001"/>
                  <a:gd name="adj4" fmla="val 73162"/>
                </a:avLst>
              </a:prstGeom>
              <a:ln>
                <a:headEnd/>
                <a:tailEnd/>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TW" altLang="en-US" sz="3000" b="1" dirty="0">
                    <a:latin typeface="標楷體" pitchFamily="65" charset="-120"/>
                    <a:ea typeface="標楷體" pitchFamily="65" charset="-120"/>
                  </a:rPr>
                  <a:t>不用</a:t>
                </a:r>
                <a:endParaRPr lang="en-US" altLang="zh-TW" sz="3000" b="1" dirty="0">
                  <a:latin typeface="標楷體" pitchFamily="65" charset="-120"/>
                  <a:ea typeface="標楷體" pitchFamily="65" charset="-120"/>
                </a:endParaRPr>
              </a:p>
              <a:p>
                <a:pPr algn="ctr">
                  <a:defRPr/>
                </a:pPr>
                <a:r>
                  <a:rPr lang="zh-TW" altLang="en-US" sz="3000" b="1" dirty="0">
                    <a:latin typeface="標楷體" pitchFamily="65" charset="-120"/>
                    <a:ea typeface="標楷體" pitchFamily="65" charset="-120"/>
                  </a:rPr>
                  <a:t>農藥</a:t>
                </a:r>
                <a:endParaRPr lang="en-US" altLang="zh-TW" sz="3000" b="1" dirty="0"/>
              </a:p>
            </p:txBody>
          </p:sp>
        </p:grpSp>
        <p:grpSp>
          <p:nvGrpSpPr>
            <p:cNvPr id="3" name="群組 29"/>
            <p:cNvGrpSpPr>
              <a:grpSpLocks/>
            </p:cNvGrpSpPr>
            <p:nvPr/>
          </p:nvGrpSpPr>
          <p:grpSpPr bwMode="auto">
            <a:xfrm rot="555008">
              <a:off x="7145338" y="2212976"/>
              <a:ext cx="2159000" cy="3254375"/>
              <a:chOff x="5063435" y="2377130"/>
              <a:chExt cx="2315265" cy="3352568"/>
            </a:xfrm>
          </p:grpSpPr>
          <p:pic>
            <p:nvPicPr>
              <p:cNvPr id="101386" name="圖片 21" descr="圖片1.jpg"/>
              <p:cNvPicPr>
                <a:picLocks noChangeAspect="1"/>
              </p:cNvPicPr>
              <p:nvPr/>
            </p:nvPicPr>
            <p:blipFill>
              <a:blip r:embed="rId4">
                <a:clrChange>
                  <a:clrFrom>
                    <a:srgbClr val="527070"/>
                  </a:clrFrom>
                  <a:clrTo>
                    <a:srgbClr val="527070">
                      <a:alpha val="0"/>
                    </a:srgbClr>
                  </a:clrTo>
                </a:clrChange>
              </a:blip>
              <a:srcRect/>
              <a:stretch>
                <a:fillRect/>
              </a:stretch>
            </p:blipFill>
            <p:spPr bwMode="auto">
              <a:xfrm>
                <a:off x="5063189" y="2376801"/>
                <a:ext cx="2315265" cy="3045113"/>
              </a:xfrm>
              <a:prstGeom prst="rect">
                <a:avLst/>
              </a:prstGeom>
              <a:ln>
                <a:headEnd/>
                <a:tailEnd/>
              </a:ln>
            </p:spPr>
            <p:style>
              <a:lnRef idx="1">
                <a:schemeClr val="accent5"/>
              </a:lnRef>
              <a:fillRef idx="2">
                <a:schemeClr val="accent5"/>
              </a:fillRef>
              <a:effectRef idx="1">
                <a:schemeClr val="accent5"/>
              </a:effectRef>
              <a:fontRef idx="minor">
                <a:schemeClr val="dk1"/>
              </a:fontRef>
            </p:style>
          </p:pic>
          <p:sp>
            <p:nvSpPr>
              <p:cNvPr id="29" name="向下箭號圖說文字 28"/>
              <p:cNvSpPr>
                <a:spLocks noChangeArrowheads="1"/>
              </p:cNvSpPr>
              <p:nvPr/>
            </p:nvSpPr>
            <p:spPr bwMode="auto">
              <a:xfrm>
                <a:off x="5524062" y="3284774"/>
                <a:ext cx="1385754" cy="2444921"/>
              </a:xfrm>
              <a:prstGeom prst="downArrowCallout">
                <a:avLst>
                  <a:gd name="adj1" fmla="val 25000"/>
                  <a:gd name="adj2" fmla="val 25000"/>
                  <a:gd name="adj3" fmla="val 25001"/>
                  <a:gd name="adj4" fmla="val 73162"/>
                </a:avLst>
              </a:prstGeom>
              <a:ln>
                <a:headEnd/>
                <a:tailEnd/>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TW" altLang="en-US" sz="3000" b="1">
                    <a:latin typeface="標楷體" pitchFamily="65" charset="-120"/>
                    <a:ea typeface="標楷體" pitchFamily="65" charset="-120"/>
                  </a:rPr>
                  <a:t>避免光害</a:t>
                </a:r>
                <a:endParaRPr lang="en-US" altLang="zh-TW" sz="3000" b="1"/>
              </a:p>
            </p:txBody>
          </p:sp>
        </p:grpSp>
      </p:grpSp>
      <p:sp>
        <p:nvSpPr>
          <p:cNvPr id="17" name="標題 16"/>
          <p:cNvSpPr>
            <a:spLocks noGrp="1"/>
          </p:cNvSpPr>
          <p:nvPr>
            <p:ph type="title"/>
          </p:nvPr>
        </p:nvSpPr>
        <p:spPr>
          <a:xfrm>
            <a:off x="2885485" y="524123"/>
            <a:ext cx="7772400" cy="707945"/>
          </a:xfrm>
        </p:spPr>
        <p:txBody>
          <a:bodyPr>
            <a:normAutofit/>
          </a:bodyPr>
          <a:lstStyle/>
          <a:p>
            <a:pPr eaLnBrk="1" hangingPunct="1">
              <a:defRPr/>
            </a:pPr>
            <a:r>
              <a:rPr lang="zh-TW" altLang="en-US" sz="3600" b="1" dirty="0" smtClean="0">
                <a:cs typeface="+mj-cs"/>
              </a:rPr>
              <a:t>多因一果</a:t>
            </a:r>
            <a:endParaRPr lang="zh-TW" altLang="en-US" sz="3600" b="1" dirty="0">
              <a:cs typeface="+mj-cs"/>
            </a:endParaRPr>
          </a:p>
        </p:txBody>
      </p:sp>
      <p:sp>
        <p:nvSpPr>
          <p:cNvPr id="14" name="五邊形 13"/>
          <p:cNvSpPr/>
          <p:nvPr/>
        </p:nvSpPr>
        <p:spPr>
          <a:xfrm>
            <a:off x="685800" y="601663"/>
            <a:ext cx="2057400" cy="609600"/>
          </a:xfrm>
          <a:prstGeom prst="homePlate">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t>推論分析</a:t>
            </a:r>
            <a:endParaRPr lang="zh-TW" altLang="en-US" sz="2800" b="1" dirty="0"/>
          </a:p>
        </p:txBody>
      </p:sp>
    </p:spTree>
    <p:extLst>
      <p:ext uri="{BB962C8B-B14F-4D97-AF65-F5344CB8AC3E}">
        <p14:creationId xmlns:p14="http://schemas.microsoft.com/office/powerpoint/2010/main" val="2979413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838200" y="1311274"/>
            <a:ext cx="11049000" cy="4038600"/>
          </a:xfrm>
        </p:spPr>
        <p:txBody>
          <a:bodyPr>
            <a:normAutofit/>
          </a:bodyPr>
          <a:lstStyle/>
          <a:p>
            <a:pPr>
              <a:lnSpc>
                <a:spcPts val="4400"/>
              </a:lnSpc>
            </a:pPr>
            <a:r>
              <a:rPr lang="zh-TW" altLang="en-US" sz="2800" dirty="0" smtClean="0">
                <a:solidFill>
                  <a:srgbClr val="7030A0"/>
                </a:solidFill>
              </a:rPr>
              <a:t>文本找支持的理由：了解</a:t>
            </a:r>
            <a:r>
              <a:rPr lang="zh-TW" altLang="en-US" sz="2800" dirty="0">
                <a:solidFill>
                  <a:srgbClr val="7030A0"/>
                </a:solidFill>
              </a:rPr>
              <a:t>理由跟論點之間的關係</a:t>
            </a:r>
            <a:r>
              <a:rPr lang="zh-TW" altLang="en-US" sz="2800" dirty="0" smtClean="0">
                <a:solidFill>
                  <a:srgbClr val="7030A0"/>
                </a:solidFill>
              </a:rPr>
              <a:t>，這也是推論。</a:t>
            </a:r>
            <a:endParaRPr lang="en-US" altLang="zh-TW" sz="2800" dirty="0" smtClean="0">
              <a:solidFill>
                <a:srgbClr val="7030A0"/>
              </a:solidFill>
            </a:endParaRPr>
          </a:p>
          <a:p>
            <a:pPr marL="2603500" indent="-2603500">
              <a:lnSpc>
                <a:spcPts val="4400"/>
              </a:lnSpc>
              <a:buNone/>
            </a:pPr>
            <a:r>
              <a:rPr lang="en-US" altLang="zh-TW" sz="2800" dirty="0" smtClean="0">
                <a:solidFill>
                  <a:srgbClr val="7030A0"/>
                </a:solidFill>
              </a:rPr>
              <a:t>Ⅰ.</a:t>
            </a:r>
            <a:r>
              <a:rPr lang="zh-TW" altLang="en-US" sz="2800" dirty="0" smtClean="0">
                <a:solidFill>
                  <a:srgbClr val="7030A0"/>
                </a:solidFill>
              </a:rPr>
              <a:t>讀者</a:t>
            </a:r>
            <a:r>
              <a:rPr lang="zh-TW" altLang="en-US" sz="2800" dirty="0">
                <a:solidFill>
                  <a:srgbClr val="7030A0"/>
                </a:solidFill>
              </a:rPr>
              <a:t>的觀點：讀者從文本內容提出某些想法或觀點（例如主角是個善良的人），而這樣的想法或觀點要能從文本中找到支持的理由（例如他照顧迷路的狗、擔心狗主人找不到狗、到處張貼公告尋找狗主人）。</a:t>
            </a:r>
          </a:p>
          <a:p>
            <a:pPr marL="2603500" indent="-2603500">
              <a:lnSpc>
                <a:spcPts val="4400"/>
              </a:lnSpc>
              <a:buNone/>
            </a:pPr>
            <a:r>
              <a:rPr lang="en-US" altLang="zh-TW" sz="2800" dirty="0" smtClean="0">
                <a:solidFill>
                  <a:srgbClr val="7030A0"/>
                </a:solidFill>
              </a:rPr>
              <a:t>Ⅱ.</a:t>
            </a:r>
            <a:r>
              <a:rPr lang="zh-TW" altLang="en-US" sz="2800" dirty="0" smtClean="0">
                <a:solidFill>
                  <a:srgbClr val="7030A0"/>
                </a:solidFill>
              </a:rPr>
              <a:t>作者</a:t>
            </a:r>
            <a:r>
              <a:rPr lang="zh-TW" altLang="en-US" sz="2800" dirty="0">
                <a:solidFill>
                  <a:srgbClr val="7030A0"/>
                </a:solidFill>
              </a:rPr>
              <a:t>的觀點：作者在文中所提出的觀點，讀者能在文本中找到支持的理由和證據。</a:t>
            </a:r>
          </a:p>
          <a:p>
            <a:pPr>
              <a:lnSpc>
                <a:spcPts val="4400"/>
              </a:lnSpc>
            </a:pPr>
            <a:endParaRPr lang="en-US" altLang="zh-TW" sz="2800" dirty="0" smtClean="0">
              <a:solidFill>
                <a:srgbClr val="7030A0"/>
              </a:solidFill>
            </a:endParaRPr>
          </a:p>
        </p:txBody>
      </p:sp>
      <p:sp>
        <p:nvSpPr>
          <p:cNvPr id="4" name="圓角矩形 3"/>
          <p:cNvSpPr/>
          <p:nvPr/>
        </p:nvSpPr>
        <p:spPr>
          <a:xfrm>
            <a:off x="1752600" y="5252550"/>
            <a:ext cx="8763000" cy="1453050"/>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b="1" dirty="0"/>
              <a:t>讀者要能</a:t>
            </a:r>
            <a:r>
              <a:rPr lang="en-US" altLang="zh-TW" sz="2800" b="1" dirty="0"/>
              <a:t>…</a:t>
            </a:r>
          </a:p>
          <a:p>
            <a:r>
              <a:rPr lang="zh-TW" altLang="en-US" sz="2800" b="1" dirty="0"/>
              <a:t>能從文章中出現的理由</a:t>
            </a:r>
            <a:r>
              <a:rPr lang="en-US" altLang="zh-TW" sz="2800" b="1" dirty="0"/>
              <a:t>/</a:t>
            </a:r>
            <a:r>
              <a:rPr lang="zh-TW" altLang="en-US" sz="2800" b="1" dirty="0"/>
              <a:t>實例，提取合理的上位</a:t>
            </a:r>
            <a:r>
              <a:rPr lang="zh-TW" altLang="en-US" sz="2800" b="1" dirty="0" smtClean="0"/>
              <a:t>概念。 </a:t>
            </a:r>
            <a:endParaRPr lang="zh-TW" altLang="en-US" sz="2800" b="1" dirty="0"/>
          </a:p>
          <a:p>
            <a:r>
              <a:rPr lang="zh-TW" altLang="en-US" sz="2800" b="1" dirty="0"/>
              <a:t>區辨文章觀點和理由之間的連結是否</a:t>
            </a:r>
            <a:r>
              <a:rPr lang="zh-TW" altLang="en-US" sz="2800" b="1" dirty="0" smtClean="0"/>
              <a:t>適當。</a:t>
            </a:r>
            <a:endParaRPr lang="zh-TW" altLang="en-US" sz="2800" b="1" dirty="0"/>
          </a:p>
        </p:txBody>
      </p:sp>
      <p:sp>
        <p:nvSpPr>
          <p:cNvPr id="6" name="標題 1"/>
          <p:cNvSpPr>
            <a:spLocks noGrp="1"/>
          </p:cNvSpPr>
          <p:nvPr>
            <p:ph type="title"/>
          </p:nvPr>
        </p:nvSpPr>
        <p:spPr>
          <a:xfrm>
            <a:off x="685800" y="457200"/>
            <a:ext cx="10744200" cy="854074"/>
          </a:xfrm>
        </p:spPr>
        <p:txBody>
          <a:bodyPr>
            <a:normAutofit/>
          </a:bodyPr>
          <a:lstStyle/>
          <a:p>
            <a:pPr algn="l"/>
            <a:r>
              <a:rPr lang="zh-TW" altLang="en-US" sz="4800" dirty="0" smtClean="0">
                <a:sym typeface="Wingdings" panose="05000000000000000000" pitchFamily="2" charset="2"/>
              </a:rPr>
              <a:t></a:t>
            </a:r>
            <a:r>
              <a:rPr lang="zh-TW" altLang="en-US" sz="4800" b="1" dirty="0" smtClean="0"/>
              <a:t>推論舉例</a:t>
            </a:r>
            <a:r>
              <a:rPr lang="en-US" altLang="zh-TW" sz="4800" b="1" dirty="0" smtClean="0"/>
              <a:t>3~</a:t>
            </a:r>
            <a:r>
              <a:rPr lang="zh-TW" altLang="en-US" sz="4800" b="1" dirty="0" smtClean="0"/>
              <a:t>在文章中找出</a:t>
            </a:r>
            <a:r>
              <a:rPr lang="zh-TW" altLang="en-US" sz="4800" dirty="0" smtClean="0"/>
              <a:t>支持的理由</a:t>
            </a:r>
            <a:endParaRPr lang="zh-TW" altLang="en-US" sz="4800" b="1" dirty="0"/>
          </a:p>
        </p:txBody>
      </p:sp>
    </p:spTree>
    <p:extLst>
      <p:ext uri="{BB962C8B-B14F-4D97-AF65-F5344CB8AC3E}">
        <p14:creationId xmlns:p14="http://schemas.microsoft.com/office/powerpoint/2010/main" val="4159550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內容版面配置區 2"/>
          <p:cNvSpPr>
            <a:spLocks noGrp="1"/>
          </p:cNvSpPr>
          <p:nvPr>
            <p:ph idx="4294967295"/>
          </p:nvPr>
        </p:nvSpPr>
        <p:spPr>
          <a:xfrm>
            <a:off x="2519363" y="462398"/>
            <a:ext cx="9215437" cy="936625"/>
          </a:xfrm>
        </p:spPr>
        <p:txBody>
          <a:bodyPr>
            <a:noAutofit/>
          </a:bodyPr>
          <a:lstStyle/>
          <a:p>
            <a:pPr marL="0" indent="0">
              <a:buNone/>
            </a:pPr>
            <a:r>
              <a:rPr lang="zh-TW" altLang="en-US" sz="3200" b="1" dirty="0" smtClean="0">
                <a:latin typeface="標楷體" panose="03000509000000000000" pitchFamily="65" charset="-120"/>
                <a:ea typeface="標楷體" panose="03000509000000000000" pitchFamily="65" charset="-120"/>
              </a:rPr>
              <a:t>從白雪公主的故事中，</a:t>
            </a:r>
            <a:r>
              <a:rPr lang="zh-TW" altLang="en-US" sz="3200" b="1" dirty="0">
                <a:latin typeface="標楷體" panose="03000509000000000000" pitchFamily="65" charset="-120"/>
                <a:ea typeface="標楷體" panose="03000509000000000000" pitchFamily="65" charset="-120"/>
              </a:rPr>
              <a:t>你</a:t>
            </a:r>
            <a:r>
              <a:rPr lang="zh-TW" altLang="en-US" sz="3200" b="1" dirty="0" smtClean="0">
                <a:latin typeface="標楷體" panose="03000509000000000000" pitchFamily="65" charset="-120"/>
                <a:ea typeface="標楷體" panose="03000509000000000000" pitchFamily="65" charset="-120"/>
              </a:rPr>
              <a:t>認為王后是</a:t>
            </a:r>
            <a:r>
              <a:rPr lang="zh-TW" altLang="en-US" sz="3200" b="1" dirty="0">
                <a:latin typeface="標楷體" panose="03000509000000000000" pitchFamily="65" charset="-120"/>
                <a:ea typeface="標楷體" panose="03000509000000000000" pitchFamily="65" charset="-120"/>
              </a:rPr>
              <a:t>一個什麼樣特質的人？</a:t>
            </a:r>
            <a:r>
              <a:rPr lang="zh-TW" altLang="en-US" sz="3200" b="1" dirty="0" smtClean="0">
                <a:latin typeface="標楷體" panose="03000509000000000000" pitchFamily="65" charset="-120"/>
                <a:ea typeface="標楷體" panose="03000509000000000000" pitchFamily="65" charset="-120"/>
              </a:rPr>
              <a:t>從故事中</a:t>
            </a:r>
            <a:r>
              <a:rPr lang="zh-TW" altLang="en-US" sz="3200" b="1" dirty="0">
                <a:latin typeface="標楷體" panose="03000509000000000000" pitchFamily="65" charset="-120"/>
                <a:ea typeface="標楷體" panose="03000509000000000000" pitchFamily="65" charset="-120"/>
              </a:rPr>
              <a:t>找兩個理由來支持你的想法。</a:t>
            </a:r>
          </a:p>
        </p:txBody>
      </p:sp>
      <p:graphicFrame>
        <p:nvGraphicFramePr>
          <p:cNvPr id="4" name="Content Placeholder 3"/>
          <p:cNvGraphicFramePr>
            <a:graphicFrameLocks/>
          </p:cNvGraphicFramePr>
          <p:nvPr>
            <p:extLst>
              <p:ext uri="{D42A27DB-BD31-4B8C-83A1-F6EECF244321}">
                <p14:modId xmlns:p14="http://schemas.microsoft.com/office/powerpoint/2010/main" val="2295093176"/>
              </p:ext>
            </p:extLst>
          </p:nvPr>
        </p:nvGraphicFramePr>
        <p:xfrm>
          <a:off x="1631951" y="838201"/>
          <a:ext cx="9264649" cy="5615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直線單箭頭接點 5"/>
          <p:cNvCxnSpPr/>
          <p:nvPr/>
        </p:nvCxnSpPr>
        <p:spPr>
          <a:xfrm flipH="1" flipV="1">
            <a:off x="4876800" y="2590802"/>
            <a:ext cx="1600200" cy="615513"/>
          </a:xfrm>
          <a:prstGeom prst="straightConnector1">
            <a:avLst/>
          </a:prstGeom>
          <a:ln w="38100">
            <a:solidFill>
              <a:srgbClr val="C00000"/>
            </a:solidFill>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7" name="矩形 6"/>
          <p:cNvSpPr/>
          <p:nvPr/>
        </p:nvSpPr>
        <p:spPr>
          <a:xfrm>
            <a:off x="3813175" y="2014538"/>
            <a:ext cx="2130425" cy="57626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TW" altLang="en-US" sz="2800" b="1" dirty="0">
                <a:solidFill>
                  <a:schemeClr val="tx1"/>
                </a:solidFill>
                <a:latin typeface="微軟正黑體" pitchFamily="34" charset="-120"/>
                <a:ea typeface="微軟正黑體" pitchFamily="34" charset="-120"/>
              </a:rPr>
              <a:t>自己的觀點</a:t>
            </a:r>
          </a:p>
        </p:txBody>
      </p:sp>
      <p:cxnSp>
        <p:nvCxnSpPr>
          <p:cNvPr id="9" name="直線單箭頭接點 8"/>
          <p:cNvCxnSpPr/>
          <p:nvPr/>
        </p:nvCxnSpPr>
        <p:spPr>
          <a:xfrm flipH="1">
            <a:off x="3825876" y="5354294"/>
            <a:ext cx="738188" cy="589306"/>
          </a:xfrm>
          <a:prstGeom prst="straightConnector1">
            <a:avLst/>
          </a:prstGeom>
          <a:ln w="38100">
            <a:solidFill>
              <a:srgbClr val="C00000"/>
            </a:solidFill>
            <a:headEnd type="none" w="med" len="med"/>
            <a:tailEnd type="arrow"/>
          </a:ln>
        </p:spPr>
        <p:style>
          <a:lnRef idx="2">
            <a:schemeClr val="accent1"/>
          </a:lnRef>
          <a:fillRef idx="0">
            <a:schemeClr val="accent1"/>
          </a:fillRef>
          <a:effectRef idx="1">
            <a:schemeClr val="accent1"/>
          </a:effectRef>
          <a:fontRef idx="minor">
            <a:schemeClr val="tx1"/>
          </a:fontRef>
        </p:style>
      </p:cxnSp>
      <p:cxnSp>
        <p:nvCxnSpPr>
          <p:cNvPr id="11" name="直線單箭頭接點 10"/>
          <p:cNvCxnSpPr/>
          <p:nvPr/>
        </p:nvCxnSpPr>
        <p:spPr>
          <a:xfrm flipH="1">
            <a:off x="3825876" y="5552389"/>
            <a:ext cx="4784724" cy="693881"/>
          </a:xfrm>
          <a:prstGeom prst="straightConnector1">
            <a:avLst/>
          </a:prstGeom>
          <a:ln w="38100">
            <a:solidFill>
              <a:srgbClr val="C00000"/>
            </a:solidFill>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12" name="矩形 11"/>
          <p:cNvSpPr/>
          <p:nvPr/>
        </p:nvSpPr>
        <p:spPr>
          <a:xfrm>
            <a:off x="1644651" y="5709802"/>
            <a:ext cx="2181225" cy="94162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anchor="ctr"/>
          <a:lstStyle/>
          <a:p>
            <a:pPr algn="ctr">
              <a:defRPr/>
            </a:pPr>
            <a:r>
              <a:rPr lang="zh-TW" altLang="en-US" sz="2800" b="1" dirty="0">
                <a:solidFill>
                  <a:schemeClr val="tx1"/>
                </a:solidFill>
                <a:latin typeface="微軟正黑體" pitchFamily="34" charset="-120"/>
                <a:ea typeface="微軟正黑體" pitchFamily="34" charset="-120"/>
              </a:rPr>
              <a:t>文中支持的理由或實例</a:t>
            </a:r>
          </a:p>
        </p:txBody>
      </p:sp>
      <p:sp>
        <p:nvSpPr>
          <p:cNvPr id="13" name="五邊形 12"/>
          <p:cNvSpPr/>
          <p:nvPr/>
        </p:nvSpPr>
        <p:spPr>
          <a:xfrm>
            <a:off x="533400" y="535531"/>
            <a:ext cx="1828800" cy="609600"/>
          </a:xfrm>
          <a:prstGeom prst="homePlate">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t>隨堂練習</a:t>
            </a:r>
            <a:endParaRPr lang="zh-TW" altLang="en-US" sz="2800" b="1" dirty="0"/>
          </a:p>
        </p:txBody>
      </p:sp>
    </p:spTree>
    <p:extLst>
      <p:ext uri="{BB962C8B-B14F-4D97-AF65-F5344CB8AC3E}">
        <p14:creationId xmlns:p14="http://schemas.microsoft.com/office/powerpoint/2010/main" val="749172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par>
                                <p:cTn id="17" presetID="22" presetClass="entr" presetSubtype="2"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right)">
                                      <p:cBhvr>
                                        <p:cTn id="19" dur="500"/>
                                        <p:tgtEl>
                                          <p:spTgt spid="11"/>
                                        </p:tgtEl>
                                      </p:cBhvr>
                                    </p:animEffect>
                                  </p:childTnLst>
                                </p:cTn>
                              </p:par>
                            </p:childTnLst>
                          </p:cTn>
                        </p:par>
                        <p:par>
                          <p:cTn id="20" fill="hold" nodeType="afterGroup">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295400" y="1447800"/>
            <a:ext cx="10515600" cy="3962400"/>
          </a:xfrm>
        </p:spPr>
        <p:txBody>
          <a:bodyPr>
            <a:normAutofit/>
          </a:bodyPr>
          <a:lstStyle/>
          <a:p>
            <a:pPr>
              <a:lnSpc>
                <a:spcPts val="4100"/>
              </a:lnSpc>
            </a:pPr>
            <a:r>
              <a:rPr lang="zh-TW" altLang="en-US" sz="2800" dirty="0">
                <a:solidFill>
                  <a:srgbClr val="7030A0"/>
                </a:solidFill>
              </a:rPr>
              <a:t>當文章對某一事物有不同的觀點時，讀者要能夠先整理出特定觀點，再全文比較觀點間的不同之處</a:t>
            </a:r>
            <a:r>
              <a:rPr lang="zh-TW" altLang="en-US" sz="2800" dirty="0" smtClean="0">
                <a:solidFill>
                  <a:srgbClr val="7030A0"/>
                </a:solidFill>
              </a:rPr>
              <a:t>。</a:t>
            </a:r>
            <a:endParaRPr lang="en-US" altLang="zh-TW" sz="2800" dirty="0" smtClean="0">
              <a:solidFill>
                <a:srgbClr val="7030A0"/>
              </a:solidFill>
            </a:endParaRPr>
          </a:p>
          <a:p>
            <a:pPr marL="0" indent="0">
              <a:lnSpc>
                <a:spcPts val="4100"/>
              </a:lnSpc>
              <a:spcAft>
                <a:spcPct val="0"/>
              </a:spcAft>
              <a:buNone/>
            </a:pPr>
            <a:r>
              <a:rPr lang="en-US" altLang="zh-TW" sz="2800" dirty="0" smtClean="0">
                <a:solidFill>
                  <a:srgbClr val="7030A0"/>
                </a:solidFill>
              </a:rPr>
              <a:t>Ⅰ.</a:t>
            </a:r>
            <a:r>
              <a:rPr lang="zh-TW" altLang="en-US" sz="2800" dirty="0" smtClean="0">
                <a:solidFill>
                  <a:srgbClr val="7030A0"/>
                </a:solidFill>
              </a:rPr>
              <a:t>單一</a:t>
            </a:r>
            <a:r>
              <a:rPr lang="zh-TW" altLang="en-US" sz="2800" dirty="0">
                <a:solidFill>
                  <a:srgbClr val="7030A0"/>
                </a:solidFill>
              </a:rPr>
              <a:t>觀點的文章找</a:t>
            </a:r>
            <a:r>
              <a:rPr lang="zh-TW" altLang="en-US" sz="2800" dirty="0" smtClean="0">
                <a:solidFill>
                  <a:srgbClr val="7030A0"/>
                </a:solidFill>
              </a:rPr>
              <a:t>反證</a:t>
            </a:r>
            <a:endParaRPr lang="en-US" altLang="zh-TW" sz="2800" dirty="0">
              <a:solidFill>
                <a:srgbClr val="7030A0"/>
              </a:solidFill>
            </a:endParaRPr>
          </a:p>
          <a:p>
            <a:pPr marL="0" indent="0">
              <a:lnSpc>
                <a:spcPts val="4100"/>
              </a:lnSpc>
              <a:spcAft>
                <a:spcPct val="0"/>
              </a:spcAft>
              <a:buNone/>
            </a:pPr>
            <a:r>
              <a:rPr lang="en-US" altLang="zh-TW" sz="2800" dirty="0">
                <a:solidFill>
                  <a:srgbClr val="7030A0"/>
                </a:solidFill>
              </a:rPr>
              <a:t> </a:t>
            </a:r>
            <a:r>
              <a:rPr lang="zh-TW" altLang="en-US" sz="2800" dirty="0" smtClean="0">
                <a:solidFill>
                  <a:srgbClr val="7030A0"/>
                </a:solidFill>
              </a:rPr>
              <a:t>    </a:t>
            </a:r>
            <a:r>
              <a:rPr lang="en-US" altLang="zh-TW" sz="2800" dirty="0" smtClean="0">
                <a:solidFill>
                  <a:srgbClr val="7030A0"/>
                </a:solidFill>
              </a:rPr>
              <a:t>ex</a:t>
            </a:r>
            <a:r>
              <a:rPr lang="en-US" altLang="zh-TW" sz="2800" dirty="0">
                <a:solidFill>
                  <a:srgbClr val="7030A0"/>
                </a:solidFill>
              </a:rPr>
              <a:t>.</a:t>
            </a:r>
            <a:r>
              <a:rPr lang="zh-TW" altLang="en-US" sz="2800" dirty="0">
                <a:solidFill>
                  <a:srgbClr val="7030A0"/>
                </a:solidFill>
              </a:rPr>
              <a:t>胖虎老愛欺負大雄，是個損友。</a:t>
            </a:r>
            <a:endParaRPr lang="en-US" altLang="zh-TW" sz="2800" dirty="0">
              <a:solidFill>
                <a:srgbClr val="7030A0"/>
              </a:solidFill>
            </a:endParaRPr>
          </a:p>
          <a:p>
            <a:pPr marL="0" indent="0">
              <a:lnSpc>
                <a:spcPts val="4100"/>
              </a:lnSpc>
              <a:spcAft>
                <a:spcPct val="0"/>
              </a:spcAft>
              <a:buNone/>
            </a:pPr>
            <a:r>
              <a:rPr lang="zh-TW" altLang="en-US" sz="2800" dirty="0">
                <a:solidFill>
                  <a:srgbClr val="7030A0"/>
                </a:solidFill>
              </a:rPr>
              <a:t>           </a:t>
            </a:r>
            <a:r>
              <a:rPr lang="zh-TW" altLang="en-US" sz="2800" dirty="0">
                <a:solidFill>
                  <a:srgbClr val="7030A0"/>
                </a:solidFill>
                <a:sym typeface="Wingdings" panose="05000000000000000000" pitchFamily="2" charset="2"/>
              </a:rPr>
              <a:t>請提出「胖虎是個值得結交的益友」</a:t>
            </a:r>
            <a:r>
              <a:rPr lang="zh-TW" altLang="en-US" sz="2800" dirty="0" smtClean="0">
                <a:solidFill>
                  <a:srgbClr val="7030A0"/>
                </a:solidFill>
                <a:sym typeface="Wingdings" panose="05000000000000000000" pitchFamily="2" charset="2"/>
              </a:rPr>
              <a:t>觀點</a:t>
            </a:r>
            <a:endParaRPr lang="en-US" altLang="zh-TW" sz="2800" dirty="0" smtClean="0">
              <a:solidFill>
                <a:srgbClr val="7030A0"/>
              </a:solidFill>
              <a:sym typeface="Wingdings" panose="05000000000000000000" pitchFamily="2" charset="2"/>
            </a:endParaRPr>
          </a:p>
          <a:p>
            <a:pPr marL="0" indent="0">
              <a:lnSpc>
                <a:spcPts val="4100"/>
              </a:lnSpc>
              <a:spcAft>
                <a:spcPct val="0"/>
              </a:spcAft>
              <a:buNone/>
            </a:pPr>
            <a:r>
              <a:rPr lang="en-US" altLang="zh-TW" sz="2800" dirty="0" smtClean="0">
                <a:solidFill>
                  <a:srgbClr val="7030A0"/>
                </a:solidFill>
              </a:rPr>
              <a:t>Ⅱ.</a:t>
            </a:r>
            <a:r>
              <a:rPr lang="zh-TW" altLang="en-US" sz="2800" dirty="0" smtClean="0">
                <a:solidFill>
                  <a:srgbClr val="7030A0"/>
                </a:solidFill>
              </a:rPr>
              <a:t>兩</a:t>
            </a:r>
            <a:r>
              <a:rPr lang="zh-TW" altLang="en-US" sz="2800" dirty="0">
                <a:solidFill>
                  <a:srgbClr val="7030A0"/>
                </a:solidFill>
              </a:rPr>
              <a:t>個觀點的</a:t>
            </a:r>
            <a:r>
              <a:rPr lang="zh-TW" altLang="en-US" sz="2800" dirty="0" smtClean="0">
                <a:solidFill>
                  <a:srgbClr val="7030A0"/>
                </a:solidFill>
              </a:rPr>
              <a:t>文章</a:t>
            </a:r>
            <a:r>
              <a:rPr lang="zh-TW" altLang="en-US" sz="2800" dirty="0">
                <a:solidFill>
                  <a:srgbClr val="7030A0"/>
                </a:solidFill>
                <a:sym typeface="Wingdings" panose="05000000000000000000" pitchFamily="2" charset="2"/>
              </a:rPr>
              <a:t>。</a:t>
            </a:r>
            <a:r>
              <a:rPr lang="zh-TW" altLang="en-US" sz="2800" dirty="0">
                <a:solidFill>
                  <a:srgbClr val="7030A0"/>
                </a:solidFill>
              </a:rPr>
              <a:t>     </a:t>
            </a:r>
            <a:endParaRPr lang="en-US" altLang="zh-TW" sz="2800" dirty="0" smtClean="0">
              <a:solidFill>
                <a:srgbClr val="7030A0"/>
              </a:solidFill>
            </a:endParaRPr>
          </a:p>
          <a:p>
            <a:pPr marL="0" indent="0">
              <a:lnSpc>
                <a:spcPts val="4100"/>
              </a:lnSpc>
              <a:spcAft>
                <a:spcPct val="0"/>
              </a:spcAft>
              <a:buNone/>
            </a:pPr>
            <a:r>
              <a:rPr lang="zh-TW" altLang="en-US" sz="2800" dirty="0" smtClean="0">
                <a:solidFill>
                  <a:srgbClr val="7030A0"/>
                </a:solidFill>
              </a:rPr>
              <a:t>     </a:t>
            </a:r>
            <a:r>
              <a:rPr lang="en-US" altLang="zh-TW" sz="2800" dirty="0" smtClean="0">
                <a:solidFill>
                  <a:srgbClr val="7030A0"/>
                </a:solidFill>
              </a:rPr>
              <a:t>ex.</a:t>
            </a:r>
            <a:r>
              <a:rPr lang="zh-TW" altLang="en-US" sz="2800" dirty="0" smtClean="0">
                <a:solidFill>
                  <a:srgbClr val="7030A0"/>
                </a:solidFill>
              </a:rPr>
              <a:t>班遊有兩個選擇：麗寶樂園 </a:t>
            </a:r>
            <a:r>
              <a:rPr lang="en-US" altLang="zh-TW" sz="2800" dirty="0" smtClean="0">
                <a:solidFill>
                  <a:srgbClr val="7030A0"/>
                </a:solidFill>
              </a:rPr>
              <a:t>vs. </a:t>
            </a:r>
            <a:r>
              <a:rPr lang="zh-TW" altLang="en-US" sz="2800" dirty="0" smtClean="0">
                <a:solidFill>
                  <a:srgbClr val="7030A0"/>
                </a:solidFill>
              </a:rPr>
              <a:t>博物館</a:t>
            </a:r>
            <a:endParaRPr lang="zh-TW" altLang="en-US" sz="2800" dirty="0">
              <a:solidFill>
                <a:srgbClr val="7030A0"/>
              </a:solidFill>
            </a:endParaRPr>
          </a:p>
          <a:p>
            <a:pPr marL="0" indent="0">
              <a:lnSpc>
                <a:spcPts val="4100"/>
              </a:lnSpc>
              <a:spcAft>
                <a:spcPct val="0"/>
              </a:spcAft>
              <a:buNone/>
            </a:pPr>
            <a:endParaRPr lang="en-US" altLang="zh-TW" sz="2800" dirty="0" smtClean="0">
              <a:solidFill>
                <a:srgbClr val="7030A0"/>
              </a:solidFill>
            </a:endParaRPr>
          </a:p>
        </p:txBody>
      </p:sp>
      <p:sp>
        <p:nvSpPr>
          <p:cNvPr id="6" name="標題 1"/>
          <p:cNvSpPr>
            <a:spLocks noGrp="1"/>
          </p:cNvSpPr>
          <p:nvPr>
            <p:ph type="title"/>
          </p:nvPr>
        </p:nvSpPr>
        <p:spPr>
          <a:xfrm>
            <a:off x="685800" y="457200"/>
            <a:ext cx="10744200" cy="854074"/>
          </a:xfrm>
        </p:spPr>
        <p:txBody>
          <a:bodyPr>
            <a:normAutofit/>
          </a:bodyPr>
          <a:lstStyle/>
          <a:p>
            <a:pPr algn="l"/>
            <a:r>
              <a:rPr lang="zh-TW" altLang="en-US" sz="4800" dirty="0" smtClean="0">
                <a:sym typeface="Wingdings" panose="05000000000000000000" pitchFamily="2" charset="2"/>
              </a:rPr>
              <a:t></a:t>
            </a:r>
            <a:r>
              <a:rPr lang="zh-TW" altLang="en-US" sz="4800" b="1" dirty="0" smtClean="0"/>
              <a:t>推論舉例</a:t>
            </a:r>
            <a:r>
              <a:rPr lang="en-US" altLang="zh-TW" sz="4800" b="1" dirty="0" smtClean="0"/>
              <a:t>4~</a:t>
            </a:r>
            <a:r>
              <a:rPr lang="zh-TW" altLang="en-US" sz="4800" b="1" dirty="0" smtClean="0"/>
              <a:t>在文章中找出</a:t>
            </a:r>
            <a:r>
              <a:rPr lang="zh-TW" altLang="en-US" sz="4800" dirty="0" smtClean="0"/>
              <a:t>不同的觀點</a:t>
            </a:r>
            <a:endParaRPr lang="zh-TW" altLang="en-US" sz="4800" b="1" dirty="0"/>
          </a:p>
        </p:txBody>
      </p:sp>
      <p:sp>
        <p:nvSpPr>
          <p:cNvPr id="4" name="動作按鈕: 返回 3">
            <a:hlinkClick r:id="rId2" action="ppaction://hlinksldjump" highlightClick="1"/>
          </p:cNvPr>
          <p:cNvSpPr/>
          <p:nvPr/>
        </p:nvSpPr>
        <p:spPr>
          <a:xfrm>
            <a:off x="10972800" y="6019800"/>
            <a:ext cx="990600" cy="685800"/>
          </a:xfrm>
          <a:prstGeom prst="actionButtonReturn">
            <a:avLst/>
          </a:prstGeom>
          <a:solidFill>
            <a:srgbClr val="0070C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Tree>
    <p:extLst>
      <p:ext uri="{BB962C8B-B14F-4D97-AF65-F5344CB8AC3E}">
        <p14:creationId xmlns:p14="http://schemas.microsoft.com/office/powerpoint/2010/main" val="3787425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sz="half" idx="2"/>
          </p:nvPr>
        </p:nvSpPr>
        <p:spPr>
          <a:xfrm>
            <a:off x="6934200" y="2209800"/>
            <a:ext cx="4267200" cy="2707005"/>
          </a:xfrm>
        </p:spPr>
        <p:txBody>
          <a:bodyPr>
            <a:normAutofit/>
          </a:bodyPr>
          <a:lstStyle/>
          <a:p>
            <a:pPr>
              <a:lnSpc>
                <a:spcPct val="100000"/>
              </a:lnSpc>
            </a:pPr>
            <a:r>
              <a:rPr lang="zh-TW" altLang="en-US" sz="4000" b="1" dirty="0" smtClean="0">
                <a:sym typeface="Wingdings" panose="05000000000000000000" pitchFamily="2" charset="2"/>
              </a:rPr>
              <a:t></a:t>
            </a:r>
            <a:r>
              <a:rPr lang="zh-TW" altLang="en-US" sz="4000" b="1" dirty="0" smtClean="0"/>
              <a:t>六個</a:t>
            </a:r>
            <a:r>
              <a:rPr lang="en-US" altLang="zh-TW" sz="4000" b="1" dirty="0" smtClean="0"/>
              <a:t>W</a:t>
            </a:r>
            <a:r>
              <a:rPr lang="zh-TW" altLang="en-US" sz="4000" b="1" dirty="0" smtClean="0"/>
              <a:t>法</a:t>
            </a:r>
            <a:endParaRPr lang="zh-TW" altLang="en-US" sz="4000" b="1" dirty="0"/>
          </a:p>
          <a:p>
            <a:pPr>
              <a:lnSpc>
                <a:spcPct val="100000"/>
              </a:lnSpc>
            </a:pPr>
            <a:r>
              <a:rPr lang="zh-TW" altLang="en-US" sz="4000" b="1" dirty="0" smtClean="0">
                <a:sym typeface="Wingdings" panose="05000000000000000000" pitchFamily="2" charset="2"/>
              </a:rPr>
              <a:t></a:t>
            </a:r>
            <a:r>
              <a:rPr lang="zh-TW" altLang="en-US" sz="4000" b="1" dirty="0" smtClean="0"/>
              <a:t>有</a:t>
            </a:r>
            <a:r>
              <a:rPr lang="zh-TW" altLang="en-US" sz="4000" b="1" dirty="0"/>
              <a:t>層次的提問</a:t>
            </a:r>
          </a:p>
          <a:p>
            <a:pPr>
              <a:lnSpc>
                <a:spcPct val="100000"/>
              </a:lnSpc>
            </a:pPr>
            <a:r>
              <a:rPr lang="zh-TW" altLang="en-US" sz="4000" b="1" dirty="0">
                <a:sym typeface="Wingdings" panose="05000000000000000000" pitchFamily="2" charset="2"/>
              </a:rPr>
              <a:t></a:t>
            </a:r>
            <a:r>
              <a:rPr lang="zh-TW" altLang="en-US" sz="4000" b="1" dirty="0" smtClean="0"/>
              <a:t>詰問</a:t>
            </a:r>
            <a:r>
              <a:rPr lang="zh-TW" altLang="en-US" sz="4000" b="1" dirty="0"/>
              <a:t>作者</a:t>
            </a:r>
          </a:p>
          <a:p>
            <a:endParaRPr lang="zh-TW" altLang="en-US" dirty="0"/>
          </a:p>
        </p:txBody>
      </p:sp>
      <p:pic>
        <p:nvPicPr>
          <p:cNvPr id="2" name="圖片版面配置區 1"/>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7565" b="7565"/>
          <a:stretch>
            <a:fillRect/>
          </a:stretch>
        </p:blipFill>
        <p:spPr/>
      </p:pic>
      <p:sp>
        <p:nvSpPr>
          <p:cNvPr id="5" name="標題 1"/>
          <p:cNvSpPr txBox="1">
            <a:spLocks/>
          </p:cNvSpPr>
          <p:nvPr/>
        </p:nvSpPr>
        <p:spPr>
          <a:xfrm>
            <a:off x="838200" y="365126"/>
            <a:ext cx="10210800" cy="1082674"/>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lang="zh-TW" sz="3200" kern="1200">
                <a:solidFill>
                  <a:schemeClr val="tx1"/>
                </a:solidFill>
                <a:latin typeface="Microsoft JhengHei UI" panose="020B0604030504040204" pitchFamily="34" charset="-120"/>
                <a:ea typeface="Microsoft JhengHei UI" panose="020B0604030504040204" pitchFamily="34" charset="-120"/>
                <a:cs typeface="+mj-cs"/>
              </a:defRPr>
            </a:lvl1pPr>
          </a:lstStyle>
          <a:p>
            <a:pPr algn="ctr"/>
            <a:r>
              <a:rPr lang="zh-TW" altLang="en-US" sz="6000" b="1" dirty="0" smtClean="0"/>
              <a:t>有效的閱讀理解策略</a:t>
            </a:r>
            <a:r>
              <a:rPr lang="en-US" altLang="zh-TW" sz="6000" b="1" dirty="0" smtClean="0"/>
              <a:t>~</a:t>
            </a:r>
            <a:r>
              <a:rPr lang="zh-TW" altLang="en-US" sz="6000" b="1" dirty="0" smtClean="0"/>
              <a:t>自我提問</a:t>
            </a:r>
            <a:endParaRPr lang="zh-TW" altLang="en-US" sz="6000" b="1" dirty="0"/>
          </a:p>
        </p:txBody>
      </p:sp>
    </p:spTree>
    <p:extLst>
      <p:ext uri="{BB962C8B-B14F-4D97-AF65-F5344CB8AC3E}">
        <p14:creationId xmlns:p14="http://schemas.microsoft.com/office/powerpoint/2010/main" val="3643233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152400"/>
            <a:ext cx="9829800" cy="930274"/>
          </a:xfrm>
        </p:spPr>
        <p:txBody>
          <a:bodyPr/>
          <a:lstStyle/>
          <a:p>
            <a:pPr algn="l"/>
            <a:r>
              <a:rPr lang="zh-TW" altLang="en-US" dirty="0" smtClean="0"/>
              <a:t>好的問題遠比答案重要</a:t>
            </a:r>
            <a:endParaRPr lang="zh-TW" altLang="en-US" dirty="0"/>
          </a:p>
        </p:txBody>
      </p:sp>
      <p:sp>
        <p:nvSpPr>
          <p:cNvPr id="3" name="內容版面配置區 2"/>
          <p:cNvSpPr>
            <a:spLocks noGrp="1"/>
          </p:cNvSpPr>
          <p:nvPr>
            <p:ph idx="1"/>
          </p:nvPr>
        </p:nvSpPr>
        <p:spPr>
          <a:xfrm>
            <a:off x="1676400" y="1295400"/>
            <a:ext cx="9829800" cy="5105400"/>
          </a:xfrm>
        </p:spPr>
        <p:txBody>
          <a:bodyPr>
            <a:noAutofit/>
          </a:bodyPr>
          <a:lstStyle/>
          <a:p>
            <a:pPr marL="361950" indent="-361950">
              <a:lnSpc>
                <a:spcPts val="4000"/>
              </a:lnSpc>
              <a:spcAft>
                <a:spcPts val="600"/>
              </a:spcAft>
              <a:buNone/>
            </a:pPr>
            <a:r>
              <a:rPr lang="en-US" altLang="zh-TW" sz="2800" dirty="0" smtClean="0">
                <a:sym typeface="Wingdings" panose="05000000000000000000" pitchFamily="2" charset="2"/>
              </a:rPr>
              <a:t></a:t>
            </a:r>
            <a:r>
              <a:rPr lang="zh-TW" altLang="en-US" sz="2800" dirty="0">
                <a:sym typeface="Wingdings" panose="05000000000000000000" pitchFamily="2" charset="2"/>
              </a:rPr>
              <a:t>假如我可以拿一小時的時間來解決一個攸關性命的問題，我會把前面的五十五分鐘用來決定應該怎麼問問題，因為一旦我知道什麼是正確的問題，就可以在五分鐘之內解決問題</a:t>
            </a:r>
            <a:r>
              <a:rPr lang="zh-TW" altLang="en-US" sz="2800" dirty="0" smtClean="0">
                <a:sym typeface="Wingdings" panose="05000000000000000000" pitchFamily="2" charset="2"/>
              </a:rPr>
              <a:t>。     </a:t>
            </a:r>
            <a:endParaRPr lang="en-US" altLang="zh-TW" sz="2800" dirty="0" smtClean="0">
              <a:sym typeface="Wingdings" panose="05000000000000000000" pitchFamily="2" charset="2"/>
            </a:endParaRPr>
          </a:p>
          <a:p>
            <a:pPr marL="361950" indent="-361950" algn="r">
              <a:lnSpc>
                <a:spcPts val="4000"/>
              </a:lnSpc>
              <a:spcAft>
                <a:spcPts val="600"/>
              </a:spcAft>
              <a:buNone/>
            </a:pPr>
            <a:r>
              <a:rPr lang="zh-TW" altLang="en-US" sz="2800" dirty="0">
                <a:sym typeface="Wingdings" panose="05000000000000000000" pitchFamily="2" charset="2"/>
              </a:rPr>
              <a:t> </a:t>
            </a:r>
            <a:r>
              <a:rPr lang="zh-TW" altLang="en-US" sz="2800" dirty="0" smtClean="0">
                <a:sym typeface="Wingdings" panose="05000000000000000000" pitchFamily="2" charset="2"/>
              </a:rPr>
              <a:t> </a:t>
            </a:r>
            <a:r>
              <a:rPr lang="en-US" altLang="zh-TW" sz="2800" dirty="0" smtClean="0">
                <a:sym typeface="Wingdings" panose="05000000000000000000" pitchFamily="2" charset="2"/>
              </a:rPr>
              <a:t>~</a:t>
            </a:r>
            <a:r>
              <a:rPr lang="zh-TW" altLang="en-US" sz="2800" dirty="0" smtClean="0">
                <a:sym typeface="Wingdings" panose="05000000000000000000" pitchFamily="2" charset="2"/>
              </a:rPr>
              <a:t>科學家</a:t>
            </a:r>
            <a:r>
              <a:rPr lang="zh-TW" altLang="en-US" sz="2800" dirty="0">
                <a:sym typeface="Wingdings" panose="05000000000000000000" pitchFamily="2" charset="2"/>
              </a:rPr>
              <a:t>．</a:t>
            </a:r>
            <a:r>
              <a:rPr lang="zh-TW" altLang="en-US" sz="2800" dirty="0" smtClean="0">
                <a:sym typeface="Wingdings" panose="05000000000000000000" pitchFamily="2" charset="2"/>
              </a:rPr>
              <a:t>愛因斯坦</a:t>
            </a:r>
            <a:endParaRPr lang="en-US" altLang="zh-TW" sz="2800" dirty="0" smtClean="0">
              <a:sym typeface="Wingdings" panose="05000000000000000000" pitchFamily="2" charset="2"/>
            </a:endParaRPr>
          </a:p>
          <a:p>
            <a:pPr marL="361950" indent="-361950">
              <a:lnSpc>
                <a:spcPts val="4000"/>
              </a:lnSpc>
              <a:spcAft>
                <a:spcPts val="600"/>
              </a:spcAft>
              <a:buNone/>
            </a:pPr>
            <a:r>
              <a:rPr lang="zh-TW" altLang="en-US" sz="2800" dirty="0" smtClean="0">
                <a:sym typeface="Wingdings" panose="05000000000000000000" pitchFamily="2" charset="2"/>
              </a:rPr>
              <a:t>胡適：於</a:t>
            </a:r>
            <a:r>
              <a:rPr lang="zh-TW" altLang="en-US" sz="2800" dirty="0">
                <a:sym typeface="Wingdings" panose="05000000000000000000" pitchFamily="2" charset="2"/>
              </a:rPr>
              <a:t>不疑處有疑</a:t>
            </a:r>
            <a:r>
              <a:rPr lang="zh-TW" altLang="en-US" sz="2800" dirty="0" smtClean="0">
                <a:sym typeface="Wingdings" panose="05000000000000000000" pitchFamily="2" charset="2"/>
              </a:rPr>
              <a:t>。</a:t>
            </a:r>
            <a:endParaRPr lang="en-US" altLang="zh-TW" sz="2800" dirty="0" smtClean="0">
              <a:sym typeface="Wingdings" panose="05000000000000000000" pitchFamily="2" charset="2"/>
            </a:endParaRPr>
          </a:p>
          <a:p>
            <a:pPr marL="361950" indent="-361950">
              <a:lnSpc>
                <a:spcPts val="4000"/>
              </a:lnSpc>
              <a:spcAft>
                <a:spcPts val="600"/>
              </a:spcAft>
              <a:buNone/>
            </a:pPr>
            <a:r>
              <a:rPr lang="zh-TW" altLang="zh-TW" sz="2800" dirty="0">
                <a:sym typeface="Wingdings" panose="05000000000000000000" pitchFamily="2" charset="2"/>
              </a:rPr>
              <a:t></a:t>
            </a:r>
            <a:r>
              <a:rPr lang="zh-TW" altLang="en-US" sz="2800" dirty="0" smtClean="0">
                <a:sym typeface="Wingdings" panose="05000000000000000000" pitchFamily="2" charset="2"/>
              </a:rPr>
              <a:t>劇作家</a:t>
            </a:r>
            <a:r>
              <a:rPr lang="zh-TW" altLang="en-US" sz="2800" dirty="0">
                <a:sym typeface="Wingdings" panose="05000000000000000000" pitchFamily="2" charset="2"/>
              </a:rPr>
              <a:t>席歐多</a:t>
            </a:r>
            <a:r>
              <a:rPr lang="zh-TW" altLang="en-US" sz="2800" dirty="0" smtClean="0">
                <a:sym typeface="Wingdings" panose="05000000000000000000" pitchFamily="2" charset="2"/>
              </a:rPr>
              <a:t>魯賓：問題</a:t>
            </a:r>
            <a:r>
              <a:rPr lang="zh-TW" altLang="en-US" sz="2800" dirty="0">
                <a:sym typeface="Wingdings" panose="05000000000000000000" pitchFamily="2" charset="2"/>
              </a:rPr>
              <a:t>不在於問題本身的存在。問題在於預期沒有問題存在，然後覺得有問題是一個問題</a:t>
            </a:r>
            <a:r>
              <a:rPr lang="zh-TW" altLang="en-US" sz="2800" dirty="0" smtClean="0">
                <a:sym typeface="Wingdings" panose="05000000000000000000" pitchFamily="2" charset="2"/>
              </a:rPr>
              <a:t>。</a:t>
            </a:r>
            <a:endParaRPr lang="en-US" altLang="zh-TW" sz="2800" dirty="0" smtClean="0">
              <a:sym typeface="Wingdings" panose="05000000000000000000" pitchFamily="2" charset="2"/>
            </a:endParaRPr>
          </a:p>
          <a:p>
            <a:pPr marL="0" indent="0">
              <a:lnSpc>
                <a:spcPts val="4000"/>
              </a:lnSpc>
              <a:spcAft>
                <a:spcPts val="600"/>
              </a:spcAft>
              <a:buNone/>
            </a:pPr>
            <a:r>
              <a:rPr lang="zh-TW" altLang="en-US" sz="2800" dirty="0" smtClean="0">
                <a:sym typeface="Wingdings" panose="05000000000000000000" pitchFamily="2" charset="2"/>
              </a:rPr>
              <a:t></a:t>
            </a:r>
            <a:r>
              <a:rPr lang="zh-TW" altLang="en-US" sz="2800" dirty="0" smtClean="0"/>
              <a:t>自相矛盾的故事</a:t>
            </a:r>
            <a:r>
              <a:rPr lang="zh-TW" altLang="en-US" sz="2800" dirty="0" smtClean="0">
                <a:sym typeface="Wingdings" panose="05000000000000000000" pitchFamily="2" charset="2"/>
              </a:rPr>
              <a:t>一針見血的提</a:t>
            </a:r>
            <a:r>
              <a:rPr lang="zh-TW" altLang="en-US" sz="2800" dirty="0">
                <a:sym typeface="Wingdings" panose="05000000000000000000" pitchFamily="2" charset="2"/>
              </a:rPr>
              <a:t>問</a:t>
            </a:r>
            <a:endParaRPr lang="en-US" altLang="zh-TW" sz="2800" dirty="0" smtClean="0"/>
          </a:p>
          <a:p>
            <a:pPr marL="0" indent="0">
              <a:lnSpc>
                <a:spcPts val="4000"/>
              </a:lnSpc>
              <a:spcAft>
                <a:spcPts val="600"/>
              </a:spcAft>
              <a:buNone/>
            </a:pPr>
            <a:r>
              <a:rPr lang="en-US" altLang="zh-TW" sz="2800" dirty="0" smtClean="0">
                <a:sym typeface="Wingdings" panose="05000000000000000000" pitchFamily="2" charset="2"/>
              </a:rPr>
              <a:t></a:t>
            </a:r>
            <a:r>
              <a:rPr lang="zh-TW" altLang="en-US" sz="2800" dirty="0" smtClean="0">
                <a:sym typeface="Wingdings" panose="05000000000000000000" pitchFamily="2" charset="2"/>
              </a:rPr>
              <a:t>牛頓的蘋果正確的疑問切中了研究的方向</a:t>
            </a:r>
            <a:endParaRPr lang="en-US" altLang="zh-TW" sz="2800" dirty="0" smtClean="0"/>
          </a:p>
        </p:txBody>
      </p:sp>
    </p:spTree>
    <p:extLst>
      <p:ext uri="{BB962C8B-B14F-4D97-AF65-F5344CB8AC3E}">
        <p14:creationId xmlns:p14="http://schemas.microsoft.com/office/powerpoint/2010/main" val="2250477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雲朵形 6"/>
          <p:cNvSpPr/>
          <p:nvPr/>
        </p:nvSpPr>
        <p:spPr>
          <a:xfrm rot="294779">
            <a:off x="8153246" y="149630"/>
            <a:ext cx="3893604" cy="2413000"/>
          </a:xfrm>
          <a:prstGeom prst="cloud">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標題 4"/>
          <p:cNvSpPr>
            <a:spLocks noGrp="1"/>
          </p:cNvSpPr>
          <p:nvPr>
            <p:ph type="title"/>
          </p:nvPr>
        </p:nvSpPr>
        <p:spPr/>
        <p:txBody>
          <a:bodyPr>
            <a:normAutofit/>
          </a:bodyPr>
          <a:lstStyle/>
          <a:p>
            <a:pPr algn="l"/>
            <a:r>
              <a:rPr lang="en-US" altLang="zh-TW" sz="4400" dirty="0" smtClean="0">
                <a:sym typeface="Wingdings" panose="05000000000000000000" pitchFamily="2" charset="2"/>
              </a:rPr>
              <a:t></a:t>
            </a:r>
            <a:r>
              <a:rPr lang="en-US" altLang="zh-TW" sz="4400" dirty="0" smtClean="0"/>
              <a:t>6</a:t>
            </a:r>
            <a:r>
              <a:rPr lang="zh-TW" altLang="en-US" sz="4400" dirty="0" smtClean="0"/>
              <a:t>個</a:t>
            </a:r>
            <a:r>
              <a:rPr lang="en-US" altLang="zh-TW" sz="4400" dirty="0" smtClean="0"/>
              <a:t>W(</a:t>
            </a:r>
            <a:r>
              <a:rPr lang="zh-TW" altLang="en-US" sz="4400" dirty="0" smtClean="0"/>
              <a:t>六何法</a:t>
            </a:r>
            <a:r>
              <a:rPr lang="en-US" altLang="zh-TW" sz="4400" dirty="0" smtClean="0"/>
              <a:t>)</a:t>
            </a:r>
            <a:endParaRPr lang="zh-TW" altLang="en-US" sz="4400" dirty="0"/>
          </a:p>
        </p:txBody>
      </p:sp>
      <p:sp>
        <p:nvSpPr>
          <p:cNvPr id="6" name="內容版面配置區 5"/>
          <p:cNvSpPr>
            <a:spLocks noGrp="1"/>
          </p:cNvSpPr>
          <p:nvPr>
            <p:ph idx="1"/>
          </p:nvPr>
        </p:nvSpPr>
        <p:spPr>
          <a:xfrm>
            <a:off x="1447800" y="1409700"/>
            <a:ext cx="8915400" cy="4953000"/>
          </a:xfrm>
        </p:spPr>
        <p:txBody>
          <a:bodyPr>
            <a:normAutofit/>
          </a:bodyPr>
          <a:lstStyle/>
          <a:p>
            <a:pPr marL="0" indent="0">
              <a:lnSpc>
                <a:spcPts val="5300"/>
              </a:lnSpc>
              <a:buNone/>
            </a:pPr>
            <a:r>
              <a:rPr lang="en-US" altLang="zh-TW" dirty="0" smtClean="0"/>
              <a:t>Who</a:t>
            </a:r>
            <a:r>
              <a:rPr lang="zh-TW" altLang="en-US" dirty="0"/>
              <a:t> </a:t>
            </a:r>
            <a:r>
              <a:rPr lang="zh-TW" altLang="en-US" dirty="0" smtClean="0"/>
              <a:t>  ：故事主角</a:t>
            </a:r>
            <a:r>
              <a:rPr lang="zh-TW" altLang="en-US" dirty="0"/>
              <a:t>是</a:t>
            </a:r>
            <a:r>
              <a:rPr lang="zh-TW" altLang="en-US" dirty="0" smtClean="0"/>
              <a:t>誰</a:t>
            </a:r>
            <a:r>
              <a:rPr lang="en-US" altLang="zh-TW" dirty="0" smtClean="0"/>
              <a:t>(</a:t>
            </a:r>
            <a:r>
              <a:rPr lang="zh-TW" altLang="en-US" dirty="0" smtClean="0"/>
              <a:t>何人</a:t>
            </a:r>
            <a:r>
              <a:rPr lang="en-US" altLang="zh-TW" dirty="0" smtClean="0"/>
              <a:t>)</a:t>
            </a:r>
            <a:r>
              <a:rPr lang="zh-TW" altLang="en-US" dirty="0" smtClean="0"/>
              <a:t>？</a:t>
            </a:r>
            <a:r>
              <a:rPr lang="zh-TW" altLang="en-US" dirty="0"/>
              <a:t/>
            </a:r>
            <a:br>
              <a:rPr lang="zh-TW" altLang="en-US" dirty="0"/>
            </a:br>
            <a:r>
              <a:rPr lang="en-US" altLang="zh-TW" dirty="0" smtClean="0"/>
              <a:t>When</a:t>
            </a:r>
            <a:r>
              <a:rPr lang="zh-TW" altLang="en-US" dirty="0" smtClean="0"/>
              <a:t> ：故事</a:t>
            </a:r>
            <a:r>
              <a:rPr lang="zh-TW" altLang="en-US" dirty="0"/>
              <a:t>發生在什麼</a:t>
            </a:r>
            <a:r>
              <a:rPr lang="zh-TW" altLang="en-US" dirty="0" smtClean="0"/>
              <a:t>時間</a:t>
            </a:r>
            <a:r>
              <a:rPr lang="en-US" altLang="zh-TW" dirty="0" smtClean="0"/>
              <a:t>(</a:t>
            </a:r>
            <a:r>
              <a:rPr lang="zh-TW" altLang="en-US" dirty="0" smtClean="0"/>
              <a:t>何時</a:t>
            </a:r>
            <a:r>
              <a:rPr lang="en-US" altLang="zh-TW" dirty="0" smtClean="0"/>
              <a:t>)</a:t>
            </a:r>
            <a:r>
              <a:rPr lang="zh-TW" altLang="en-US" dirty="0" smtClean="0"/>
              <a:t>？</a:t>
            </a:r>
            <a:r>
              <a:rPr lang="zh-TW" altLang="en-US" dirty="0"/>
              <a:t/>
            </a:r>
            <a:br>
              <a:rPr lang="zh-TW" altLang="en-US" dirty="0"/>
            </a:br>
            <a:r>
              <a:rPr lang="en-US" altLang="zh-TW" dirty="0" smtClean="0"/>
              <a:t>Where</a:t>
            </a:r>
            <a:r>
              <a:rPr lang="zh-TW" altLang="en-US" dirty="0" smtClean="0"/>
              <a:t>：故事</a:t>
            </a:r>
            <a:r>
              <a:rPr lang="zh-TW" altLang="en-US" dirty="0"/>
              <a:t>發生在什麼地方（何地）？</a:t>
            </a:r>
            <a:br>
              <a:rPr lang="zh-TW" altLang="en-US" dirty="0"/>
            </a:br>
            <a:r>
              <a:rPr lang="en-US" altLang="zh-TW" dirty="0" smtClean="0"/>
              <a:t>What</a:t>
            </a:r>
            <a:r>
              <a:rPr lang="zh-TW" altLang="en-US" dirty="0" smtClean="0"/>
              <a:t>  ：發生</a:t>
            </a:r>
            <a:r>
              <a:rPr lang="zh-TW" altLang="en-US" dirty="0"/>
              <a:t>了什麼事（何事）？</a:t>
            </a:r>
            <a:br>
              <a:rPr lang="zh-TW" altLang="en-US" dirty="0"/>
            </a:br>
            <a:r>
              <a:rPr lang="en-US" altLang="zh-TW" dirty="0" smtClean="0"/>
              <a:t>Why</a:t>
            </a:r>
            <a:r>
              <a:rPr lang="zh-TW" altLang="en-US" dirty="0" smtClean="0"/>
              <a:t>    ：主角</a:t>
            </a:r>
            <a:r>
              <a:rPr lang="zh-TW" altLang="en-US" dirty="0"/>
              <a:t>為什麼這麼做（為何）？</a:t>
            </a:r>
            <a:br>
              <a:rPr lang="zh-TW" altLang="en-US" dirty="0"/>
            </a:br>
            <a:r>
              <a:rPr lang="en-US" altLang="zh-TW" dirty="0" smtClean="0"/>
              <a:t>How</a:t>
            </a:r>
            <a:r>
              <a:rPr lang="zh-TW" altLang="en-US" dirty="0" smtClean="0"/>
              <a:t>    ：主角</a:t>
            </a:r>
            <a:r>
              <a:rPr lang="zh-TW" altLang="en-US" dirty="0"/>
              <a:t>怎麼做（如何）？</a:t>
            </a:r>
          </a:p>
        </p:txBody>
      </p:sp>
      <p:sp>
        <p:nvSpPr>
          <p:cNvPr id="8" name="五邊形 7"/>
          <p:cNvSpPr/>
          <p:nvPr/>
        </p:nvSpPr>
        <p:spPr>
          <a:xfrm>
            <a:off x="1752600" y="5651500"/>
            <a:ext cx="2057400" cy="723900"/>
          </a:xfrm>
          <a:prstGeom prst="homePlate">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t>隨堂練習</a:t>
            </a:r>
            <a:endParaRPr lang="zh-TW" altLang="en-US" sz="2800" b="1" dirty="0"/>
          </a:p>
        </p:txBody>
      </p:sp>
      <p:sp>
        <p:nvSpPr>
          <p:cNvPr id="9" name="文字方塊 8"/>
          <p:cNvSpPr txBox="1"/>
          <p:nvPr/>
        </p:nvSpPr>
        <p:spPr>
          <a:xfrm>
            <a:off x="3886200" y="5721062"/>
            <a:ext cx="5334000" cy="646331"/>
          </a:xfrm>
          <a:prstGeom prst="rect">
            <a:avLst/>
          </a:prstGeom>
          <a:noFill/>
        </p:spPr>
        <p:txBody>
          <a:bodyPr wrap="square" rtlCol="0">
            <a:spAutoFit/>
          </a:bodyPr>
          <a:lstStyle/>
          <a:p>
            <a:r>
              <a:rPr lang="zh-TW" altLang="en-US" sz="3600" b="1" dirty="0" smtClean="0"/>
              <a:t>兩兩一組，進行課文提問！</a:t>
            </a:r>
            <a:endParaRPr lang="zh-TW" altLang="en-US" sz="3600" b="1" dirty="0"/>
          </a:p>
        </p:txBody>
      </p:sp>
    </p:spTree>
    <p:extLst>
      <p:ext uri="{BB962C8B-B14F-4D97-AF65-F5344CB8AC3E}">
        <p14:creationId xmlns:p14="http://schemas.microsoft.com/office/powerpoint/2010/main" val="1697481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l"/>
            <a:r>
              <a:rPr lang="zh-TW" altLang="en-US" dirty="0" smtClean="0">
                <a:sym typeface="Wingdings" panose="05000000000000000000" pitchFamily="2" charset="2"/>
              </a:rPr>
              <a:t>有層次的提問</a:t>
            </a:r>
            <a:endParaRPr lang="zh-TW" altLang="en-US" dirty="0"/>
          </a:p>
        </p:txBody>
      </p:sp>
      <p:sp>
        <p:nvSpPr>
          <p:cNvPr id="3" name="內容版面配置區 2"/>
          <p:cNvSpPr>
            <a:spLocks noGrp="1"/>
          </p:cNvSpPr>
          <p:nvPr>
            <p:ph idx="1"/>
          </p:nvPr>
        </p:nvSpPr>
        <p:spPr>
          <a:xfrm>
            <a:off x="990600" y="1447800"/>
            <a:ext cx="10668000" cy="4114800"/>
          </a:xfrm>
        </p:spPr>
        <p:txBody>
          <a:bodyPr/>
          <a:lstStyle/>
          <a:p>
            <a:pPr marL="536575" indent="-536575">
              <a:lnSpc>
                <a:spcPts val="5000"/>
              </a:lnSpc>
              <a:buNone/>
            </a:pPr>
            <a:r>
              <a:rPr lang="en-US" altLang="zh-TW" sz="3200" dirty="0" smtClean="0"/>
              <a:t>Ⅰ.</a:t>
            </a:r>
            <a:r>
              <a:rPr lang="zh-TW" altLang="en-US" sz="3200" dirty="0" smtClean="0"/>
              <a:t>事實</a:t>
            </a:r>
            <a:r>
              <a:rPr lang="zh-TW" altLang="en-US" sz="3200" dirty="0"/>
              <a:t>性：事實性提問是詢問文本的事實問題，可直接從文章中的句子或段落找到答案的問題</a:t>
            </a:r>
            <a:endParaRPr lang="en-US" altLang="zh-TW" sz="3200" dirty="0" smtClean="0"/>
          </a:p>
          <a:p>
            <a:pPr marL="536575" indent="-536575">
              <a:lnSpc>
                <a:spcPts val="5000"/>
              </a:lnSpc>
              <a:buNone/>
            </a:pPr>
            <a:r>
              <a:rPr lang="en-US" altLang="zh-TW" sz="3200" dirty="0" smtClean="0"/>
              <a:t>Ⅱ.</a:t>
            </a:r>
            <a:r>
              <a:rPr lang="zh-TW" altLang="en-US" sz="3200" dirty="0" smtClean="0"/>
              <a:t>推論</a:t>
            </a:r>
            <a:r>
              <a:rPr lang="zh-TW" altLang="en-US" sz="3200" dirty="0"/>
              <a:t>性：以文本為</a:t>
            </a:r>
            <a:r>
              <a:rPr lang="zh-TW" altLang="en-US" sz="3200" dirty="0" smtClean="0"/>
              <a:t>基礎，進一步</a:t>
            </a:r>
            <a:r>
              <a:rPr lang="zh-TW" altLang="en-US" sz="3200" dirty="0"/>
              <a:t>探究其</a:t>
            </a:r>
            <a:r>
              <a:rPr lang="zh-TW" altLang="en-US" sz="3200" dirty="0">
                <a:solidFill>
                  <a:srgbClr val="FF0000"/>
                </a:solidFill>
              </a:rPr>
              <a:t>因果關聯</a:t>
            </a:r>
            <a:r>
              <a:rPr lang="zh-TW" altLang="en-US" sz="3200" dirty="0"/>
              <a:t>或</a:t>
            </a:r>
            <a:r>
              <a:rPr lang="zh-TW" altLang="en-US" sz="3200" dirty="0">
                <a:solidFill>
                  <a:srgbClr val="FF0000"/>
                </a:solidFill>
              </a:rPr>
              <a:t>背後原因</a:t>
            </a:r>
            <a:r>
              <a:rPr lang="zh-TW" altLang="en-US" sz="3200" dirty="0"/>
              <a:t>、</a:t>
            </a:r>
            <a:r>
              <a:rPr lang="zh-TW" altLang="en-US" sz="3200" dirty="0">
                <a:solidFill>
                  <a:srgbClr val="FF0000"/>
                </a:solidFill>
              </a:rPr>
              <a:t>比較</a:t>
            </a:r>
            <a:r>
              <a:rPr lang="zh-TW" altLang="en-US" sz="3200" dirty="0" smtClean="0">
                <a:solidFill>
                  <a:srgbClr val="FF0000"/>
                </a:solidFill>
              </a:rPr>
              <a:t>異同</a:t>
            </a:r>
            <a:r>
              <a:rPr lang="zh-TW" altLang="en-US" sz="3200" dirty="0" smtClean="0"/>
              <a:t>。</a:t>
            </a:r>
            <a:endParaRPr lang="en-US" altLang="zh-TW" sz="3200" dirty="0" smtClean="0"/>
          </a:p>
          <a:p>
            <a:pPr marL="536575" indent="-536575">
              <a:lnSpc>
                <a:spcPts val="5000"/>
              </a:lnSpc>
              <a:buNone/>
            </a:pPr>
            <a:r>
              <a:rPr lang="en-US" altLang="zh-TW" sz="3200" dirty="0" smtClean="0"/>
              <a:t>Ⅲ.</a:t>
            </a:r>
            <a:r>
              <a:rPr lang="zh-TW" altLang="en-US" sz="3200" dirty="0" smtClean="0"/>
              <a:t>評論</a:t>
            </a:r>
            <a:r>
              <a:rPr lang="zh-TW" altLang="en-US" sz="3200" dirty="0"/>
              <a:t>性：評論性提問是學生能結合先備</a:t>
            </a:r>
            <a:r>
              <a:rPr lang="zh-TW" altLang="en-US" sz="3200" dirty="0" smtClean="0"/>
              <a:t>知識</a:t>
            </a:r>
            <a:r>
              <a:rPr lang="zh-TW" altLang="en-US" sz="3200" dirty="0"/>
              <a:t>或經驗，對文本內容進行</a:t>
            </a:r>
            <a:r>
              <a:rPr lang="zh-TW" altLang="en-US" sz="3200" dirty="0">
                <a:solidFill>
                  <a:srgbClr val="FF0000"/>
                </a:solidFill>
              </a:rPr>
              <a:t>質疑</a:t>
            </a:r>
            <a:r>
              <a:rPr lang="zh-TW" altLang="en-US" sz="3200" dirty="0"/>
              <a:t>、</a:t>
            </a:r>
            <a:r>
              <a:rPr lang="zh-TW" altLang="en-US" sz="3200" dirty="0">
                <a:solidFill>
                  <a:srgbClr val="FF0000"/>
                </a:solidFill>
              </a:rPr>
              <a:t>論述</a:t>
            </a:r>
            <a:r>
              <a:rPr lang="zh-TW" altLang="en-US" sz="3200" dirty="0"/>
              <a:t>或</a:t>
            </a:r>
            <a:r>
              <a:rPr lang="zh-TW" altLang="en-US" sz="3200" dirty="0">
                <a:solidFill>
                  <a:srgbClr val="FF0000"/>
                </a:solidFill>
              </a:rPr>
              <a:t>評價</a:t>
            </a:r>
            <a:r>
              <a:rPr lang="zh-TW" altLang="en-US" sz="3200" dirty="0"/>
              <a:t>的</a:t>
            </a:r>
            <a:r>
              <a:rPr lang="zh-TW" altLang="en-US" sz="3200" dirty="0" smtClean="0"/>
              <a:t>問題。</a:t>
            </a:r>
            <a:endParaRPr lang="en-US" altLang="zh-TW" sz="3200" dirty="0" smtClean="0"/>
          </a:p>
          <a:p>
            <a:pPr marL="0" indent="0">
              <a:buNone/>
            </a:pPr>
            <a:endParaRPr lang="zh-TW" altLang="en-US" dirty="0"/>
          </a:p>
        </p:txBody>
      </p:sp>
    </p:spTree>
    <p:extLst>
      <p:ext uri="{BB962C8B-B14F-4D97-AF65-F5344CB8AC3E}">
        <p14:creationId xmlns:p14="http://schemas.microsoft.com/office/powerpoint/2010/main" val="2289029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5953" r="2189" b="4762"/>
          <a:stretch/>
        </p:blipFill>
        <p:spPr>
          <a:xfrm>
            <a:off x="1524000" y="304800"/>
            <a:ext cx="10363200" cy="63246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184027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9" name="資料庫圖表 6"/>
          <p:cNvPicPr>
            <a:picLocks noChangeArrowheads="1"/>
          </p:cNvPicPr>
          <p:nvPr/>
        </p:nvPicPr>
        <p:blipFill>
          <a:blip r:embed="rId2">
            <a:extLst>
              <a:ext uri="{28A0092B-C50C-407E-A947-70E740481C1C}">
                <a14:useLocalDpi xmlns:a14="http://schemas.microsoft.com/office/drawing/2010/main" val="0"/>
              </a:ext>
            </a:extLst>
          </a:blip>
          <a:srcRect t="9412" b="24751"/>
          <a:stretch>
            <a:fillRect/>
          </a:stretch>
        </p:blipFill>
        <p:spPr bwMode="auto">
          <a:xfrm>
            <a:off x="1637903" y="443708"/>
            <a:ext cx="8988056" cy="22320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AutoShape 5"/>
          <p:cNvSpPr>
            <a:spLocks noChangeArrowheads="1"/>
          </p:cNvSpPr>
          <p:nvPr/>
        </p:nvSpPr>
        <p:spPr bwMode="auto">
          <a:xfrm>
            <a:off x="1757363" y="2890046"/>
            <a:ext cx="2735262" cy="1000125"/>
          </a:xfrm>
          <a:prstGeom prst="flowChartAlternateProcess">
            <a:avLst/>
          </a:prstGeom>
          <a:solidFill>
            <a:schemeClr val="accent6">
              <a:lumMod val="7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2800" b="1" dirty="0">
                <a:solidFill>
                  <a:schemeClr val="bg2"/>
                </a:solidFill>
                <a:latin typeface="Arial" panose="020B0604020202020204" pitchFamily="34" charset="0"/>
                <a:ea typeface="標楷體" panose="03000509000000000000" pitchFamily="65" charset="-120"/>
              </a:rPr>
              <a:t>文章裡</a:t>
            </a:r>
            <a:r>
              <a:rPr lang="zh-TW" altLang="en-US" sz="2800" b="1" dirty="0">
                <a:solidFill>
                  <a:srgbClr val="FFC000"/>
                </a:solidFill>
                <a:latin typeface="Arial" panose="020B0604020202020204" pitchFamily="34" charset="0"/>
                <a:ea typeface="標楷體" panose="03000509000000000000" pitchFamily="65" charset="-120"/>
              </a:rPr>
              <a:t>可以找到</a:t>
            </a:r>
            <a:endParaRPr lang="en-US" altLang="zh-TW" sz="2800" b="1" dirty="0">
              <a:solidFill>
                <a:srgbClr val="FFC000"/>
              </a:solidFill>
              <a:latin typeface="Arial" panose="020B0604020202020204" pitchFamily="34" charset="0"/>
              <a:ea typeface="標楷體" panose="03000509000000000000" pitchFamily="65" charset="-120"/>
            </a:endParaRPr>
          </a:p>
          <a:p>
            <a:pPr algn="ctr" eaLnBrk="1" hangingPunct="1">
              <a:spcBef>
                <a:spcPct val="0"/>
              </a:spcBef>
              <a:buFontTx/>
              <a:buNone/>
            </a:pPr>
            <a:r>
              <a:rPr lang="zh-TW" altLang="en-US" sz="2800" b="1" dirty="0">
                <a:solidFill>
                  <a:schemeClr val="bg2"/>
                </a:solidFill>
                <a:latin typeface="Arial" panose="020B0604020202020204" pitchFamily="34" charset="0"/>
                <a:ea typeface="標楷體" panose="03000509000000000000" pitchFamily="65" charset="-120"/>
              </a:rPr>
              <a:t>答案的問題</a:t>
            </a:r>
            <a:r>
              <a:rPr lang="zh-TW" altLang="en-US" sz="2800" b="1" dirty="0">
                <a:latin typeface="Arial" panose="020B0604020202020204" pitchFamily="34" charset="0"/>
                <a:ea typeface="標楷體" panose="03000509000000000000" pitchFamily="65" charset="-120"/>
              </a:rPr>
              <a:t> </a:t>
            </a:r>
          </a:p>
        </p:txBody>
      </p:sp>
      <p:sp>
        <p:nvSpPr>
          <p:cNvPr id="188421" name="AutoShape 6"/>
          <p:cNvSpPr>
            <a:spLocks noChangeArrowheads="1"/>
          </p:cNvSpPr>
          <p:nvPr/>
        </p:nvSpPr>
        <p:spPr bwMode="auto">
          <a:xfrm>
            <a:off x="4761706" y="2879237"/>
            <a:ext cx="2735262" cy="1000125"/>
          </a:xfrm>
          <a:prstGeom prst="flowChartAlternateProcess">
            <a:avLst/>
          </a:prstGeom>
          <a:solidFill>
            <a:schemeClr val="accent6">
              <a:lumMod val="7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2400" b="1" dirty="0">
                <a:solidFill>
                  <a:schemeClr val="bg2"/>
                </a:solidFill>
                <a:latin typeface="Arial" panose="020B0604020202020204" pitchFamily="34" charset="0"/>
                <a:ea typeface="標楷體" panose="03000509000000000000" pitchFamily="65" charset="-120"/>
              </a:rPr>
              <a:t>須依據課文內容</a:t>
            </a:r>
            <a:r>
              <a:rPr lang="zh-TW" altLang="en-US" sz="2400" b="1" dirty="0">
                <a:solidFill>
                  <a:srgbClr val="FFC000"/>
                </a:solidFill>
                <a:latin typeface="Arial" panose="020B0604020202020204" pitchFamily="34" charset="0"/>
                <a:ea typeface="標楷體" panose="03000509000000000000" pitchFamily="65" charset="-120"/>
              </a:rPr>
              <a:t>思考</a:t>
            </a:r>
          </a:p>
          <a:p>
            <a:pPr algn="ctr" eaLnBrk="1" hangingPunct="1">
              <a:spcBef>
                <a:spcPct val="0"/>
              </a:spcBef>
              <a:buFontTx/>
              <a:buNone/>
            </a:pPr>
            <a:r>
              <a:rPr lang="zh-TW" altLang="en-US" sz="2400" b="1" dirty="0">
                <a:solidFill>
                  <a:srgbClr val="FFC000"/>
                </a:solidFill>
                <a:latin typeface="Arial" panose="020B0604020202020204" pitchFamily="34" charset="0"/>
                <a:ea typeface="標楷體" panose="03000509000000000000" pitchFamily="65" charset="-120"/>
              </a:rPr>
              <a:t>、推論</a:t>
            </a:r>
            <a:r>
              <a:rPr lang="zh-TW" altLang="en-US" sz="2400" b="1" dirty="0">
                <a:solidFill>
                  <a:schemeClr val="bg2"/>
                </a:solidFill>
                <a:latin typeface="Arial" panose="020B0604020202020204" pitchFamily="34" charset="0"/>
                <a:ea typeface="標楷體" panose="03000509000000000000" pitchFamily="65" charset="-120"/>
              </a:rPr>
              <a:t>出答案的問題</a:t>
            </a:r>
            <a:r>
              <a:rPr lang="zh-TW" altLang="en-US" sz="2400" b="1" dirty="0">
                <a:latin typeface="Arial" panose="020B0604020202020204" pitchFamily="34" charset="0"/>
                <a:ea typeface="標楷體" panose="03000509000000000000" pitchFamily="65" charset="-120"/>
              </a:rPr>
              <a:t> </a:t>
            </a:r>
          </a:p>
        </p:txBody>
      </p:sp>
      <p:sp>
        <p:nvSpPr>
          <p:cNvPr id="188422" name="AutoShape 8"/>
          <p:cNvSpPr>
            <a:spLocks noChangeArrowheads="1"/>
          </p:cNvSpPr>
          <p:nvPr/>
        </p:nvSpPr>
        <p:spPr bwMode="auto">
          <a:xfrm>
            <a:off x="7670620" y="2812340"/>
            <a:ext cx="3094038" cy="1214438"/>
          </a:xfrm>
          <a:prstGeom prst="flowChartAlternateProcess">
            <a:avLst/>
          </a:prstGeom>
          <a:solidFill>
            <a:schemeClr val="accent6">
              <a:lumMod val="7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2400" b="1" dirty="0">
                <a:solidFill>
                  <a:schemeClr val="bg2"/>
                </a:solidFill>
                <a:latin typeface="Arial" panose="020B0604020202020204" pitchFamily="34" charset="0"/>
                <a:ea typeface="標楷體" panose="03000509000000000000" pitchFamily="65" charset="-120"/>
              </a:rPr>
              <a:t>以背景知識回答問題</a:t>
            </a:r>
          </a:p>
          <a:p>
            <a:pPr algn="ctr" eaLnBrk="1" hangingPunct="1">
              <a:spcBef>
                <a:spcPct val="0"/>
              </a:spcBef>
              <a:buFontTx/>
              <a:buNone/>
            </a:pPr>
            <a:r>
              <a:rPr lang="zh-TW" altLang="en-US" sz="2400" b="1" dirty="0">
                <a:solidFill>
                  <a:schemeClr val="bg2"/>
                </a:solidFill>
                <a:latin typeface="Arial" panose="020B0604020202020204" pitchFamily="34" charset="0"/>
                <a:ea typeface="標楷體" panose="03000509000000000000" pitchFamily="65" charset="-120"/>
              </a:rPr>
              <a:t>或對文章提出</a:t>
            </a:r>
            <a:r>
              <a:rPr lang="zh-TW" altLang="en-US" sz="2400" b="1" dirty="0">
                <a:solidFill>
                  <a:srgbClr val="FFC000"/>
                </a:solidFill>
                <a:latin typeface="Arial" panose="020B0604020202020204" pitchFamily="34" charset="0"/>
                <a:ea typeface="標楷體" panose="03000509000000000000" pitchFamily="65" charset="-120"/>
              </a:rPr>
              <a:t>評論</a:t>
            </a:r>
          </a:p>
          <a:p>
            <a:pPr algn="ctr" eaLnBrk="1" hangingPunct="1">
              <a:spcBef>
                <a:spcPct val="0"/>
              </a:spcBef>
              <a:buFontTx/>
              <a:buNone/>
            </a:pPr>
            <a:r>
              <a:rPr lang="zh-TW" altLang="en-US" sz="2400" b="1" dirty="0">
                <a:solidFill>
                  <a:srgbClr val="FFC000"/>
                </a:solidFill>
                <a:latin typeface="Arial" panose="020B0604020202020204" pitchFamily="34" charset="0"/>
                <a:ea typeface="標楷體" panose="03000509000000000000" pitchFamily="65" charset="-120"/>
              </a:rPr>
              <a:t>、個人心得與感受</a:t>
            </a:r>
          </a:p>
        </p:txBody>
      </p:sp>
      <p:sp>
        <p:nvSpPr>
          <p:cNvPr id="2" name="Rectangle 2"/>
          <p:cNvSpPr>
            <a:spLocks noChangeArrowheads="1"/>
          </p:cNvSpPr>
          <p:nvPr/>
        </p:nvSpPr>
        <p:spPr bwMode="auto">
          <a:xfrm>
            <a:off x="2100263" y="3771901"/>
            <a:ext cx="8229600" cy="836613"/>
          </a:xfrm>
          <a:prstGeom prst="rect">
            <a:avLst/>
          </a:prstGeom>
          <a:noFill/>
          <a:ln w="9525">
            <a:noFill/>
            <a:miter lim="800000"/>
            <a:headEnd/>
            <a:tailEnd/>
          </a:ln>
        </p:spPr>
        <p:txBody>
          <a:bodyPr anchor="ctr"/>
          <a:lstStyle/>
          <a:p>
            <a:pPr algn="ctr" eaLnBrk="1" hangingPunct="1">
              <a:defRPr/>
            </a:pPr>
            <a:endParaRPr lang="zh-TW" altLang="en-US" sz="3600" b="1">
              <a:effectLst>
                <a:outerShdw blurRad="38100" dist="38100" dir="2700000" algn="tl">
                  <a:srgbClr val="C0C0C0"/>
                </a:outerShdw>
              </a:effectLst>
              <a:latin typeface="微軟正黑體" pitchFamily="34" charset="-120"/>
              <a:ea typeface="微軟正黑體" pitchFamily="34" charset="-120"/>
            </a:endParaRPr>
          </a:p>
        </p:txBody>
      </p:sp>
      <p:sp>
        <p:nvSpPr>
          <p:cNvPr id="188424" name="Rectangle 10"/>
          <p:cNvSpPr>
            <a:spLocks noChangeArrowheads="1"/>
          </p:cNvSpPr>
          <p:nvPr/>
        </p:nvSpPr>
        <p:spPr bwMode="auto">
          <a:xfrm>
            <a:off x="1752600" y="4608514"/>
            <a:ext cx="2709863" cy="1407123"/>
          </a:xfrm>
          <a:prstGeom prst="rect">
            <a:avLst/>
          </a:prstGeom>
          <a:solidFill>
            <a:srgbClr val="CC99FF"/>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b="1" dirty="0">
                <a:solidFill>
                  <a:schemeClr val="tx2"/>
                </a:solidFill>
                <a:latin typeface="標楷體" panose="03000509000000000000" pitchFamily="65" charset="-120"/>
                <a:ea typeface="標楷體" panose="03000509000000000000" pitchFamily="65" charset="-120"/>
              </a:rPr>
              <a:t>可用</a:t>
            </a:r>
            <a:r>
              <a:rPr lang="zh-TW" altLang="en-US" b="1" u="sng" dirty="0">
                <a:solidFill>
                  <a:schemeClr val="tx2"/>
                </a:solidFill>
                <a:latin typeface="標楷體" panose="03000509000000000000" pitchFamily="65" charset="-120"/>
                <a:ea typeface="標楷體" panose="03000509000000000000" pitchFamily="65" charset="-120"/>
              </a:rPr>
              <a:t>六何法</a:t>
            </a:r>
          </a:p>
          <a:p>
            <a:pPr algn="ctr" eaLnBrk="1" hangingPunct="1">
              <a:spcBef>
                <a:spcPct val="0"/>
              </a:spcBef>
              <a:buFontTx/>
              <a:buNone/>
            </a:pPr>
            <a:r>
              <a:rPr lang="zh-TW" altLang="en-US" b="1" dirty="0">
                <a:solidFill>
                  <a:schemeClr val="tx2"/>
                </a:solidFill>
                <a:latin typeface="標楷體" panose="03000509000000000000" pitchFamily="65" charset="-120"/>
                <a:ea typeface="標楷體" panose="03000509000000000000" pitchFamily="65" charset="-120"/>
              </a:rPr>
              <a:t>問問題 </a:t>
            </a:r>
          </a:p>
        </p:txBody>
      </p:sp>
      <p:sp>
        <p:nvSpPr>
          <p:cNvPr id="188425" name="Rectangle 11"/>
          <p:cNvSpPr>
            <a:spLocks noChangeArrowheads="1"/>
          </p:cNvSpPr>
          <p:nvPr/>
        </p:nvSpPr>
        <p:spPr bwMode="auto">
          <a:xfrm>
            <a:off x="4774406" y="4608514"/>
            <a:ext cx="2709862" cy="1365182"/>
          </a:xfrm>
          <a:prstGeom prst="rect">
            <a:avLst/>
          </a:prstGeom>
          <a:solidFill>
            <a:srgbClr val="CC99FF"/>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eaLnBrk="1" hangingPunct="1">
              <a:spcBef>
                <a:spcPct val="0"/>
              </a:spcBef>
              <a:buFontTx/>
              <a:buNone/>
            </a:pPr>
            <a:r>
              <a:rPr lang="zh-TW" altLang="en-US" sz="2800" b="1" dirty="0">
                <a:solidFill>
                  <a:schemeClr val="tx2"/>
                </a:solidFill>
                <a:latin typeface="標楷體" panose="03000509000000000000" pitchFamily="65" charset="-120"/>
                <a:ea typeface="標楷體" panose="03000509000000000000" pitchFamily="65" charset="-120"/>
              </a:rPr>
              <a:t>利用</a:t>
            </a:r>
          </a:p>
          <a:p>
            <a:pPr algn="ctr" eaLnBrk="1" hangingPunct="1">
              <a:spcBef>
                <a:spcPct val="0"/>
              </a:spcBef>
              <a:buFontTx/>
              <a:buNone/>
            </a:pPr>
            <a:r>
              <a:rPr lang="zh-TW" altLang="en-US" sz="2800" b="1" u="sng" dirty="0">
                <a:solidFill>
                  <a:schemeClr val="tx2"/>
                </a:solidFill>
                <a:latin typeface="標楷體" panose="03000509000000000000" pitchFamily="65" charset="-120"/>
                <a:ea typeface="標楷體" panose="03000509000000000000" pitchFamily="65" charset="-120"/>
              </a:rPr>
              <a:t>已知的事實</a:t>
            </a:r>
          </a:p>
          <a:p>
            <a:pPr algn="ctr" eaLnBrk="1" hangingPunct="1">
              <a:spcBef>
                <a:spcPct val="0"/>
              </a:spcBef>
              <a:buFontTx/>
              <a:buNone/>
            </a:pPr>
            <a:r>
              <a:rPr lang="zh-TW" altLang="en-US" sz="2800" b="1" dirty="0">
                <a:solidFill>
                  <a:schemeClr val="tx2"/>
                </a:solidFill>
                <a:latin typeface="標楷體" panose="03000509000000000000" pitchFamily="65" charset="-120"/>
                <a:ea typeface="標楷體" panose="03000509000000000000" pitchFamily="65" charset="-120"/>
              </a:rPr>
              <a:t>問問題 </a:t>
            </a:r>
          </a:p>
        </p:txBody>
      </p:sp>
      <p:sp>
        <p:nvSpPr>
          <p:cNvPr id="188426" name="Rectangle 12"/>
          <p:cNvSpPr>
            <a:spLocks noChangeArrowheads="1"/>
          </p:cNvSpPr>
          <p:nvPr/>
        </p:nvSpPr>
        <p:spPr bwMode="auto">
          <a:xfrm>
            <a:off x="7831178" y="4595753"/>
            <a:ext cx="2709863" cy="1377943"/>
          </a:xfrm>
          <a:prstGeom prst="rect">
            <a:avLst/>
          </a:prstGeom>
          <a:solidFill>
            <a:srgbClr val="CC99FF"/>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algn="ctr">
              <a:spcBef>
                <a:spcPct val="0"/>
              </a:spcBef>
              <a:buNone/>
            </a:pPr>
            <a:r>
              <a:rPr lang="zh-TW" altLang="en-US" sz="2400" b="1" dirty="0">
                <a:solidFill>
                  <a:schemeClr val="tx2"/>
                </a:solidFill>
                <a:latin typeface="標楷體" panose="03000509000000000000" pitchFamily="65" charset="-120"/>
                <a:ea typeface="標楷體" panose="03000509000000000000" pitchFamily="65" charset="-120"/>
              </a:rPr>
              <a:t>利用</a:t>
            </a:r>
            <a:r>
              <a:rPr lang="zh-TW" altLang="en-US" sz="2400" b="1" dirty="0" smtClean="0">
                <a:solidFill>
                  <a:schemeClr val="tx2"/>
                </a:solidFill>
                <a:latin typeface="標楷體" panose="03000509000000000000" pitchFamily="65" charset="-120"/>
                <a:ea typeface="標楷體" panose="03000509000000000000" pitchFamily="65" charset="-120"/>
              </a:rPr>
              <a:t>關鍵字</a:t>
            </a:r>
            <a:r>
              <a:rPr lang="zh-TW" altLang="en-US" sz="2400" b="1" dirty="0">
                <a:solidFill>
                  <a:schemeClr val="tx2"/>
                </a:solidFill>
                <a:latin typeface="標楷體" panose="03000509000000000000" pitchFamily="65" charset="-120"/>
                <a:ea typeface="標楷體" panose="03000509000000000000" pitchFamily="65" charset="-120"/>
              </a:rPr>
              <a:t>問問題</a:t>
            </a:r>
            <a:r>
              <a:rPr lang="zh-TW" altLang="en-US" sz="2400" dirty="0">
                <a:solidFill>
                  <a:schemeClr val="tx2"/>
                </a:solidFill>
                <a:latin typeface="標楷體" panose="03000509000000000000" pitchFamily="65" charset="-120"/>
                <a:ea typeface="標楷體" panose="03000509000000000000" pitchFamily="65" charset="-120"/>
              </a:rPr>
              <a:t> </a:t>
            </a:r>
            <a:endParaRPr lang="zh-TW" altLang="en-US" sz="2400" b="1" dirty="0">
              <a:solidFill>
                <a:schemeClr val="tx2"/>
              </a:solidFill>
              <a:latin typeface="標楷體" panose="03000509000000000000" pitchFamily="65" charset="-120"/>
              <a:ea typeface="標楷體" panose="03000509000000000000" pitchFamily="65" charset="-120"/>
            </a:endParaRPr>
          </a:p>
          <a:p>
            <a:pPr algn="ctr" eaLnBrk="1" hangingPunct="1">
              <a:spcBef>
                <a:spcPct val="0"/>
              </a:spcBef>
              <a:buFontTx/>
              <a:buNone/>
            </a:pPr>
            <a:r>
              <a:rPr lang="zh-TW" altLang="en-US" sz="2400" b="1" u="sng" dirty="0">
                <a:solidFill>
                  <a:schemeClr val="tx2"/>
                </a:solidFill>
                <a:latin typeface="標楷體" panose="03000509000000000000" pitchFamily="65" charset="-120"/>
                <a:ea typeface="標楷體" panose="03000509000000000000" pitchFamily="65" charset="-120"/>
              </a:rPr>
              <a:t>你覺得</a:t>
            </a:r>
            <a:r>
              <a:rPr lang="zh-TW" altLang="en-US" sz="2400" b="1" dirty="0">
                <a:solidFill>
                  <a:schemeClr val="tx2"/>
                </a:solidFill>
                <a:latin typeface="標楷體" panose="03000509000000000000" pitchFamily="65" charset="-120"/>
                <a:ea typeface="標楷體" panose="03000509000000000000" pitchFamily="65" charset="-120"/>
              </a:rPr>
              <a:t>、</a:t>
            </a:r>
            <a:r>
              <a:rPr lang="zh-TW" altLang="en-US" sz="2400" b="1" u="sng" dirty="0">
                <a:solidFill>
                  <a:schemeClr val="tx2"/>
                </a:solidFill>
                <a:latin typeface="標楷體" panose="03000509000000000000" pitchFamily="65" charset="-120"/>
                <a:ea typeface="標楷體" panose="03000509000000000000" pitchFamily="65" charset="-120"/>
              </a:rPr>
              <a:t>你認為</a:t>
            </a:r>
            <a:r>
              <a:rPr lang="zh-TW" altLang="en-US" sz="2400" b="1" dirty="0">
                <a:solidFill>
                  <a:schemeClr val="tx2"/>
                </a:solidFill>
                <a:latin typeface="標楷體" panose="03000509000000000000" pitchFamily="65" charset="-120"/>
                <a:ea typeface="標楷體" panose="03000509000000000000" pitchFamily="65" charset="-120"/>
              </a:rPr>
              <a:t>、</a:t>
            </a:r>
          </a:p>
          <a:p>
            <a:pPr algn="ctr" eaLnBrk="1" hangingPunct="1">
              <a:spcBef>
                <a:spcPct val="0"/>
              </a:spcBef>
              <a:buFontTx/>
              <a:buNone/>
            </a:pPr>
            <a:r>
              <a:rPr lang="zh-TW" altLang="en-US" sz="2400" b="1" u="sng" dirty="0">
                <a:solidFill>
                  <a:schemeClr val="tx2"/>
                </a:solidFill>
                <a:latin typeface="標楷體" panose="03000509000000000000" pitchFamily="65" charset="-120"/>
                <a:ea typeface="標楷體" panose="03000509000000000000" pitchFamily="65" charset="-120"/>
              </a:rPr>
              <a:t>對你而言</a:t>
            </a:r>
            <a:r>
              <a:rPr lang="zh-TW" altLang="en-US" sz="2400" b="1" dirty="0" smtClean="0">
                <a:solidFill>
                  <a:schemeClr val="tx2"/>
                </a:solidFill>
                <a:latin typeface="標楷體" panose="03000509000000000000" pitchFamily="65" charset="-120"/>
                <a:ea typeface="標楷體" panose="03000509000000000000" pitchFamily="65" charset="-120"/>
              </a:rPr>
              <a:t>、</a:t>
            </a:r>
            <a:r>
              <a:rPr lang="zh-TW" altLang="en-US" sz="2400" b="1" u="sng" dirty="0" smtClean="0">
                <a:solidFill>
                  <a:schemeClr val="tx2"/>
                </a:solidFill>
                <a:latin typeface="標楷體" panose="03000509000000000000" pitchFamily="65" charset="-120"/>
                <a:ea typeface="標楷體" panose="03000509000000000000" pitchFamily="65" charset="-120"/>
              </a:rPr>
              <a:t>如果</a:t>
            </a:r>
            <a:r>
              <a:rPr lang="zh-TW" altLang="en-US" sz="2400" b="1" u="sng" dirty="0">
                <a:solidFill>
                  <a:schemeClr val="tx2"/>
                </a:solidFill>
                <a:latin typeface="標楷體" panose="03000509000000000000" pitchFamily="65" charset="-120"/>
                <a:ea typeface="標楷體" panose="03000509000000000000" pitchFamily="65" charset="-120"/>
              </a:rPr>
              <a:t>是</a:t>
            </a:r>
            <a:r>
              <a:rPr lang="zh-TW" altLang="en-US" sz="2400" b="1" u="sng" dirty="0" smtClean="0">
                <a:solidFill>
                  <a:schemeClr val="tx2"/>
                </a:solidFill>
                <a:latin typeface="標楷體" panose="03000509000000000000" pitchFamily="65" charset="-120"/>
                <a:ea typeface="標楷體" panose="03000509000000000000" pitchFamily="65" charset="-120"/>
              </a:rPr>
              <a:t>你</a:t>
            </a:r>
            <a:endParaRPr lang="zh-TW" altLang="en-US" sz="2400" dirty="0">
              <a:solidFill>
                <a:schemeClr val="tx2"/>
              </a:solidFill>
              <a:latin typeface="標楷體" panose="03000509000000000000" pitchFamily="65" charset="-120"/>
              <a:ea typeface="標楷體" panose="03000509000000000000" pitchFamily="65" charset="-120"/>
            </a:endParaRPr>
          </a:p>
        </p:txBody>
      </p:sp>
      <p:sp>
        <p:nvSpPr>
          <p:cNvPr id="188427" name="AutoShape 14"/>
          <p:cNvSpPr>
            <a:spLocks noChangeArrowheads="1"/>
          </p:cNvSpPr>
          <p:nvPr/>
        </p:nvSpPr>
        <p:spPr bwMode="auto">
          <a:xfrm>
            <a:off x="5818981" y="4020649"/>
            <a:ext cx="792163" cy="433388"/>
          </a:xfrm>
          <a:prstGeom prst="downArrow">
            <a:avLst>
              <a:gd name="adj1" fmla="val 50000"/>
              <a:gd name="adj2" fmla="val 25000"/>
            </a:avLst>
          </a:prstGeom>
          <a:solidFill>
            <a:schemeClr val="accent1"/>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eaVert" wrap="none" anchor="ct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latin typeface="Arial" panose="020B0604020202020204" pitchFamily="34" charset="0"/>
              <a:ea typeface="標楷體" panose="03000509000000000000" pitchFamily="65" charset="-120"/>
            </a:endParaRPr>
          </a:p>
        </p:txBody>
      </p:sp>
      <p:sp>
        <p:nvSpPr>
          <p:cNvPr id="188428" name="AutoShape 13"/>
          <p:cNvSpPr>
            <a:spLocks noChangeArrowheads="1"/>
          </p:cNvSpPr>
          <p:nvPr/>
        </p:nvSpPr>
        <p:spPr bwMode="auto">
          <a:xfrm>
            <a:off x="2738438" y="4038600"/>
            <a:ext cx="792162" cy="433388"/>
          </a:xfrm>
          <a:prstGeom prst="downArrow">
            <a:avLst>
              <a:gd name="adj1" fmla="val 50000"/>
              <a:gd name="adj2" fmla="val 25000"/>
            </a:avLst>
          </a:prstGeom>
          <a:solidFill>
            <a:schemeClr val="accent1"/>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eaVert" wrap="none" anchor="ct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latin typeface="Arial" panose="020B0604020202020204" pitchFamily="34" charset="0"/>
              <a:ea typeface="標楷體" panose="03000509000000000000" pitchFamily="65" charset="-120"/>
            </a:endParaRPr>
          </a:p>
        </p:txBody>
      </p:sp>
      <p:sp>
        <p:nvSpPr>
          <p:cNvPr id="188429" name="AutoShape 15"/>
          <p:cNvSpPr>
            <a:spLocks noChangeArrowheads="1"/>
          </p:cNvSpPr>
          <p:nvPr/>
        </p:nvSpPr>
        <p:spPr bwMode="auto">
          <a:xfrm>
            <a:off x="8623300" y="4098860"/>
            <a:ext cx="792163" cy="361950"/>
          </a:xfrm>
          <a:prstGeom prst="downArrow">
            <a:avLst>
              <a:gd name="adj1" fmla="val 50000"/>
              <a:gd name="adj2" fmla="val 25000"/>
            </a:avLst>
          </a:prstGeom>
          <a:solidFill>
            <a:schemeClr val="accent1"/>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eaVert" wrap="none" anchor="ct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endParaRPr lang="zh-TW" altLang="en-US" sz="1800">
              <a:latin typeface="Arial" panose="020B0604020202020204" pitchFamily="34" charset="0"/>
              <a:ea typeface="標楷體" panose="03000509000000000000" pitchFamily="65" charset="-120"/>
            </a:endParaRPr>
          </a:p>
        </p:txBody>
      </p:sp>
      <p:sp>
        <p:nvSpPr>
          <p:cNvPr id="15" name="文字方塊 14"/>
          <p:cNvSpPr txBox="1">
            <a:spLocks noChangeArrowheads="1"/>
          </p:cNvSpPr>
          <p:nvPr/>
        </p:nvSpPr>
        <p:spPr bwMode="auto">
          <a:xfrm>
            <a:off x="1861152" y="6019800"/>
            <a:ext cx="642938" cy="584200"/>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dirty="0">
                <a:latin typeface="Arial" panose="020B0604020202020204" pitchFamily="34" charset="0"/>
                <a:ea typeface="標楷體" panose="03000509000000000000" pitchFamily="65" charset="-120"/>
              </a:rPr>
              <a:t>易</a:t>
            </a:r>
          </a:p>
        </p:txBody>
      </p:sp>
      <p:sp>
        <p:nvSpPr>
          <p:cNvPr id="16" name="向右箭號 15"/>
          <p:cNvSpPr/>
          <p:nvPr/>
        </p:nvSpPr>
        <p:spPr>
          <a:xfrm>
            <a:off x="2624712" y="6019800"/>
            <a:ext cx="7072312" cy="500063"/>
          </a:xfrm>
          <a:prstGeom prst="rightArrow">
            <a:avLst/>
          </a:prstGeom>
          <a:solidFill>
            <a:srgbClr val="0066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7" name="文字方塊 16"/>
          <p:cNvSpPr txBox="1">
            <a:spLocks noChangeArrowheads="1"/>
          </p:cNvSpPr>
          <p:nvPr/>
        </p:nvSpPr>
        <p:spPr bwMode="auto">
          <a:xfrm>
            <a:off x="9796462" y="5969000"/>
            <a:ext cx="642938" cy="584200"/>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0"/>
              </a:spcBef>
              <a:buFontTx/>
              <a:buNone/>
            </a:pPr>
            <a:r>
              <a:rPr lang="zh-TW" altLang="en-US" dirty="0">
                <a:latin typeface="Arial" panose="020B0604020202020204" pitchFamily="34" charset="0"/>
                <a:ea typeface="標楷體" panose="03000509000000000000" pitchFamily="65" charset="-120"/>
              </a:rPr>
              <a:t>難</a:t>
            </a:r>
          </a:p>
        </p:txBody>
      </p:sp>
      <p:sp>
        <p:nvSpPr>
          <p:cNvPr id="188433" name="Text Box 20"/>
          <p:cNvSpPr txBox="1">
            <a:spLocks noChangeArrowheads="1"/>
          </p:cNvSpPr>
          <p:nvPr/>
        </p:nvSpPr>
        <p:spPr bwMode="auto">
          <a:xfrm>
            <a:off x="4818857" y="2086607"/>
            <a:ext cx="25923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微軟正黑體" panose="020B0604030504040204" pitchFamily="34" charset="-120"/>
                <a:ea typeface="微軟正黑體" panose="020B0604030504040204" pitchFamily="34" charset="-120"/>
              </a:defRPr>
            </a:lvl1pPr>
            <a:lvl2pPr marL="742950" indent="-285750">
              <a:spcBef>
                <a:spcPct val="20000"/>
              </a:spcBef>
              <a:buFont typeface="Arial" panose="020B0604020202020204" pitchFamily="34" charset="0"/>
              <a:buChar char="–"/>
              <a:defRPr sz="2800">
                <a:solidFill>
                  <a:schemeClr val="tx1"/>
                </a:solidFill>
                <a:latin typeface="微軟正黑體" panose="020B0604030504040204" pitchFamily="34" charset="-120"/>
                <a:ea typeface="微軟正黑體" panose="020B0604030504040204" pitchFamily="34" charset="-120"/>
              </a:defRPr>
            </a:lvl2pPr>
            <a:lvl3pPr marL="1143000" indent="-228600">
              <a:spcBef>
                <a:spcPct val="20000"/>
              </a:spcBef>
              <a:buFont typeface="Arial" panose="020B0604020202020204" pitchFamily="34" charset="0"/>
              <a:buChar char="•"/>
              <a:defRPr sz="2400">
                <a:solidFill>
                  <a:schemeClr val="tx1"/>
                </a:solidFill>
                <a:latin typeface="微軟正黑體" panose="020B0604030504040204" pitchFamily="34" charset="-120"/>
                <a:ea typeface="微軟正黑體" panose="020B0604030504040204" pitchFamily="34" charset="-120"/>
              </a:defRPr>
            </a:lvl3pPr>
            <a:lvl4pPr marL="16002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4pPr>
            <a:lvl5pPr marL="2057400" indent="-228600">
              <a:spcBef>
                <a:spcPct val="20000"/>
              </a:spcBef>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軟正黑體" panose="020B0604030504040204" pitchFamily="34" charset="-120"/>
                <a:ea typeface="微軟正黑體" panose="020B0604030504040204" pitchFamily="34" charset="-120"/>
              </a:defRPr>
            </a:lvl9pPr>
          </a:lstStyle>
          <a:p>
            <a:pPr eaLnBrk="1" hangingPunct="1">
              <a:spcBef>
                <a:spcPct val="50000"/>
              </a:spcBef>
              <a:buFontTx/>
              <a:buChar char="•"/>
            </a:pPr>
            <a:r>
              <a:rPr lang="zh-TW" altLang="en-US" sz="2000" b="1" dirty="0">
                <a:ea typeface="標楷體" panose="03000509000000000000" pitchFamily="65" charset="-120"/>
              </a:rPr>
              <a:t>何事、如何、</a:t>
            </a:r>
            <a:r>
              <a:rPr lang="zh-TW" altLang="en-US" sz="2000" b="1" dirty="0" smtClean="0">
                <a:ea typeface="標楷體" panose="03000509000000000000" pitchFamily="65" charset="-120"/>
              </a:rPr>
              <a:t>為何</a:t>
            </a:r>
            <a:endParaRPr lang="zh-TW" altLang="en-US" sz="2000" b="1" dirty="0">
              <a:ea typeface="標楷體" panose="03000509000000000000" pitchFamily="65" charset="-120"/>
            </a:endParaRPr>
          </a:p>
        </p:txBody>
      </p:sp>
    </p:spTree>
    <p:extLst>
      <p:ext uri="{BB962C8B-B14F-4D97-AF65-F5344CB8AC3E}">
        <p14:creationId xmlns:p14="http://schemas.microsoft.com/office/powerpoint/2010/main" val="3710529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62000" y="304800"/>
            <a:ext cx="6553200" cy="762000"/>
          </a:xfrm>
        </p:spPr>
        <p:txBody>
          <a:bodyPr>
            <a:normAutofit/>
          </a:bodyPr>
          <a:lstStyle/>
          <a:p>
            <a:r>
              <a:rPr lang="en-US" altLang="zh-TW" dirty="0" smtClean="0"/>
              <a:t>Ⅱ.</a:t>
            </a:r>
            <a:r>
              <a:rPr lang="zh-TW" altLang="en-US" dirty="0" smtClean="0"/>
              <a:t>推論性問題技巧與舉例</a:t>
            </a:r>
            <a:r>
              <a:rPr lang="en-US" altLang="zh-TW" dirty="0" smtClean="0"/>
              <a:t>-1</a:t>
            </a:r>
            <a:endParaRPr lang="zh-TW" altLang="en-US" dirty="0"/>
          </a:p>
        </p:txBody>
      </p:sp>
      <p:sp>
        <p:nvSpPr>
          <p:cNvPr id="3" name="內容版面配置區 2"/>
          <p:cNvSpPr>
            <a:spLocks noGrp="1"/>
          </p:cNvSpPr>
          <p:nvPr>
            <p:ph idx="1"/>
          </p:nvPr>
        </p:nvSpPr>
        <p:spPr>
          <a:xfrm>
            <a:off x="1524000" y="1066800"/>
            <a:ext cx="10515600" cy="5626100"/>
          </a:xfrm>
        </p:spPr>
        <p:txBody>
          <a:bodyPr>
            <a:noAutofit/>
          </a:bodyPr>
          <a:lstStyle/>
          <a:p>
            <a:pPr marL="0" indent="0">
              <a:lnSpc>
                <a:spcPts val="4200"/>
              </a:lnSpc>
              <a:buNone/>
            </a:pPr>
            <a:r>
              <a:rPr lang="en-US" altLang="zh-TW" sz="2800" dirty="0">
                <a:solidFill>
                  <a:srgbClr val="0070C0"/>
                </a:solidFill>
              </a:rPr>
              <a:t>1.</a:t>
            </a:r>
            <a:r>
              <a:rPr lang="zh-TW" altLang="en-US" sz="2800" dirty="0">
                <a:solidFill>
                  <a:srgbClr val="0070C0"/>
                </a:solidFill>
              </a:rPr>
              <a:t>跨段落找出事情的起因、經過、</a:t>
            </a:r>
            <a:r>
              <a:rPr lang="zh-TW" altLang="en-US" sz="2800" dirty="0" smtClean="0">
                <a:solidFill>
                  <a:srgbClr val="0070C0"/>
                </a:solidFill>
              </a:rPr>
              <a:t>結果。</a:t>
            </a:r>
            <a:endParaRPr lang="en-US" altLang="zh-TW" sz="2800" dirty="0" smtClean="0">
              <a:solidFill>
                <a:srgbClr val="0070C0"/>
              </a:solidFill>
            </a:endParaRPr>
          </a:p>
          <a:p>
            <a:pPr marL="0" indent="0">
              <a:lnSpc>
                <a:spcPts val="4200"/>
              </a:lnSpc>
              <a:buNone/>
            </a:pPr>
            <a:r>
              <a:rPr lang="en-US" altLang="zh-TW" sz="2800" dirty="0" smtClean="0">
                <a:solidFill>
                  <a:srgbClr val="0070C0"/>
                </a:solidFill>
              </a:rPr>
              <a:t>   ex.</a:t>
            </a:r>
            <a:r>
              <a:rPr lang="zh-TW" altLang="en-US" sz="2800" dirty="0" smtClean="0">
                <a:solidFill>
                  <a:srgbClr val="0070C0"/>
                </a:solidFill>
              </a:rPr>
              <a:t>愚公移山的故事中，一共出現了幾個人物呢？</a:t>
            </a:r>
            <a:endParaRPr lang="en-US" altLang="zh-TW" sz="2800" dirty="0">
              <a:solidFill>
                <a:srgbClr val="0070C0"/>
              </a:solidFill>
            </a:endParaRPr>
          </a:p>
          <a:p>
            <a:pPr marL="0" indent="0">
              <a:lnSpc>
                <a:spcPts val="4200"/>
              </a:lnSpc>
              <a:buNone/>
            </a:pPr>
            <a:r>
              <a:rPr lang="en-US" altLang="zh-TW" sz="2800" dirty="0" smtClean="0"/>
              <a:t>2.</a:t>
            </a:r>
            <a:r>
              <a:rPr lang="zh-TW" altLang="en-US" sz="2800" dirty="0" smtClean="0"/>
              <a:t>在</a:t>
            </a:r>
            <a:r>
              <a:rPr lang="zh-TW" altLang="en-US" sz="2800" dirty="0"/>
              <a:t>一連串的論點後，歸納出</a:t>
            </a:r>
            <a:r>
              <a:rPr lang="zh-TW" altLang="en-US" sz="2800" dirty="0" smtClean="0"/>
              <a:t>重點。</a:t>
            </a:r>
            <a:endParaRPr lang="en-US" altLang="zh-TW" sz="2800" dirty="0" smtClean="0"/>
          </a:p>
          <a:p>
            <a:pPr marL="0" indent="0">
              <a:lnSpc>
                <a:spcPts val="4200"/>
              </a:lnSpc>
              <a:buNone/>
            </a:pPr>
            <a:r>
              <a:rPr lang="en-US" altLang="zh-TW" sz="2800" dirty="0" smtClean="0"/>
              <a:t>  </a:t>
            </a:r>
            <a:r>
              <a:rPr lang="zh-TW" altLang="en-US" sz="2800" dirty="0" smtClean="0"/>
              <a:t> </a:t>
            </a:r>
            <a:r>
              <a:rPr lang="en-US" altLang="zh-TW" sz="2800" dirty="0" smtClean="0"/>
              <a:t>ex.</a:t>
            </a:r>
            <a:r>
              <a:rPr lang="zh-TW" altLang="en-US" sz="2800" dirty="0" smtClean="0"/>
              <a:t> 愚公與鄰居的對話內容裡，愚公的重點是什麼？</a:t>
            </a:r>
            <a:endParaRPr lang="en-US" altLang="zh-TW" sz="2800" dirty="0" smtClean="0"/>
          </a:p>
          <a:p>
            <a:pPr marL="0" indent="0">
              <a:lnSpc>
                <a:spcPts val="4200"/>
              </a:lnSpc>
              <a:buNone/>
            </a:pPr>
            <a:r>
              <a:rPr lang="en-US" altLang="zh-TW" sz="2800" dirty="0" smtClean="0">
                <a:solidFill>
                  <a:srgbClr val="7030A0"/>
                </a:solidFill>
              </a:rPr>
              <a:t>3.</a:t>
            </a:r>
            <a:r>
              <a:rPr lang="zh-TW" altLang="en-US" sz="2800" dirty="0" smtClean="0">
                <a:solidFill>
                  <a:srgbClr val="7030A0"/>
                </a:solidFill>
              </a:rPr>
              <a:t>描述</a:t>
            </a:r>
            <a:r>
              <a:rPr lang="zh-TW" altLang="en-US" sz="2800" dirty="0">
                <a:solidFill>
                  <a:srgbClr val="7030A0"/>
                </a:solidFill>
              </a:rPr>
              <a:t>主角的特質，並找到支持的</a:t>
            </a:r>
            <a:r>
              <a:rPr lang="zh-TW" altLang="en-US" sz="2800" dirty="0" smtClean="0">
                <a:solidFill>
                  <a:srgbClr val="7030A0"/>
                </a:solidFill>
              </a:rPr>
              <a:t>理由</a:t>
            </a:r>
            <a:endParaRPr lang="en-US" altLang="zh-TW" sz="2800" dirty="0" smtClean="0">
              <a:solidFill>
                <a:srgbClr val="7030A0"/>
              </a:solidFill>
            </a:endParaRPr>
          </a:p>
          <a:p>
            <a:pPr marL="0" indent="0">
              <a:lnSpc>
                <a:spcPts val="4200"/>
              </a:lnSpc>
              <a:buNone/>
            </a:pPr>
            <a:r>
              <a:rPr lang="en-US" altLang="zh-TW" sz="2800" dirty="0" smtClean="0">
                <a:solidFill>
                  <a:srgbClr val="7030A0"/>
                </a:solidFill>
              </a:rPr>
              <a:t>  </a:t>
            </a:r>
            <a:r>
              <a:rPr lang="zh-TW" altLang="en-US" sz="2800" dirty="0" smtClean="0">
                <a:solidFill>
                  <a:srgbClr val="7030A0"/>
                </a:solidFill>
              </a:rPr>
              <a:t> </a:t>
            </a:r>
            <a:r>
              <a:rPr lang="en-US" altLang="zh-TW" sz="2800" dirty="0" smtClean="0">
                <a:solidFill>
                  <a:srgbClr val="7030A0"/>
                </a:solidFill>
              </a:rPr>
              <a:t>ex.</a:t>
            </a:r>
            <a:r>
              <a:rPr lang="zh-TW" altLang="en-US" sz="2800" dirty="0" smtClean="0">
                <a:solidFill>
                  <a:srgbClr val="7030A0"/>
                </a:solidFill>
              </a:rPr>
              <a:t>請說說看愚公的人格特質為何，並從故事中找到支持的理由？</a:t>
            </a:r>
            <a:endParaRPr lang="en-US" altLang="zh-TW" sz="2800" dirty="0" smtClean="0">
              <a:solidFill>
                <a:srgbClr val="7030A0"/>
              </a:solidFill>
            </a:endParaRPr>
          </a:p>
          <a:p>
            <a:pPr marL="0" indent="0">
              <a:lnSpc>
                <a:spcPts val="4200"/>
              </a:lnSpc>
              <a:buNone/>
            </a:pPr>
            <a:r>
              <a:rPr lang="en-US" altLang="zh-TW" sz="2800" dirty="0" smtClean="0"/>
              <a:t>4.</a:t>
            </a:r>
            <a:r>
              <a:rPr lang="zh-TW" altLang="en-US" sz="2800" dirty="0" smtClean="0"/>
              <a:t>推測</a:t>
            </a:r>
            <a:r>
              <a:rPr lang="zh-TW" altLang="en-US" sz="2800" dirty="0"/>
              <a:t>故事中的情緒或氣氛</a:t>
            </a:r>
            <a:endParaRPr lang="en-US" altLang="zh-TW" sz="2800" dirty="0" smtClean="0"/>
          </a:p>
          <a:p>
            <a:pPr marL="0" indent="0">
              <a:lnSpc>
                <a:spcPts val="4200"/>
              </a:lnSpc>
              <a:buNone/>
            </a:pPr>
            <a:r>
              <a:rPr lang="en-US" altLang="zh-TW" sz="2800" dirty="0"/>
              <a:t> </a:t>
            </a:r>
            <a:r>
              <a:rPr lang="en-US" altLang="zh-TW" sz="2800" dirty="0" smtClean="0"/>
              <a:t> </a:t>
            </a:r>
            <a:r>
              <a:rPr lang="zh-TW" altLang="en-US" sz="2800" dirty="0" smtClean="0"/>
              <a:t> </a:t>
            </a:r>
            <a:r>
              <a:rPr lang="en-US" altLang="zh-TW" sz="2800" dirty="0" smtClean="0"/>
              <a:t>ex.</a:t>
            </a:r>
            <a:r>
              <a:rPr lang="zh-TW" altLang="en-US" sz="2800" dirty="0" smtClean="0"/>
              <a:t>你認為每天被挖來挖去的兩座山，山的心情為何？</a:t>
            </a:r>
            <a:endParaRPr lang="en-US" altLang="zh-TW" sz="2800" dirty="0" smtClean="0"/>
          </a:p>
          <a:p>
            <a:pPr marL="0" indent="0">
              <a:lnSpc>
                <a:spcPts val="4200"/>
              </a:lnSpc>
              <a:buNone/>
            </a:pPr>
            <a:r>
              <a:rPr lang="en-US" altLang="zh-TW" sz="2800" dirty="0" smtClean="0">
                <a:solidFill>
                  <a:schemeClr val="accent1">
                    <a:lumMod val="75000"/>
                  </a:schemeClr>
                </a:solidFill>
              </a:rPr>
              <a:t>5.</a:t>
            </a:r>
            <a:r>
              <a:rPr lang="zh-TW" altLang="en-US" sz="2800" dirty="0" smtClean="0">
                <a:solidFill>
                  <a:schemeClr val="accent1">
                    <a:lumMod val="75000"/>
                  </a:schemeClr>
                </a:solidFill>
              </a:rPr>
              <a:t>找出</a:t>
            </a:r>
            <a:r>
              <a:rPr lang="zh-TW" altLang="en-US" sz="2800" dirty="0">
                <a:solidFill>
                  <a:schemeClr val="accent1">
                    <a:lumMod val="75000"/>
                  </a:schemeClr>
                </a:solidFill>
              </a:rPr>
              <a:t>文章的主旨</a:t>
            </a:r>
            <a:endParaRPr lang="en-US" altLang="zh-TW" sz="2800" dirty="0" smtClean="0">
              <a:solidFill>
                <a:schemeClr val="accent1">
                  <a:lumMod val="75000"/>
                </a:schemeClr>
              </a:solidFill>
            </a:endParaRPr>
          </a:p>
          <a:p>
            <a:pPr marL="0" indent="0">
              <a:lnSpc>
                <a:spcPts val="4200"/>
              </a:lnSpc>
              <a:buNone/>
            </a:pPr>
            <a:r>
              <a:rPr lang="zh-TW" altLang="en-US" sz="2800" dirty="0">
                <a:solidFill>
                  <a:schemeClr val="accent1">
                    <a:lumMod val="75000"/>
                  </a:schemeClr>
                </a:solidFill>
              </a:rPr>
              <a:t> </a:t>
            </a:r>
            <a:r>
              <a:rPr lang="zh-TW" altLang="en-US" sz="2800" dirty="0" smtClean="0">
                <a:solidFill>
                  <a:schemeClr val="accent1">
                    <a:lumMod val="75000"/>
                  </a:schemeClr>
                </a:solidFill>
              </a:rPr>
              <a:t> </a:t>
            </a:r>
            <a:r>
              <a:rPr lang="en-US" altLang="zh-TW" sz="2800" dirty="0" smtClean="0">
                <a:solidFill>
                  <a:schemeClr val="accent1">
                    <a:lumMod val="75000"/>
                  </a:schemeClr>
                </a:solidFill>
              </a:rPr>
              <a:t>ex.</a:t>
            </a:r>
            <a:r>
              <a:rPr lang="zh-TW" altLang="en-US" sz="2800" dirty="0" smtClean="0">
                <a:solidFill>
                  <a:schemeClr val="accent1">
                    <a:lumMod val="75000"/>
                  </a:schemeClr>
                </a:solidFill>
              </a:rPr>
              <a:t>愚公移山</a:t>
            </a:r>
            <a:r>
              <a:rPr lang="zh-TW" altLang="en-US" sz="2800" dirty="0">
                <a:solidFill>
                  <a:schemeClr val="accent1">
                    <a:lumMod val="75000"/>
                  </a:schemeClr>
                </a:solidFill>
              </a:rPr>
              <a:t>的</a:t>
            </a:r>
            <a:r>
              <a:rPr lang="zh-TW" altLang="en-US" sz="2800" dirty="0" smtClean="0">
                <a:solidFill>
                  <a:schemeClr val="accent1">
                    <a:lumMod val="75000"/>
                  </a:schemeClr>
                </a:solidFill>
              </a:rPr>
              <a:t>故事，</a:t>
            </a:r>
            <a:r>
              <a:rPr lang="zh-TW" altLang="en-US" sz="2800" dirty="0">
                <a:solidFill>
                  <a:schemeClr val="accent1">
                    <a:lumMod val="75000"/>
                  </a:schemeClr>
                </a:solidFill>
              </a:rPr>
              <a:t>作者</a:t>
            </a:r>
            <a:r>
              <a:rPr lang="zh-TW" altLang="en-US" sz="2800" dirty="0" smtClean="0">
                <a:solidFill>
                  <a:schemeClr val="accent1">
                    <a:lumMod val="75000"/>
                  </a:schemeClr>
                </a:solidFill>
              </a:rPr>
              <a:t>想告訴</a:t>
            </a:r>
            <a:r>
              <a:rPr lang="zh-TW" altLang="en-US" sz="2800" dirty="0">
                <a:solidFill>
                  <a:schemeClr val="accent1">
                    <a:lumMod val="75000"/>
                  </a:schemeClr>
                </a:solidFill>
              </a:rPr>
              <a:t>我們什麼道理？</a:t>
            </a:r>
            <a:endParaRPr lang="en-US" altLang="zh-TW" sz="2800" dirty="0">
              <a:solidFill>
                <a:schemeClr val="accent1">
                  <a:lumMod val="75000"/>
                </a:schemeClr>
              </a:solidFill>
            </a:endParaRPr>
          </a:p>
          <a:p>
            <a:pPr marL="0" indent="0">
              <a:lnSpc>
                <a:spcPts val="4200"/>
              </a:lnSpc>
              <a:buNone/>
            </a:pPr>
            <a:endParaRPr lang="en-US" altLang="zh-TW" sz="2800" dirty="0" smtClean="0"/>
          </a:p>
        </p:txBody>
      </p:sp>
    </p:spTree>
    <p:extLst>
      <p:ext uri="{BB962C8B-B14F-4D97-AF65-F5344CB8AC3E}">
        <p14:creationId xmlns:p14="http://schemas.microsoft.com/office/powerpoint/2010/main" val="2936278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524000" y="1295400"/>
            <a:ext cx="9448800" cy="5029200"/>
          </a:xfrm>
        </p:spPr>
        <p:txBody>
          <a:bodyPr>
            <a:noAutofit/>
          </a:bodyPr>
          <a:lstStyle/>
          <a:p>
            <a:pPr marL="0" indent="0">
              <a:lnSpc>
                <a:spcPts val="4300"/>
              </a:lnSpc>
              <a:buNone/>
            </a:pPr>
            <a:r>
              <a:rPr lang="en-US" altLang="zh-TW" sz="2800" dirty="0" smtClean="0">
                <a:solidFill>
                  <a:srgbClr val="0070C0"/>
                </a:solidFill>
              </a:rPr>
              <a:t>6.</a:t>
            </a:r>
            <a:r>
              <a:rPr lang="zh-TW" altLang="en-US" sz="2800" dirty="0" smtClean="0">
                <a:solidFill>
                  <a:srgbClr val="0070C0"/>
                </a:solidFill>
              </a:rPr>
              <a:t> 連結</a:t>
            </a:r>
            <a:r>
              <a:rPr lang="zh-TW" altLang="en-US" sz="2800" dirty="0">
                <a:solidFill>
                  <a:srgbClr val="0070C0"/>
                </a:solidFill>
              </a:rPr>
              <a:t>代名詞與主詞的關係。</a:t>
            </a:r>
            <a:endParaRPr lang="en-US" altLang="zh-TW" sz="2800" dirty="0" smtClean="0">
              <a:solidFill>
                <a:srgbClr val="0070C0"/>
              </a:solidFill>
            </a:endParaRPr>
          </a:p>
          <a:p>
            <a:pPr marL="723900" indent="-723900">
              <a:lnSpc>
                <a:spcPts val="4300"/>
              </a:lnSpc>
              <a:buNone/>
            </a:pPr>
            <a:r>
              <a:rPr lang="en-US" altLang="zh-TW" sz="2800" dirty="0" smtClean="0">
                <a:solidFill>
                  <a:srgbClr val="0070C0"/>
                </a:solidFill>
              </a:rPr>
              <a:t>   ex.</a:t>
            </a:r>
            <a:r>
              <a:rPr lang="zh-TW" altLang="en-US" sz="2800" dirty="0">
                <a:solidFill>
                  <a:srgbClr val="0070C0"/>
                </a:solidFill>
              </a:rPr>
              <a:t>還以為馴服想念能陪伴</a:t>
            </a:r>
            <a:r>
              <a:rPr lang="zh-TW" altLang="en-US" sz="2800" dirty="0" smtClean="0">
                <a:solidFill>
                  <a:srgbClr val="0070C0"/>
                </a:solidFill>
              </a:rPr>
              <a:t>我，像</a:t>
            </a:r>
            <a:r>
              <a:rPr lang="zh-TW" altLang="en-US" sz="2800" dirty="0">
                <a:solidFill>
                  <a:srgbClr val="0070C0"/>
                </a:solidFill>
              </a:rPr>
              <a:t>一隻家</a:t>
            </a:r>
            <a:r>
              <a:rPr lang="zh-TW" altLang="en-US" sz="2800" dirty="0" smtClean="0">
                <a:solidFill>
                  <a:srgbClr val="0070C0"/>
                </a:solidFill>
              </a:rPr>
              <a:t>貓，它</a:t>
            </a:r>
            <a:r>
              <a:rPr lang="zh-TW" altLang="en-US" sz="2800" dirty="0">
                <a:solidFill>
                  <a:srgbClr val="0070C0"/>
                </a:solidFill>
              </a:rPr>
              <a:t>就窩</a:t>
            </a:r>
            <a:r>
              <a:rPr lang="zh-TW" altLang="en-US" sz="2800" dirty="0" smtClean="0">
                <a:solidFill>
                  <a:srgbClr val="0070C0"/>
                </a:solidFill>
              </a:rPr>
              <a:t>在沙發</a:t>
            </a:r>
            <a:r>
              <a:rPr lang="zh-TW" altLang="en-US" sz="2800" dirty="0">
                <a:solidFill>
                  <a:srgbClr val="0070C0"/>
                </a:solidFill>
              </a:rPr>
              <a:t>一角 卻不肯睡</a:t>
            </a:r>
            <a:r>
              <a:rPr lang="zh-TW" altLang="en-US" sz="2800" dirty="0" smtClean="0">
                <a:solidFill>
                  <a:srgbClr val="0070C0"/>
                </a:solidFill>
              </a:rPr>
              <a:t>著。歌詞中的「它</a:t>
            </a:r>
            <a:r>
              <a:rPr lang="zh-TW" altLang="en-US" sz="2800" dirty="0">
                <a:solidFill>
                  <a:srgbClr val="0070C0"/>
                </a:solidFill>
              </a:rPr>
              <a:t>」</a:t>
            </a:r>
            <a:r>
              <a:rPr lang="zh-TW" altLang="en-US" sz="2800" dirty="0" smtClean="0">
                <a:solidFill>
                  <a:srgbClr val="0070C0"/>
                </a:solidFill>
              </a:rPr>
              <a:t>，是指什麼？</a:t>
            </a:r>
            <a:endParaRPr lang="en-US" altLang="zh-TW" sz="2800" dirty="0" smtClean="0">
              <a:solidFill>
                <a:srgbClr val="0070C0"/>
              </a:solidFill>
            </a:endParaRPr>
          </a:p>
          <a:p>
            <a:pPr marL="723900" indent="-723900">
              <a:lnSpc>
                <a:spcPts val="4300"/>
              </a:lnSpc>
              <a:buNone/>
            </a:pPr>
            <a:r>
              <a:rPr lang="en-US" altLang="zh-TW" sz="2800" dirty="0" smtClean="0">
                <a:solidFill>
                  <a:schemeClr val="tx1">
                    <a:lumMod val="50000"/>
                  </a:schemeClr>
                </a:solidFill>
              </a:rPr>
              <a:t>7.</a:t>
            </a:r>
            <a:r>
              <a:rPr lang="zh-TW" altLang="en-US" sz="2800" dirty="0" smtClean="0">
                <a:solidFill>
                  <a:schemeClr val="tx1">
                    <a:lumMod val="50000"/>
                  </a:schemeClr>
                </a:solidFill>
              </a:rPr>
              <a:t>依據</a:t>
            </a:r>
            <a:r>
              <a:rPr lang="zh-TW" altLang="en-US" sz="2800" dirty="0">
                <a:solidFill>
                  <a:schemeClr val="tx1">
                    <a:lumMod val="50000"/>
                  </a:schemeClr>
                </a:solidFill>
              </a:rPr>
              <a:t>前後文，推論出文中的訊息。</a:t>
            </a:r>
            <a:endParaRPr lang="en-US" altLang="zh-TW" sz="2800" dirty="0" smtClean="0">
              <a:solidFill>
                <a:schemeClr val="tx1">
                  <a:lumMod val="50000"/>
                </a:schemeClr>
              </a:solidFill>
            </a:endParaRPr>
          </a:p>
          <a:p>
            <a:pPr marL="809625" indent="-809625">
              <a:lnSpc>
                <a:spcPts val="4300"/>
              </a:lnSpc>
              <a:buNone/>
            </a:pPr>
            <a:r>
              <a:rPr lang="en-US" altLang="zh-TW" sz="2800" dirty="0" smtClean="0">
                <a:solidFill>
                  <a:schemeClr val="tx1">
                    <a:lumMod val="50000"/>
                  </a:schemeClr>
                </a:solidFill>
              </a:rPr>
              <a:t>  </a:t>
            </a:r>
            <a:r>
              <a:rPr lang="zh-TW" altLang="en-US" sz="2800" dirty="0" smtClean="0">
                <a:solidFill>
                  <a:schemeClr val="tx1">
                    <a:lumMod val="50000"/>
                  </a:schemeClr>
                </a:solidFill>
              </a:rPr>
              <a:t> </a:t>
            </a:r>
            <a:r>
              <a:rPr lang="en-US" altLang="zh-TW" sz="2800" dirty="0" smtClean="0">
                <a:solidFill>
                  <a:schemeClr val="tx1">
                    <a:lumMod val="50000"/>
                  </a:schemeClr>
                </a:solidFill>
              </a:rPr>
              <a:t>ex.</a:t>
            </a:r>
            <a:r>
              <a:rPr lang="zh-TW" altLang="en-US" sz="2800" dirty="0">
                <a:solidFill>
                  <a:schemeClr val="tx1">
                    <a:lumMod val="50000"/>
                  </a:schemeClr>
                </a:solidFill>
              </a:rPr>
              <a:t>張飛：既然大哥是如魚得水，現在又十萬火急，就請水去滅火吧。上一段內容之中的「水」，指的是誰？</a:t>
            </a:r>
            <a:endParaRPr lang="en-US" altLang="zh-TW" sz="2800" dirty="0">
              <a:solidFill>
                <a:schemeClr val="tx1">
                  <a:lumMod val="50000"/>
                </a:schemeClr>
              </a:solidFill>
            </a:endParaRPr>
          </a:p>
          <a:p>
            <a:pPr marL="0" indent="0">
              <a:lnSpc>
                <a:spcPts val="4300"/>
              </a:lnSpc>
              <a:buNone/>
            </a:pPr>
            <a:r>
              <a:rPr lang="en-US" altLang="zh-TW" sz="2800" dirty="0" smtClean="0">
                <a:solidFill>
                  <a:srgbClr val="7030A0"/>
                </a:solidFill>
              </a:rPr>
              <a:t>8.</a:t>
            </a:r>
            <a:r>
              <a:rPr lang="zh-TW" altLang="en-US" sz="2800" dirty="0" smtClean="0">
                <a:solidFill>
                  <a:srgbClr val="7030A0"/>
                </a:solidFill>
              </a:rPr>
              <a:t>探究</a:t>
            </a:r>
            <a:r>
              <a:rPr lang="zh-TW" altLang="en-US" sz="2800" dirty="0">
                <a:solidFill>
                  <a:srgbClr val="7030A0"/>
                </a:solidFill>
              </a:rPr>
              <a:t>事情發生的因果關聯</a:t>
            </a:r>
            <a:endParaRPr lang="en-US" altLang="zh-TW" sz="2800" dirty="0" smtClean="0">
              <a:solidFill>
                <a:srgbClr val="7030A0"/>
              </a:solidFill>
            </a:endParaRPr>
          </a:p>
          <a:p>
            <a:pPr marL="0" indent="0">
              <a:lnSpc>
                <a:spcPts val="4300"/>
              </a:lnSpc>
              <a:buNone/>
            </a:pPr>
            <a:r>
              <a:rPr lang="en-US" altLang="zh-TW" sz="2800" dirty="0" smtClean="0">
                <a:solidFill>
                  <a:srgbClr val="7030A0"/>
                </a:solidFill>
              </a:rPr>
              <a:t>  </a:t>
            </a:r>
            <a:r>
              <a:rPr lang="zh-TW" altLang="en-US" sz="2800" dirty="0" smtClean="0">
                <a:solidFill>
                  <a:srgbClr val="7030A0"/>
                </a:solidFill>
              </a:rPr>
              <a:t> </a:t>
            </a:r>
            <a:r>
              <a:rPr lang="en-US" altLang="zh-TW" sz="2800" dirty="0" smtClean="0">
                <a:solidFill>
                  <a:srgbClr val="7030A0"/>
                </a:solidFill>
              </a:rPr>
              <a:t>ex.</a:t>
            </a:r>
            <a:r>
              <a:rPr lang="zh-TW" altLang="en-US" sz="2800" dirty="0" smtClean="0">
                <a:solidFill>
                  <a:srgbClr val="7030A0"/>
                </a:solidFill>
              </a:rPr>
              <a:t>為什麼張飛明知道孔明只是讀書人，</a:t>
            </a:r>
            <a:endParaRPr lang="en-US" altLang="zh-TW" sz="2800" dirty="0" smtClean="0">
              <a:solidFill>
                <a:srgbClr val="7030A0"/>
              </a:solidFill>
            </a:endParaRPr>
          </a:p>
          <a:p>
            <a:pPr marL="0" indent="0">
              <a:lnSpc>
                <a:spcPts val="4300"/>
              </a:lnSpc>
              <a:buNone/>
            </a:pPr>
            <a:r>
              <a:rPr lang="zh-TW" altLang="en-US" sz="2800" dirty="0">
                <a:solidFill>
                  <a:srgbClr val="7030A0"/>
                </a:solidFill>
              </a:rPr>
              <a:t> </a:t>
            </a:r>
            <a:r>
              <a:rPr lang="zh-TW" altLang="en-US" sz="2800" dirty="0" smtClean="0">
                <a:solidFill>
                  <a:srgbClr val="7030A0"/>
                </a:solidFill>
              </a:rPr>
              <a:t>       還要劉備叫他上戰場？</a:t>
            </a:r>
            <a:endParaRPr lang="en-US" altLang="zh-TW" sz="2800" dirty="0" smtClean="0"/>
          </a:p>
        </p:txBody>
      </p:sp>
      <p:sp>
        <p:nvSpPr>
          <p:cNvPr id="5" name="標題 1"/>
          <p:cNvSpPr>
            <a:spLocks noGrp="1"/>
          </p:cNvSpPr>
          <p:nvPr>
            <p:ph type="title"/>
          </p:nvPr>
        </p:nvSpPr>
        <p:spPr>
          <a:xfrm>
            <a:off x="762000" y="304800"/>
            <a:ext cx="6553200" cy="762000"/>
          </a:xfrm>
        </p:spPr>
        <p:txBody>
          <a:bodyPr>
            <a:normAutofit/>
          </a:bodyPr>
          <a:lstStyle/>
          <a:p>
            <a:r>
              <a:rPr lang="en-US" altLang="zh-TW" dirty="0" smtClean="0"/>
              <a:t>Ⅱ.</a:t>
            </a:r>
            <a:r>
              <a:rPr lang="zh-TW" altLang="en-US" dirty="0" smtClean="0"/>
              <a:t>推論性問題技巧與舉例</a:t>
            </a:r>
            <a:r>
              <a:rPr lang="en-US" altLang="zh-TW" dirty="0" smtClean="0"/>
              <a:t>-2</a:t>
            </a:r>
            <a:endParaRPr lang="zh-TW" altLang="en-US" dirty="0"/>
          </a:p>
        </p:txBody>
      </p:sp>
    </p:spTree>
    <p:extLst>
      <p:ext uri="{BB962C8B-B14F-4D97-AF65-F5344CB8AC3E}">
        <p14:creationId xmlns:p14="http://schemas.microsoft.com/office/powerpoint/2010/main" val="1792937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524000" y="1295400"/>
            <a:ext cx="9448800" cy="5029200"/>
          </a:xfrm>
        </p:spPr>
        <p:txBody>
          <a:bodyPr>
            <a:noAutofit/>
          </a:bodyPr>
          <a:lstStyle/>
          <a:p>
            <a:pPr marL="0" indent="0">
              <a:lnSpc>
                <a:spcPts val="4500"/>
              </a:lnSpc>
              <a:buNone/>
            </a:pPr>
            <a:r>
              <a:rPr lang="en-US" altLang="zh-TW" sz="2800" dirty="0" smtClean="0">
                <a:solidFill>
                  <a:srgbClr val="0070C0"/>
                </a:solidFill>
              </a:rPr>
              <a:t>1</a:t>
            </a:r>
            <a:r>
              <a:rPr lang="en-US" altLang="zh-TW" sz="2800" dirty="0">
                <a:solidFill>
                  <a:srgbClr val="0070C0"/>
                </a:solidFill>
              </a:rPr>
              <a:t>.</a:t>
            </a:r>
            <a:r>
              <a:rPr lang="zh-TW" altLang="en-US" sz="2800" dirty="0">
                <a:solidFill>
                  <a:srgbClr val="0070C0"/>
                </a:solidFill>
              </a:rPr>
              <a:t>設身處地以主角立場評估事件發生</a:t>
            </a:r>
            <a:endParaRPr lang="en-US" altLang="zh-TW" sz="2800" dirty="0" smtClean="0">
              <a:solidFill>
                <a:srgbClr val="0070C0"/>
              </a:solidFill>
            </a:endParaRPr>
          </a:p>
          <a:p>
            <a:pPr marL="0" indent="0">
              <a:lnSpc>
                <a:spcPts val="4500"/>
              </a:lnSpc>
              <a:buNone/>
            </a:pPr>
            <a:r>
              <a:rPr lang="zh-TW" altLang="en-US" sz="2800" dirty="0" smtClean="0">
                <a:solidFill>
                  <a:srgbClr val="0070C0"/>
                </a:solidFill>
              </a:rPr>
              <a:t>   </a:t>
            </a:r>
            <a:r>
              <a:rPr lang="en-US" altLang="zh-TW" sz="2800" dirty="0" smtClean="0">
                <a:solidFill>
                  <a:srgbClr val="0070C0"/>
                </a:solidFill>
              </a:rPr>
              <a:t>ex.</a:t>
            </a:r>
            <a:r>
              <a:rPr lang="zh-TW" altLang="en-US" sz="2800" dirty="0" smtClean="0">
                <a:solidFill>
                  <a:srgbClr val="0070C0"/>
                </a:solidFill>
              </a:rPr>
              <a:t>如果你是諸葛亮，聽到張飛的諷刺，你會如何反應？</a:t>
            </a:r>
            <a:endParaRPr lang="en-US" altLang="zh-TW" sz="2800" dirty="0" smtClean="0">
              <a:solidFill>
                <a:srgbClr val="0070C0"/>
              </a:solidFill>
            </a:endParaRPr>
          </a:p>
          <a:p>
            <a:pPr marL="723900" indent="-723900">
              <a:lnSpc>
                <a:spcPts val="4500"/>
              </a:lnSpc>
              <a:buNone/>
            </a:pPr>
            <a:r>
              <a:rPr lang="en-US" altLang="zh-TW" sz="2800" dirty="0">
                <a:solidFill>
                  <a:schemeClr val="tx1">
                    <a:lumMod val="50000"/>
                  </a:schemeClr>
                </a:solidFill>
              </a:rPr>
              <a:t>2.</a:t>
            </a:r>
            <a:r>
              <a:rPr lang="zh-TW" altLang="en-US" sz="2800" dirty="0">
                <a:solidFill>
                  <a:schemeClr val="tx1">
                    <a:lumMod val="50000"/>
                  </a:schemeClr>
                </a:solidFill>
              </a:rPr>
              <a:t>對作者的寫作手法提出</a:t>
            </a:r>
            <a:r>
              <a:rPr lang="zh-TW" altLang="en-US" sz="2800" dirty="0" smtClean="0">
                <a:solidFill>
                  <a:schemeClr val="tx1">
                    <a:lumMod val="50000"/>
                  </a:schemeClr>
                </a:solidFill>
              </a:rPr>
              <a:t>疑問</a:t>
            </a:r>
            <a:endParaRPr lang="en-US" altLang="zh-TW" sz="2800" dirty="0" smtClean="0">
              <a:solidFill>
                <a:schemeClr val="tx1">
                  <a:lumMod val="50000"/>
                </a:schemeClr>
              </a:solidFill>
            </a:endParaRPr>
          </a:p>
          <a:p>
            <a:pPr marL="809625" indent="-809625">
              <a:lnSpc>
                <a:spcPts val="4500"/>
              </a:lnSpc>
              <a:buNone/>
            </a:pPr>
            <a:r>
              <a:rPr lang="en-US" altLang="zh-TW" sz="2800" dirty="0" smtClean="0">
                <a:solidFill>
                  <a:schemeClr val="tx1">
                    <a:lumMod val="50000"/>
                  </a:schemeClr>
                </a:solidFill>
              </a:rPr>
              <a:t>  </a:t>
            </a:r>
            <a:r>
              <a:rPr lang="zh-TW" altLang="en-US" sz="2800" dirty="0" smtClean="0">
                <a:solidFill>
                  <a:schemeClr val="tx1">
                    <a:lumMod val="50000"/>
                  </a:schemeClr>
                </a:solidFill>
              </a:rPr>
              <a:t> </a:t>
            </a:r>
            <a:r>
              <a:rPr lang="en-US" altLang="zh-TW" sz="2800" dirty="0" smtClean="0">
                <a:solidFill>
                  <a:schemeClr val="tx1">
                    <a:lumMod val="50000"/>
                  </a:schemeClr>
                </a:solidFill>
              </a:rPr>
              <a:t>ex.</a:t>
            </a:r>
            <a:r>
              <a:rPr lang="zh-TW" altLang="en-US" sz="2800" dirty="0" smtClean="0">
                <a:solidFill>
                  <a:schemeClr val="tx1">
                    <a:lumMod val="50000"/>
                  </a:schemeClr>
                </a:solidFill>
              </a:rPr>
              <a:t>你認為灌籃高手作者安排湘北沒能晉級全國大賽是一個好的結局嗎？為什麼？</a:t>
            </a:r>
            <a:endParaRPr lang="en-US" altLang="zh-TW" sz="2800" dirty="0">
              <a:solidFill>
                <a:schemeClr val="tx1">
                  <a:lumMod val="50000"/>
                </a:schemeClr>
              </a:solidFill>
            </a:endParaRPr>
          </a:p>
          <a:p>
            <a:pPr marL="0" indent="0">
              <a:lnSpc>
                <a:spcPts val="4500"/>
              </a:lnSpc>
              <a:buNone/>
            </a:pPr>
            <a:r>
              <a:rPr lang="en-US" altLang="zh-TW" sz="2800" dirty="0" smtClean="0">
                <a:solidFill>
                  <a:srgbClr val="7030A0"/>
                </a:solidFill>
              </a:rPr>
              <a:t>3</a:t>
            </a:r>
            <a:r>
              <a:rPr lang="en-US" altLang="zh-TW" sz="2800" dirty="0">
                <a:solidFill>
                  <a:srgbClr val="7030A0"/>
                </a:solidFill>
              </a:rPr>
              <a:t>.</a:t>
            </a:r>
            <a:r>
              <a:rPr lang="zh-TW" altLang="en-US" sz="2800" dirty="0">
                <a:solidFill>
                  <a:srgbClr val="7030A0"/>
                </a:solidFill>
              </a:rPr>
              <a:t>對文本內容進行質疑</a:t>
            </a:r>
            <a:endParaRPr lang="en-US" altLang="zh-TW" sz="2800" dirty="0" smtClean="0">
              <a:solidFill>
                <a:srgbClr val="7030A0"/>
              </a:solidFill>
            </a:endParaRPr>
          </a:p>
          <a:p>
            <a:pPr marL="714375" indent="-714375">
              <a:lnSpc>
                <a:spcPts val="4500"/>
              </a:lnSpc>
              <a:buNone/>
            </a:pPr>
            <a:r>
              <a:rPr lang="zh-TW" altLang="en-US" sz="2800" dirty="0" smtClean="0">
                <a:solidFill>
                  <a:srgbClr val="7030A0"/>
                </a:solidFill>
              </a:rPr>
              <a:t>   </a:t>
            </a:r>
            <a:r>
              <a:rPr lang="en-US" altLang="zh-TW" sz="2800" dirty="0" smtClean="0">
                <a:solidFill>
                  <a:srgbClr val="7030A0"/>
                </a:solidFill>
              </a:rPr>
              <a:t>ex.</a:t>
            </a:r>
            <a:r>
              <a:rPr lang="zh-TW" altLang="en-US" sz="2800" dirty="0" smtClean="0">
                <a:solidFill>
                  <a:srgbClr val="7030A0"/>
                </a:solidFill>
              </a:rPr>
              <a:t>明明知道速度不如兔子，為什麼烏龜會願意接受兔子的挑戰呢？</a:t>
            </a:r>
            <a:endParaRPr lang="en-US" altLang="zh-TW" sz="2800" dirty="0" smtClean="0"/>
          </a:p>
        </p:txBody>
      </p:sp>
      <p:sp>
        <p:nvSpPr>
          <p:cNvPr id="5" name="標題 1"/>
          <p:cNvSpPr>
            <a:spLocks noGrp="1"/>
          </p:cNvSpPr>
          <p:nvPr>
            <p:ph type="title"/>
          </p:nvPr>
        </p:nvSpPr>
        <p:spPr>
          <a:xfrm>
            <a:off x="762000" y="304800"/>
            <a:ext cx="6553200" cy="762000"/>
          </a:xfrm>
        </p:spPr>
        <p:txBody>
          <a:bodyPr>
            <a:normAutofit/>
          </a:bodyPr>
          <a:lstStyle/>
          <a:p>
            <a:r>
              <a:rPr lang="en-US" altLang="zh-TW" dirty="0" smtClean="0"/>
              <a:t>Ⅲ.</a:t>
            </a:r>
            <a:r>
              <a:rPr lang="zh-TW" altLang="en-US" dirty="0" smtClean="0"/>
              <a:t>評論性問題技巧與舉例</a:t>
            </a:r>
            <a:endParaRPr lang="zh-TW" altLang="en-US" dirty="0"/>
          </a:p>
        </p:txBody>
      </p:sp>
    </p:spTree>
    <p:extLst>
      <p:ext uri="{BB962C8B-B14F-4D97-AF65-F5344CB8AC3E}">
        <p14:creationId xmlns:p14="http://schemas.microsoft.com/office/powerpoint/2010/main" val="2602941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6"/>
            <a:ext cx="3886200" cy="625474"/>
          </a:xfrm>
        </p:spPr>
        <p:txBody>
          <a:bodyPr>
            <a:normAutofit fontScale="90000"/>
          </a:bodyPr>
          <a:lstStyle/>
          <a:p>
            <a:pPr algn="l"/>
            <a:r>
              <a:rPr lang="zh-TW" altLang="en-US" sz="4400" dirty="0" smtClean="0">
                <a:sym typeface="Wingdings" panose="05000000000000000000" pitchFamily="2" charset="2"/>
              </a:rPr>
              <a:t>詰問</a:t>
            </a:r>
            <a:r>
              <a:rPr lang="zh-TW" altLang="en-US" sz="4400" dirty="0">
                <a:sym typeface="Wingdings" panose="05000000000000000000" pitchFamily="2" charset="2"/>
              </a:rPr>
              <a:t>作者</a:t>
            </a:r>
            <a:endParaRPr lang="zh-TW" altLang="en-US" sz="4400" dirty="0"/>
          </a:p>
        </p:txBody>
      </p:sp>
      <p:sp>
        <p:nvSpPr>
          <p:cNvPr id="3" name="內容版面配置區 2"/>
          <p:cNvSpPr>
            <a:spLocks noGrp="1"/>
          </p:cNvSpPr>
          <p:nvPr>
            <p:ph idx="1"/>
          </p:nvPr>
        </p:nvSpPr>
        <p:spPr>
          <a:xfrm>
            <a:off x="1600200" y="1143000"/>
            <a:ext cx="9067800" cy="5715000"/>
          </a:xfrm>
        </p:spPr>
        <p:txBody>
          <a:bodyPr>
            <a:normAutofit/>
          </a:bodyPr>
          <a:lstStyle/>
          <a:p>
            <a:pPr>
              <a:lnSpc>
                <a:spcPts val="4000"/>
              </a:lnSpc>
            </a:pPr>
            <a:r>
              <a:rPr lang="zh-TW" altLang="en-US" sz="2800" dirty="0"/>
              <a:t>詰問作者是透過詰問和討論，澄清作者的重要觀點，以幫助學生了解文本</a:t>
            </a:r>
            <a:r>
              <a:rPr lang="zh-TW" altLang="en-US" sz="2800" dirty="0" smtClean="0"/>
              <a:t>的意義。</a:t>
            </a:r>
            <a:endParaRPr lang="en-US" altLang="zh-TW" sz="2800" dirty="0" smtClean="0"/>
          </a:p>
          <a:p>
            <a:pPr marL="0" indent="0">
              <a:lnSpc>
                <a:spcPts val="4000"/>
              </a:lnSpc>
              <a:buNone/>
            </a:pPr>
            <a:r>
              <a:rPr lang="en-US" altLang="zh-TW" sz="2800" dirty="0" smtClean="0">
                <a:solidFill>
                  <a:srgbClr val="0070C0"/>
                </a:solidFill>
              </a:rPr>
              <a:t>1</a:t>
            </a:r>
            <a:r>
              <a:rPr lang="en-US" altLang="zh-TW" sz="2800" dirty="0">
                <a:solidFill>
                  <a:srgbClr val="0070C0"/>
                </a:solidFill>
              </a:rPr>
              <a:t>.</a:t>
            </a:r>
            <a:r>
              <a:rPr lang="zh-TW" altLang="en-US" sz="2800" dirty="0">
                <a:solidFill>
                  <a:srgbClr val="0070C0"/>
                </a:solidFill>
              </a:rPr>
              <a:t>這裡，作者想說什麼？</a:t>
            </a:r>
          </a:p>
          <a:p>
            <a:pPr marL="0" indent="0">
              <a:lnSpc>
                <a:spcPts val="4000"/>
              </a:lnSpc>
              <a:buNone/>
            </a:pPr>
            <a:r>
              <a:rPr lang="en-US" altLang="zh-TW" sz="2800" dirty="0">
                <a:solidFill>
                  <a:srgbClr val="0070C0"/>
                </a:solidFill>
              </a:rPr>
              <a:t>2.</a:t>
            </a:r>
            <a:r>
              <a:rPr lang="zh-TW" altLang="en-US" sz="2800" dirty="0">
                <a:solidFill>
                  <a:srgbClr val="0070C0"/>
                </a:solidFill>
              </a:rPr>
              <a:t>作者的訊息是什麼？</a:t>
            </a:r>
          </a:p>
          <a:p>
            <a:pPr marL="0" indent="0">
              <a:lnSpc>
                <a:spcPts val="4000"/>
              </a:lnSpc>
              <a:buNone/>
            </a:pPr>
            <a:r>
              <a:rPr lang="en-US" altLang="zh-TW" sz="2800" dirty="0">
                <a:solidFill>
                  <a:srgbClr val="0070C0"/>
                </a:solidFill>
              </a:rPr>
              <a:t>3.</a:t>
            </a:r>
            <a:r>
              <a:rPr lang="zh-TW" altLang="en-US" sz="2800" dirty="0">
                <a:solidFill>
                  <a:srgbClr val="0070C0"/>
                </a:solidFill>
              </a:rPr>
              <a:t>作者談論些什麼？</a:t>
            </a:r>
            <a:endParaRPr lang="en-US" altLang="zh-TW" sz="2800" dirty="0" smtClean="0">
              <a:solidFill>
                <a:srgbClr val="0070C0"/>
              </a:solidFill>
            </a:endParaRPr>
          </a:p>
          <a:p>
            <a:pPr marL="0" indent="0">
              <a:lnSpc>
                <a:spcPts val="4000"/>
              </a:lnSpc>
              <a:buNone/>
            </a:pPr>
            <a:r>
              <a:rPr lang="en-US" altLang="zh-TW" sz="2800" dirty="0" smtClean="0"/>
              <a:t>4.</a:t>
            </a:r>
            <a:r>
              <a:rPr lang="zh-TW" altLang="en-US" sz="2800" dirty="0"/>
              <a:t>這裡，作者的意思是什麼？</a:t>
            </a:r>
          </a:p>
          <a:p>
            <a:pPr marL="0" indent="0">
              <a:lnSpc>
                <a:spcPts val="4000"/>
              </a:lnSpc>
              <a:buNone/>
            </a:pPr>
            <a:r>
              <a:rPr lang="en-US" altLang="zh-TW" sz="2800" dirty="0" smtClean="0"/>
              <a:t>5.</a:t>
            </a:r>
            <a:r>
              <a:rPr lang="zh-TW" altLang="en-US" sz="2800" dirty="0"/>
              <a:t>作者是否在這裡清楚解釋？</a:t>
            </a:r>
          </a:p>
          <a:p>
            <a:pPr marL="0" indent="0">
              <a:lnSpc>
                <a:spcPts val="4000"/>
              </a:lnSpc>
              <a:buNone/>
            </a:pPr>
            <a:r>
              <a:rPr lang="en-US" altLang="zh-TW" sz="2800" dirty="0" smtClean="0"/>
              <a:t>6.</a:t>
            </a:r>
            <a:r>
              <a:rPr lang="zh-TW" altLang="en-US" sz="2800" dirty="0"/>
              <a:t>這與之前作者已告訴我們的訊息是否一致？</a:t>
            </a:r>
          </a:p>
          <a:p>
            <a:pPr marL="0" indent="0">
              <a:lnSpc>
                <a:spcPts val="4000"/>
              </a:lnSpc>
              <a:buNone/>
            </a:pPr>
            <a:r>
              <a:rPr lang="en-US" altLang="zh-TW" sz="2800" dirty="0" smtClean="0"/>
              <a:t>7.</a:t>
            </a:r>
            <a:r>
              <a:rPr lang="zh-TW" altLang="en-US" sz="2800" dirty="0"/>
              <a:t>這裡要如何連結作者之前已告訴我們的部分？</a:t>
            </a:r>
          </a:p>
          <a:p>
            <a:pPr marL="0" indent="0">
              <a:lnSpc>
                <a:spcPts val="4000"/>
              </a:lnSpc>
              <a:buNone/>
            </a:pPr>
            <a:r>
              <a:rPr lang="en-US" altLang="zh-TW" sz="2800" dirty="0" smtClean="0"/>
              <a:t>8.</a:t>
            </a:r>
            <a:r>
              <a:rPr lang="zh-TW" altLang="en-US" sz="2800" dirty="0"/>
              <a:t>作者有告訴我們為什麼嗎</a:t>
            </a:r>
            <a:r>
              <a:rPr lang="zh-TW" altLang="en-US" sz="2800" dirty="0" smtClean="0"/>
              <a:t>？</a:t>
            </a:r>
            <a:endParaRPr lang="en-US" altLang="zh-TW" sz="2800" dirty="0" smtClean="0"/>
          </a:p>
          <a:p>
            <a:pPr marL="0" indent="0">
              <a:lnSpc>
                <a:spcPts val="4000"/>
              </a:lnSpc>
              <a:buNone/>
            </a:pPr>
            <a:r>
              <a:rPr lang="en-US" altLang="zh-TW" sz="2800" dirty="0" smtClean="0"/>
              <a:t>9.</a:t>
            </a:r>
            <a:r>
              <a:rPr lang="zh-TW" altLang="en-US" sz="2800" dirty="0"/>
              <a:t>你認為作者為什麼現在告訴我們這個？</a:t>
            </a:r>
          </a:p>
        </p:txBody>
      </p:sp>
      <p:sp>
        <p:nvSpPr>
          <p:cNvPr id="4" name="圓角矩形 3"/>
          <p:cNvSpPr/>
          <p:nvPr/>
        </p:nvSpPr>
        <p:spPr>
          <a:xfrm>
            <a:off x="6705600" y="2057400"/>
            <a:ext cx="4876800" cy="2438400"/>
          </a:xfrm>
          <a:prstGeom prst="roundRect">
            <a:avLst/>
          </a:prstGeom>
          <a:solidFill>
            <a:srgbClr val="0070C0">
              <a:alpha val="5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rtlCol="0" anchor="ctr"/>
          <a:lstStyle/>
          <a:p>
            <a:r>
              <a:rPr lang="zh-TW" altLang="en-US" sz="3200" b="1" dirty="0" smtClean="0"/>
              <a:t>題目設計的方向有三點</a:t>
            </a:r>
            <a:endParaRPr lang="en-US" altLang="zh-TW" sz="3200" b="1" dirty="0" smtClean="0"/>
          </a:p>
          <a:p>
            <a:r>
              <a:rPr lang="en-US" altLang="zh-TW" sz="3200" b="1" dirty="0" smtClean="0"/>
              <a:t>1.</a:t>
            </a:r>
            <a:r>
              <a:rPr lang="zh-TW" altLang="en-US" sz="3200" b="1" dirty="0" smtClean="0"/>
              <a:t>文章中有疑問之處</a:t>
            </a:r>
            <a:endParaRPr lang="en-US" altLang="zh-TW" sz="3200" b="1" dirty="0" smtClean="0"/>
          </a:p>
          <a:p>
            <a:r>
              <a:rPr lang="en-US" altLang="zh-TW" sz="3200" b="1" dirty="0" smtClean="0"/>
              <a:t>2.</a:t>
            </a:r>
            <a:r>
              <a:rPr lang="zh-TW" altLang="en-US" sz="3200" b="1" dirty="0" smtClean="0"/>
              <a:t>作者沒有說清楚的地方</a:t>
            </a:r>
            <a:endParaRPr lang="en-US" altLang="zh-TW" sz="3200" b="1" dirty="0" smtClean="0"/>
          </a:p>
          <a:p>
            <a:r>
              <a:rPr lang="en-US" altLang="zh-TW" sz="3200" b="1" dirty="0" smtClean="0"/>
              <a:t>3.</a:t>
            </a:r>
            <a:r>
              <a:rPr lang="zh-TW" altLang="en-US" sz="3200" b="1" dirty="0" smtClean="0"/>
              <a:t>文章裡有矛盾之處</a:t>
            </a:r>
            <a:endParaRPr lang="zh-TW" altLang="en-US" sz="3200" b="1" dirty="0"/>
          </a:p>
        </p:txBody>
      </p:sp>
    </p:spTree>
    <p:extLst>
      <p:ext uri="{BB962C8B-B14F-4D97-AF65-F5344CB8AC3E}">
        <p14:creationId xmlns:p14="http://schemas.microsoft.com/office/powerpoint/2010/main" val="3312479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五邊形 6"/>
          <p:cNvSpPr/>
          <p:nvPr/>
        </p:nvSpPr>
        <p:spPr>
          <a:xfrm rot="20913639">
            <a:off x="1951257" y="5873988"/>
            <a:ext cx="1971899" cy="593248"/>
          </a:xfrm>
          <a:prstGeom prst="homePlate">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t>隨堂練習</a:t>
            </a:r>
            <a:endParaRPr lang="zh-TW" altLang="en-US" sz="2800" b="1" dirty="0"/>
          </a:p>
        </p:txBody>
      </p:sp>
      <p:sp>
        <p:nvSpPr>
          <p:cNvPr id="3" name="內容版面配置區 2"/>
          <p:cNvSpPr>
            <a:spLocks noGrp="1"/>
          </p:cNvSpPr>
          <p:nvPr>
            <p:ph idx="1"/>
          </p:nvPr>
        </p:nvSpPr>
        <p:spPr>
          <a:xfrm>
            <a:off x="914400" y="74613"/>
            <a:ext cx="10972800" cy="6096000"/>
          </a:xfrm>
        </p:spPr>
        <p:txBody>
          <a:bodyPr>
            <a:noAutofit/>
          </a:bodyPr>
          <a:lstStyle/>
          <a:p>
            <a:pPr marL="0" indent="0">
              <a:lnSpc>
                <a:spcPts val="3700"/>
              </a:lnSpc>
              <a:spcAft>
                <a:spcPct val="0"/>
              </a:spcAft>
              <a:buNone/>
            </a:pPr>
            <a:r>
              <a:rPr lang="en-US" altLang="zh-TW" sz="2600" dirty="0" smtClean="0">
                <a:latin typeface="標楷體" panose="03000509000000000000" pitchFamily="65" charset="-120"/>
                <a:ea typeface="標楷體" panose="03000509000000000000" pitchFamily="65" charset="-120"/>
              </a:rPr>
              <a:t>    </a:t>
            </a:r>
            <a:r>
              <a:rPr lang="zh-TW" altLang="zh-TW" sz="2600" dirty="0" smtClean="0">
                <a:latin typeface="標楷體" panose="03000509000000000000" pitchFamily="65" charset="-120"/>
                <a:ea typeface="標楷體" panose="03000509000000000000" pitchFamily="65" charset="-120"/>
              </a:rPr>
              <a:t>有</a:t>
            </a:r>
            <a:r>
              <a:rPr lang="zh-TW" altLang="zh-TW" sz="2600" dirty="0">
                <a:latin typeface="標楷體" panose="03000509000000000000" pitchFamily="65" charset="-120"/>
                <a:ea typeface="標楷體" panose="03000509000000000000" pitchFamily="65" charset="-120"/>
              </a:rPr>
              <a:t>一回帶孩子進入林子時，看到前面立著一顆枯木。我突發靈感的問孩子們：「枯木是死的，還是活的？」他們看著這棵樹的葉子已經落光，樹皮也剩下不多，當然認為是</a:t>
            </a:r>
            <a:r>
              <a:rPr lang="zh-TW" altLang="en-US" sz="2600" dirty="0">
                <a:latin typeface="標楷體" panose="03000509000000000000" pitchFamily="65" charset="-120"/>
                <a:ea typeface="標楷體" panose="03000509000000000000" pitchFamily="65" charset="-120"/>
              </a:rPr>
              <a:t>沒有生</a:t>
            </a:r>
            <a:r>
              <a:rPr lang="zh-TW" altLang="zh-TW" sz="2600" dirty="0">
                <a:latin typeface="標楷體" panose="03000509000000000000" pitchFamily="65" charset="-120"/>
                <a:ea typeface="標楷體" panose="03000509000000000000" pitchFamily="65" charset="-120"/>
              </a:rPr>
              <a:t>命的。</a:t>
            </a:r>
            <a:r>
              <a:rPr lang="en-US" altLang="zh-TW" sz="2600" dirty="0">
                <a:latin typeface="標楷體" panose="03000509000000000000" pitchFamily="65" charset="-120"/>
                <a:ea typeface="標楷體" panose="03000509000000000000" pitchFamily="65" charset="-120"/>
              </a:rPr>
              <a:t>…</a:t>
            </a:r>
          </a:p>
          <a:p>
            <a:pPr marL="0" indent="0">
              <a:lnSpc>
                <a:spcPts val="3700"/>
              </a:lnSpc>
              <a:spcAft>
                <a:spcPct val="0"/>
              </a:spcAft>
              <a:buNone/>
            </a:pPr>
            <a:r>
              <a:rPr lang="zh-TW" altLang="zh-TW" sz="2600" dirty="0">
                <a:latin typeface="標楷體" panose="03000509000000000000" pitchFamily="65" charset="-120"/>
                <a:ea typeface="標楷體" panose="03000509000000000000" pitchFamily="65" charset="-120"/>
              </a:rPr>
              <a:t>生態知識很豐富的小孩，提出了下面的可能：五色鳥會挖一個洞做成家；香菇會在枯木上生長；</a:t>
            </a:r>
            <a:r>
              <a:rPr lang="zh-TW" altLang="zh-TW" sz="2600" dirty="0" smtClean="0">
                <a:latin typeface="標楷體" panose="03000509000000000000" pitchFamily="65" charset="-120"/>
                <a:ea typeface="標楷體" panose="03000509000000000000" pitchFamily="65" charset="-120"/>
              </a:rPr>
              <a:t>天牛幼蟲</a:t>
            </a:r>
            <a:r>
              <a:rPr lang="zh-TW" altLang="zh-TW" sz="2600" dirty="0">
                <a:latin typeface="標楷體" panose="03000509000000000000" pitchFamily="65" charset="-120"/>
                <a:ea typeface="標楷體" panose="03000509000000000000" pitchFamily="65" charset="-120"/>
              </a:rPr>
              <a:t>可以寄居在裡面；白蟻、蟑螂、</a:t>
            </a:r>
            <a:r>
              <a:rPr lang="zh-TW" altLang="zh-TW" sz="2600" dirty="0" smtClean="0">
                <a:latin typeface="標楷體" panose="03000509000000000000" pitchFamily="65" charset="-120"/>
                <a:ea typeface="標楷體" panose="03000509000000000000" pitchFamily="65" charset="-120"/>
              </a:rPr>
              <a:t>蜘蛛都</a:t>
            </a:r>
            <a:r>
              <a:rPr lang="zh-TW" altLang="zh-TW" sz="2600" dirty="0">
                <a:latin typeface="標楷體" panose="03000509000000000000" pitchFamily="65" charset="-120"/>
                <a:ea typeface="標楷體" panose="03000509000000000000" pitchFamily="65" charset="-120"/>
              </a:rPr>
              <a:t>住在枯木裡。最後我和孩子們都認為：枯木是動物們的</a:t>
            </a:r>
            <a:r>
              <a:rPr lang="zh-TW" altLang="zh-TW" sz="2600" dirty="0" smtClean="0">
                <a:latin typeface="標楷體" panose="03000509000000000000" pitchFamily="65" charset="-120"/>
                <a:ea typeface="標楷體" panose="03000509000000000000" pitchFamily="65" charset="-120"/>
              </a:rPr>
              <a:t>大飯店</a:t>
            </a:r>
            <a:r>
              <a:rPr lang="en-US" altLang="zh-TW" sz="2600" dirty="0" smtClean="0">
                <a:latin typeface="標楷體" panose="03000509000000000000" pitchFamily="65" charset="-120"/>
                <a:ea typeface="標楷體" panose="03000509000000000000" pitchFamily="65" charset="-120"/>
              </a:rPr>
              <a:t>…</a:t>
            </a:r>
            <a:endParaRPr lang="en-US" altLang="zh-TW" sz="2600" dirty="0">
              <a:latin typeface="標楷體" panose="03000509000000000000" pitchFamily="65" charset="-120"/>
              <a:ea typeface="標楷體" panose="03000509000000000000" pitchFamily="65" charset="-120"/>
            </a:endParaRPr>
          </a:p>
          <a:p>
            <a:pPr marL="0" indent="0">
              <a:lnSpc>
                <a:spcPts val="3700"/>
              </a:lnSpc>
              <a:spcAft>
                <a:spcPct val="0"/>
              </a:spcAft>
              <a:buNone/>
            </a:pPr>
            <a:r>
              <a:rPr lang="en-US" altLang="zh-TW" sz="2600" dirty="0" smtClean="0">
                <a:latin typeface="標楷體" panose="03000509000000000000" pitchFamily="65" charset="-120"/>
                <a:ea typeface="標楷體" panose="03000509000000000000" pitchFamily="65" charset="-120"/>
              </a:rPr>
              <a:t>    </a:t>
            </a:r>
            <a:r>
              <a:rPr lang="zh-TW" altLang="zh-TW" sz="2600" dirty="0" smtClean="0">
                <a:latin typeface="標楷體" panose="03000509000000000000" pitchFamily="65" charset="-120"/>
                <a:ea typeface="標楷體" panose="03000509000000000000" pitchFamily="65" charset="-120"/>
              </a:rPr>
              <a:t>這些</a:t>
            </a:r>
            <a:r>
              <a:rPr lang="zh-TW" altLang="zh-TW" sz="2600" dirty="0">
                <a:latin typeface="標楷體" panose="03000509000000000000" pitchFamily="65" charset="-120"/>
                <a:ea typeface="標楷體" panose="03000509000000000000" pitchFamily="65" charset="-120"/>
              </a:rPr>
              <a:t>枯木在不同的時間裡，會以不同的樣子，吸引不同的動物到裡面居住。比如：五色鳥只挑立木挖洞，獨角仙的幼蟲卻喜愛沉木。一棵綠樹的葉子掉了，還會再生出來；樹枝斷了，也有重新冒出來的機會。但是，一棵枯木不論是站著或是倒下來了，都已經沒有再生的能力；如果被破壞，它就無法復原，生活在裡面的動物，也會失去安全的家。面對這棵枯木</a:t>
            </a:r>
            <a:r>
              <a:rPr lang="zh-TW" altLang="zh-TW" sz="2600" dirty="0" smtClean="0">
                <a:latin typeface="標楷體" panose="03000509000000000000" pitchFamily="65" charset="-120"/>
                <a:ea typeface="標楷體" panose="03000509000000000000" pitchFamily="65" charset="-120"/>
              </a:rPr>
              <a:t>，</a:t>
            </a:r>
            <a:r>
              <a:rPr lang="en-US" altLang="zh-TW" sz="2600" dirty="0" smtClean="0">
                <a:latin typeface="標楷體" panose="03000509000000000000" pitchFamily="65" charset="-120"/>
                <a:ea typeface="標楷體" panose="03000509000000000000" pitchFamily="65" charset="-120"/>
              </a:rPr>
              <a:t> </a:t>
            </a:r>
          </a:p>
          <a:p>
            <a:pPr marL="0" indent="0">
              <a:lnSpc>
                <a:spcPts val="3700"/>
              </a:lnSpc>
              <a:spcAft>
                <a:spcPct val="0"/>
              </a:spcAft>
              <a:buNone/>
            </a:pPr>
            <a:r>
              <a:rPr lang="en-US" altLang="zh-TW" sz="2600" dirty="0">
                <a:latin typeface="標楷體" panose="03000509000000000000" pitchFamily="65" charset="-120"/>
                <a:ea typeface="標楷體" panose="03000509000000000000" pitchFamily="65" charset="-120"/>
              </a:rPr>
              <a:t> </a:t>
            </a:r>
            <a:r>
              <a:rPr lang="en-US" altLang="zh-TW" sz="2600" dirty="0" smtClean="0">
                <a:latin typeface="標楷體" panose="03000509000000000000" pitchFamily="65" charset="-120"/>
                <a:ea typeface="標楷體" panose="03000509000000000000" pitchFamily="65" charset="-120"/>
              </a:rPr>
              <a:t>    </a:t>
            </a:r>
            <a:r>
              <a:rPr lang="zh-TW" altLang="zh-TW" sz="2600" dirty="0" smtClean="0">
                <a:latin typeface="標楷體" panose="03000509000000000000" pitchFamily="65" charset="-120"/>
                <a:ea typeface="標楷體" panose="03000509000000000000" pitchFamily="65" charset="-120"/>
              </a:rPr>
              <a:t>孩子</a:t>
            </a:r>
            <a:r>
              <a:rPr lang="zh-TW" altLang="zh-TW" sz="2600" dirty="0">
                <a:latin typeface="標楷體" panose="03000509000000000000" pitchFamily="65" charset="-120"/>
                <a:ea typeface="標楷體" panose="03000509000000000000" pitchFamily="65" charset="-120"/>
              </a:rPr>
              <a:t>們終於明白：</a:t>
            </a:r>
            <a:r>
              <a:rPr lang="zh-TW" altLang="zh-TW" sz="2600" dirty="0">
                <a:solidFill>
                  <a:srgbClr val="C00000"/>
                </a:solidFill>
                <a:latin typeface="標楷體" panose="03000509000000000000" pitchFamily="65" charset="-120"/>
                <a:ea typeface="標楷體" panose="03000509000000000000" pitchFamily="65" charset="-120"/>
              </a:rPr>
              <a:t>在還沒有完全腐化以前，枯木</a:t>
            </a:r>
            <a:r>
              <a:rPr lang="zh-TW" altLang="zh-TW" sz="2600" dirty="0" smtClean="0">
                <a:solidFill>
                  <a:srgbClr val="C00000"/>
                </a:solidFill>
                <a:latin typeface="標楷體" panose="03000509000000000000" pitchFamily="65" charset="-120"/>
                <a:ea typeface="標楷體" panose="03000509000000000000" pitchFamily="65" charset="-120"/>
              </a:rPr>
              <a:t>不僅</a:t>
            </a:r>
            <a:endParaRPr lang="en-US" altLang="zh-TW" sz="2600" dirty="0" smtClean="0">
              <a:solidFill>
                <a:srgbClr val="C00000"/>
              </a:solidFill>
              <a:latin typeface="標楷體" panose="03000509000000000000" pitchFamily="65" charset="-120"/>
              <a:ea typeface="標楷體" panose="03000509000000000000" pitchFamily="65" charset="-120"/>
            </a:endParaRPr>
          </a:p>
          <a:p>
            <a:pPr marL="0" indent="0">
              <a:lnSpc>
                <a:spcPts val="3700"/>
              </a:lnSpc>
              <a:spcAft>
                <a:spcPct val="0"/>
              </a:spcAft>
              <a:buNone/>
            </a:pPr>
            <a:r>
              <a:rPr lang="en-US" altLang="zh-TW" sz="2600" dirty="0" smtClean="0">
                <a:solidFill>
                  <a:srgbClr val="C00000"/>
                </a:solidFill>
                <a:latin typeface="標楷體" panose="03000509000000000000" pitchFamily="65" charset="-120"/>
                <a:ea typeface="標楷體" panose="03000509000000000000" pitchFamily="65" charset="-120"/>
              </a:rPr>
              <a:t>                     </a:t>
            </a:r>
            <a:r>
              <a:rPr lang="zh-TW" altLang="zh-TW" sz="2600" dirty="0" smtClean="0">
                <a:solidFill>
                  <a:srgbClr val="C00000"/>
                </a:solidFill>
                <a:latin typeface="標楷體" panose="03000509000000000000" pitchFamily="65" charset="-120"/>
                <a:ea typeface="標楷體" panose="03000509000000000000" pitchFamily="65" charset="-120"/>
              </a:rPr>
              <a:t>是動物們的大飯店</a:t>
            </a:r>
            <a:r>
              <a:rPr lang="zh-TW" altLang="zh-TW" sz="2600" dirty="0">
                <a:solidFill>
                  <a:srgbClr val="C00000"/>
                </a:solidFill>
                <a:latin typeface="標楷體" panose="03000509000000000000" pitchFamily="65" charset="-120"/>
                <a:ea typeface="標楷體" panose="03000509000000000000" pitchFamily="65" charset="-120"/>
              </a:rPr>
              <a:t>，而且是</a:t>
            </a:r>
            <a:r>
              <a:rPr lang="zh-TW" altLang="zh-TW" sz="2600" dirty="0" smtClean="0">
                <a:solidFill>
                  <a:srgbClr val="C00000"/>
                </a:solidFill>
                <a:latin typeface="標楷體" panose="03000509000000000000" pitchFamily="65" charset="-120"/>
                <a:ea typeface="標楷體" panose="03000509000000000000" pitchFamily="65" charset="-120"/>
              </a:rPr>
              <a:t>活著。</a:t>
            </a:r>
            <a:endParaRPr lang="zh-TW" altLang="en-US" sz="2600" dirty="0">
              <a:solidFill>
                <a:srgbClr val="C00000"/>
              </a:solidFill>
              <a:latin typeface="標楷體" panose="03000509000000000000" pitchFamily="65" charset="-120"/>
              <a:ea typeface="標楷體" panose="03000509000000000000" pitchFamily="65" charset="-120"/>
            </a:endParaRPr>
          </a:p>
        </p:txBody>
      </p:sp>
      <p:sp>
        <p:nvSpPr>
          <p:cNvPr id="8" name="圓角矩形 7"/>
          <p:cNvSpPr/>
          <p:nvPr/>
        </p:nvSpPr>
        <p:spPr>
          <a:xfrm>
            <a:off x="914400" y="4395950"/>
            <a:ext cx="8686800" cy="404650"/>
          </a:xfrm>
          <a:prstGeom prst="roundRect">
            <a:avLst/>
          </a:prstGeom>
          <a:noFill/>
          <a:ln w="57150">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圓角矩形圖說文字 9"/>
          <p:cNvSpPr/>
          <p:nvPr/>
        </p:nvSpPr>
        <p:spPr>
          <a:xfrm>
            <a:off x="3962400" y="304800"/>
            <a:ext cx="7086600" cy="3352800"/>
          </a:xfrm>
          <a:prstGeom prst="wedgeRoundRectCallout">
            <a:avLst>
              <a:gd name="adj1" fmla="val -38254"/>
              <a:gd name="adj2" fmla="val 70524"/>
              <a:gd name="adj3" fmla="val 16667"/>
            </a:avLst>
          </a:prstGeom>
          <a:solidFill>
            <a:srgbClr val="57A3D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840"/>
              </a:lnSpc>
            </a:pPr>
            <a:r>
              <a:rPr lang="zh-TW" altLang="en-US" sz="3200" b="1" dirty="0">
                <a:solidFill>
                  <a:schemeClr val="bg1"/>
                </a:solidFill>
                <a:latin typeface="標楷體" pitchFamily="65" charset="-120"/>
                <a:ea typeface="標楷體" pitchFamily="65" charset="-120"/>
              </a:rPr>
              <a:t>我想問問作者：</a:t>
            </a:r>
            <a:r>
              <a:rPr lang="en-US" altLang="zh-TW" sz="3200" b="1" dirty="0">
                <a:solidFill>
                  <a:schemeClr val="bg1"/>
                </a:solidFill>
                <a:latin typeface="標楷體" pitchFamily="65" charset="-120"/>
                <a:ea typeface="標楷體" pitchFamily="65" charset="-120"/>
              </a:rPr>
              <a:t/>
            </a:r>
            <a:br>
              <a:rPr lang="en-US" altLang="zh-TW" sz="3200" b="1" dirty="0">
                <a:solidFill>
                  <a:schemeClr val="bg1"/>
                </a:solidFill>
                <a:latin typeface="標楷體" pitchFamily="65" charset="-120"/>
                <a:ea typeface="標楷體" pitchFamily="65" charset="-120"/>
              </a:rPr>
            </a:br>
            <a:r>
              <a:rPr lang="zh-TW" altLang="en-US" sz="3200" b="1" dirty="0">
                <a:solidFill>
                  <a:schemeClr val="tx1"/>
                </a:solidFill>
                <a:latin typeface="標楷體" pitchFamily="65" charset="-120"/>
                <a:ea typeface="標楷體" pitchFamily="65" charset="-120"/>
              </a:rPr>
              <a:t>既然已經沒有再生的能力了，枯木就是死的。作者是不是想表達：「雖然枯木已經失去了生命，卻依然能夠提供其他生物養分、生長，讓生命延續下去？」而不是真的還活著</a:t>
            </a:r>
            <a:r>
              <a:rPr lang="zh-TW" altLang="en-US" sz="3200" b="1" dirty="0" smtClean="0">
                <a:solidFill>
                  <a:schemeClr val="tx1"/>
                </a:solidFill>
                <a:latin typeface="標楷體" pitchFamily="65" charset="-120"/>
                <a:ea typeface="標楷體" pitchFamily="65" charset="-120"/>
              </a:rPr>
              <a:t>！</a:t>
            </a:r>
            <a:endParaRPr lang="zh-TW" altLang="en-US" sz="3200" dirty="0"/>
          </a:p>
        </p:txBody>
      </p:sp>
      <p:sp>
        <p:nvSpPr>
          <p:cNvPr id="11" name="圓角矩形 10"/>
          <p:cNvSpPr/>
          <p:nvPr/>
        </p:nvSpPr>
        <p:spPr>
          <a:xfrm>
            <a:off x="4419600" y="5294585"/>
            <a:ext cx="5105400" cy="911775"/>
          </a:xfrm>
          <a:prstGeom prst="roundRect">
            <a:avLst/>
          </a:prstGeom>
          <a:noFill/>
          <a:ln w="57150">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動作按鈕: 返回 11">
            <a:hlinkClick r:id="rId3" action="ppaction://hlinksldjump" highlightClick="1"/>
          </p:cNvPr>
          <p:cNvSpPr/>
          <p:nvPr/>
        </p:nvSpPr>
        <p:spPr>
          <a:xfrm>
            <a:off x="10972800" y="6019800"/>
            <a:ext cx="990600" cy="685800"/>
          </a:xfrm>
          <a:prstGeom prst="actionButtonReturn">
            <a:avLst/>
          </a:prstGeom>
          <a:solidFill>
            <a:srgbClr val="0070C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Tree>
    <p:extLst>
      <p:ext uri="{BB962C8B-B14F-4D97-AF65-F5344CB8AC3E}">
        <p14:creationId xmlns:p14="http://schemas.microsoft.com/office/powerpoint/2010/main" val="1043607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sz="half" idx="2"/>
          </p:nvPr>
        </p:nvSpPr>
        <p:spPr>
          <a:xfrm>
            <a:off x="6705600" y="2057401"/>
            <a:ext cx="4800600" cy="2754630"/>
          </a:xfrm>
        </p:spPr>
        <p:txBody>
          <a:bodyPr>
            <a:normAutofit/>
          </a:bodyPr>
          <a:lstStyle/>
          <a:p>
            <a:r>
              <a:rPr lang="zh-TW" altLang="en-US" sz="3200" b="1" dirty="0">
                <a:sym typeface="Wingdings" panose="05000000000000000000" pitchFamily="2" charset="2"/>
              </a:rPr>
              <a:t>地圖 </a:t>
            </a:r>
            <a:r>
              <a:rPr lang="zh-TW" altLang="en-US" sz="3200" b="1" dirty="0" smtClean="0">
                <a:sym typeface="Wingdings" panose="05000000000000000000" pitchFamily="2" charset="2"/>
              </a:rPr>
              <a:t>        示意圖</a:t>
            </a:r>
            <a:endParaRPr lang="zh-TW" altLang="en-US" sz="3200" b="1" dirty="0" smtClean="0"/>
          </a:p>
          <a:p>
            <a:r>
              <a:rPr lang="zh-TW" altLang="en-US" sz="3200" b="1" dirty="0">
                <a:sym typeface="Wingdings" panose="05000000000000000000" pitchFamily="2" charset="2"/>
              </a:rPr>
              <a:t>流程圖 </a:t>
            </a:r>
            <a:r>
              <a:rPr lang="zh-TW" altLang="en-US" sz="3200" b="1" dirty="0" smtClean="0">
                <a:sym typeface="Wingdings" panose="05000000000000000000" pitchFamily="2" charset="2"/>
              </a:rPr>
              <a:t>    統計圖</a:t>
            </a:r>
            <a:endParaRPr lang="en-US" altLang="zh-TW" sz="3200" b="1" dirty="0" smtClean="0">
              <a:sym typeface="Wingdings" panose="05000000000000000000" pitchFamily="2" charset="2"/>
            </a:endParaRPr>
          </a:p>
          <a:p>
            <a:r>
              <a:rPr lang="zh-TW" altLang="en-US" sz="3200" b="1" dirty="0" smtClean="0">
                <a:sym typeface="Wingdings" panose="05000000000000000000" pitchFamily="2" charset="2"/>
              </a:rPr>
              <a:t>時間軸     圖表的變形</a:t>
            </a:r>
            <a:endParaRPr lang="en-US" altLang="zh-TW" sz="3200" b="1" dirty="0" smtClean="0">
              <a:sym typeface="Wingdings" panose="05000000000000000000" pitchFamily="2" charset="2"/>
            </a:endParaRPr>
          </a:p>
          <a:p>
            <a:r>
              <a:rPr lang="zh-TW" altLang="en-US" sz="3200" b="1" dirty="0">
                <a:sym typeface="Wingdings" panose="05000000000000000000" pitchFamily="2" charset="2"/>
              </a:rPr>
              <a:t>表格 </a:t>
            </a:r>
            <a:r>
              <a:rPr lang="zh-TW" altLang="en-US" sz="3200" b="1" dirty="0" smtClean="0">
                <a:sym typeface="Wingdings" panose="05000000000000000000" pitchFamily="2" charset="2"/>
              </a:rPr>
              <a:t>        圖表的組合</a:t>
            </a:r>
            <a:endParaRPr lang="zh-TW" altLang="en-US" sz="1600" dirty="0"/>
          </a:p>
        </p:txBody>
      </p:sp>
      <p:pic>
        <p:nvPicPr>
          <p:cNvPr id="6" name="圖片版面配置區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752" r="7752"/>
          <a:stretch>
            <a:fillRect/>
          </a:stretch>
        </p:blipFill>
        <p:spPr/>
      </p:pic>
      <p:sp>
        <p:nvSpPr>
          <p:cNvPr id="5" name="標題 1"/>
          <p:cNvSpPr txBox="1">
            <a:spLocks/>
          </p:cNvSpPr>
          <p:nvPr/>
        </p:nvSpPr>
        <p:spPr>
          <a:xfrm>
            <a:off x="838200" y="365126"/>
            <a:ext cx="10210800" cy="1082674"/>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lang="zh-TW" sz="3200" kern="1200">
                <a:solidFill>
                  <a:schemeClr val="tx1"/>
                </a:solidFill>
                <a:latin typeface="Microsoft JhengHei UI" panose="020B0604030504040204" pitchFamily="34" charset="-120"/>
                <a:ea typeface="Microsoft JhengHei UI" panose="020B0604030504040204" pitchFamily="34" charset="-120"/>
                <a:cs typeface="+mj-cs"/>
              </a:defRPr>
            </a:lvl1pPr>
          </a:lstStyle>
          <a:p>
            <a:pPr algn="ctr"/>
            <a:r>
              <a:rPr lang="zh-TW" altLang="en-US" sz="6000" b="1" dirty="0" smtClean="0"/>
              <a:t>有效的閱讀理解策略</a:t>
            </a:r>
            <a:r>
              <a:rPr lang="en-US" altLang="zh-TW" sz="6000" b="1" dirty="0" smtClean="0"/>
              <a:t>~</a:t>
            </a:r>
            <a:r>
              <a:rPr lang="zh-TW" altLang="en-US" sz="6000" b="1" dirty="0" smtClean="0"/>
              <a:t>圖表閱讀</a:t>
            </a:r>
            <a:endParaRPr lang="zh-TW" altLang="en-US" sz="6000" b="1" dirty="0"/>
          </a:p>
        </p:txBody>
      </p:sp>
    </p:spTree>
    <p:extLst>
      <p:ext uri="{BB962C8B-B14F-4D97-AF65-F5344CB8AC3E}">
        <p14:creationId xmlns:p14="http://schemas.microsoft.com/office/powerpoint/2010/main" val="3707640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pPr algn="l"/>
            <a:r>
              <a:rPr lang="zh-TW" altLang="en-US" dirty="0" smtClean="0"/>
              <a:t>圖表的優點</a:t>
            </a:r>
            <a:endParaRPr lang="zh-TW" altLang="en-US" dirty="0"/>
          </a:p>
        </p:txBody>
      </p:sp>
      <p:sp>
        <p:nvSpPr>
          <p:cNvPr id="6" name="內容版面配置區 5"/>
          <p:cNvSpPr>
            <a:spLocks noGrp="1"/>
          </p:cNvSpPr>
          <p:nvPr>
            <p:ph idx="1"/>
          </p:nvPr>
        </p:nvSpPr>
        <p:spPr>
          <a:xfrm>
            <a:off x="1524000" y="1524000"/>
            <a:ext cx="9601200" cy="4343400"/>
          </a:xfrm>
        </p:spPr>
        <p:txBody>
          <a:bodyPr>
            <a:normAutofit/>
          </a:bodyPr>
          <a:lstStyle/>
          <a:p>
            <a:pPr marL="357188" indent="-357188">
              <a:spcAft>
                <a:spcPts val="600"/>
              </a:spcAft>
              <a:buNone/>
            </a:pPr>
            <a:r>
              <a:rPr lang="zh-TW" altLang="en-US" sz="3200" dirty="0" smtClean="0">
                <a:sym typeface="Wingdings" panose="05000000000000000000" pitchFamily="2" charset="2"/>
              </a:rPr>
              <a:t></a:t>
            </a:r>
            <a:r>
              <a:rPr lang="zh-TW" altLang="en-US" sz="3200" dirty="0" smtClean="0"/>
              <a:t>注意力：吸引</a:t>
            </a:r>
            <a:r>
              <a:rPr lang="zh-TW" altLang="en-US" sz="3200" dirty="0"/>
              <a:t>注意力及引導注意力到閱讀</a:t>
            </a:r>
            <a:r>
              <a:rPr lang="zh-TW" altLang="en-US" sz="3200" dirty="0" smtClean="0"/>
              <a:t>材料上。</a:t>
            </a:r>
            <a:endParaRPr lang="en-US" altLang="zh-TW" sz="3200" dirty="0" smtClean="0"/>
          </a:p>
          <a:p>
            <a:pPr marL="357188" indent="-357188">
              <a:spcAft>
                <a:spcPts val="600"/>
              </a:spcAft>
              <a:buNone/>
            </a:pPr>
            <a:r>
              <a:rPr lang="zh-TW" altLang="en-US" sz="3200" dirty="0" smtClean="0">
                <a:sym typeface="Wingdings" panose="05000000000000000000" pitchFamily="2" charset="2"/>
              </a:rPr>
              <a:t></a:t>
            </a:r>
            <a:r>
              <a:rPr lang="zh-TW" altLang="en-US" sz="3200" dirty="0" smtClean="0"/>
              <a:t>情感上：增進</a:t>
            </a:r>
            <a:r>
              <a:rPr lang="zh-TW" altLang="en-US" sz="3200" dirty="0"/>
              <a:t>樂趣與影響情緒和</a:t>
            </a:r>
            <a:r>
              <a:rPr lang="zh-TW" altLang="en-US" sz="3200" dirty="0" smtClean="0"/>
              <a:t>態度</a:t>
            </a:r>
            <a:endParaRPr lang="en-US" altLang="zh-TW" sz="3200" dirty="0" smtClean="0"/>
          </a:p>
          <a:p>
            <a:pPr marL="357188" indent="-357188">
              <a:spcAft>
                <a:spcPts val="600"/>
              </a:spcAft>
              <a:buNone/>
            </a:pPr>
            <a:r>
              <a:rPr lang="zh-TW" altLang="en-US" sz="3200" dirty="0" smtClean="0">
                <a:sym typeface="Wingdings" panose="05000000000000000000" pitchFamily="2" charset="2"/>
              </a:rPr>
              <a:t></a:t>
            </a:r>
            <a:r>
              <a:rPr lang="zh-TW" altLang="en-US" sz="3200" dirty="0" smtClean="0"/>
              <a:t>認知上：增進</a:t>
            </a:r>
            <a:r>
              <a:rPr lang="zh-TW" altLang="en-US" sz="3200" dirty="0"/>
              <a:t>理解</a:t>
            </a:r>
            <a:r>
              <a:rPr lang="zh-TW" altLang="en-US" sz="3200" dirty="0" smtClean="0"/>
              <a:t>或提升記憶，強化讀者</a:t>
            </a:r>
            <a:r>
              <a:rPr lang="zh-TW" altLang="en-US" sz="3200" dirty="0"/>
              <a:t>對文本內容的</a:t>
            </a:r>
            <a:r>
              <a:rPr lang="zh-TW" altLang="en-US" sz="3200" dirty="0" smtClean="0"/>
              <a:t>學習效率，</a:t>
            </a:r>
            <a:r>
              <a:rPr lang="zh-TW" altLang="en-US" sz="3200" dirty="0"/>
              <a:t>此外還有</a:t>
            </a:r>
            <a:r>
              <a:rPr lang="zh-TW" altLang="en-US" sz="3200" dirty="0" smtClean="0"/>
              <a:t>提供額外</a:t>
            </a:r>
            <a:r>
              <a:rPr lang="zh-TW" altLang="en-US" sz="3200" dirty="0"/>
              <a:t>訊息的</a:t>
            </a:r>
            <a:r>
              <a:rPr lang="zh-TW" altLang="en-US" sz="3200" dirty="0" smtClean="0"/>
              <a:t>功能。</a:t>
            </a:r>
            <a:endParaRPr lang="en-US" altLang="zh-TW" sz="3200" dirty="0" smtClean="0"/>
          </a:p>
          <a:p>
            <a:pPr marL="357188" indent="-357188">
              <a:spcAft>
                <a:spcPts val="600"/>
              </a:spcAft>
              <a:buNone/>
            </a:pPr>
            <a:r>
              <a:rPr lang="zh-TW" altLang="en-US" sz="3200" dirty="0" smtClean="0">
                <a:sym typeface="Wingdings" panose="05000000000000000000" pitchFamily="2" charset="2"/>
              </a:rPr>
              <a:t></a:t>
            </a:r>
            <a:r>
              <a:rPr lang="zh-TW" altLang="en-US" sz="3200" dirty="0" smtClean="0"/>
              <a:t>補償功能：針對</a:t>
            </a:r>
            <a:r>
              <a:rPr lang="zh-TW" altLang="en-US" sz="3200" dirty="0"/>
              <a:t>閱讀能力較差的讀者而言，他們較</a:t>
            </a:r>
            <a:r>
              <a:rPr lang="zh-TW" altLang="en-US" sz="3200" dirty="0" smtClean="0"/>
              <a:t>仰賴</a:t>
            </a:r>
            <a:r>
              <a:rPr lang="zh-TW" altLang="en-US" sz="3200" dirty="0"/>
              <a:t>讀圖來</a:t>
            </a:r>
            <a:r>
              <a:rPr lang="zh-TW" altLang="en-US" sz="3200" dirty="0" smtClean="0"/>
              <a:t>理解。</a:t>
            </a:r>
            <a:endParaRPr lang="zh-TW" altLang="en-US" sz="3200" dirty="0"/>
          </a:p>
        </p:txBody>
      </p:sp>
      <p:sp>
        <p:nvSpPr>
          <p:cNvPr id="4" name="動作按鈕: 返回 3">
            <a:hlinkClick r:id="rId2" action="ppaction://hlinksldjump" highlightClick="1"/>
          </p:cNvPr>
          <p:cNvSpPr/>
          <p:nvPr/>
        </p:nvSpPr>
        <p:spPr>
          <a:xfrm>
            <a:off x="10972800" y="6019800"/>
            <a:ext cx="990600" cy="685800"/>
          </a:xfrm>
          <a:prstGeom prst="actionButtonReturn">
            <a:avLst/>
          </a:prstGeom>
          <a:solidFill>
            <a:srgbClr val="0070C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Tree>
    <p:extLst>
      <p:ext uri="{BB962C8B-B14F-4D97-AF65-F5344CB8AC3E}">
        <p14:creationId xmlns:p14="http://schemas.microsoft.com/office/powerpoint/2010/main" val="3565194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6"/>
            <a:ext cx="10515600" cy="1082674"/>
          </a:xfrm>
        </p:spPr>
        <p:txBody>
          <a:bodyPr>
            <a:noAutofit/>
          </a:bodyPr>
          <a:lstStyle/>
          <a:p>
            <a:r>
              <a:rPr lang="zh-TW" altLang="en-US" sz="5400" b="1" dirty="0"/>
              <a:t>有效的閱讀理解策略</a:t>
            </a:r>
            <a:r>
              <a:rPr lang="en-US" altLang="zh-TW" sz="5400" b="1" dirty="0" smtClean="0"/>
              <a:t>~</a:t>
            </a:r>
            <a:r>
              <a:rPr lang="zh-TW" altLang="en-US" sz="5400" b="1" dirty="0" smtClean="0"/>
              <a:t>理解與監控</a:t>
            </a:r>
            <a:endParaRPr lang="zh-TW" altLang="en-US" sz="5400" b="1" dirty="0"/>
          </a:p>
        </p:txBody>
      </p:sp>
      <p:sp>
        <p:nvSpPr>
          <p:cNvPr id="5" name="文字版面配置區 4"/>
          <p:cNvSpPr>
            <a:spLocks noGrp="1"/>
          </p:cNvSpPr>
          <p:nvPr>
            <p:ph type="body" sz="half" idx="2"/>
          </p:nvPr>
        </p:nvSpPr>
        <p:spPr>
          <a:xfrm>
            <a:off x="6477000" y="1905000"/>
            <a:ext cx="5486400" cy="2830830"/>
          </a:xfrm>
        </p:spPr>
        <p:txBody>
          <a:bodyPr>
            <a:noAutofit/>
          </a:bodyPr>
          <a:lstStyle/>
          <a:p>
            <a:r>
              <a:rPr lang="zh-TW" altLang="en-US" sz="2400" b="1" dirty="0"/>
              <a:t>「理解監控」</a:t>
            </a:r>
            <a:r>
              <a:rPr lang="zh-TW" altLang="en-US" sz="2400" b="1" dirty="0" smtClean="0"/>
              <a:t>的步驟：</a:t>
            </a:r>
            <a:endParaRPr lang="zh-TW" altLang="en-US" sz="2400" b="1" dirty="0"/>
          </a:p>
          <a:p>
            <a:r>
              <a:rPr lang="en-US" altLang="zh-TW" sz="2400" b="1" dirty="0" smtClean="0"/>
              <a:t>1.</a:t>
            </a:r>
            <a:r>
              <a:rPr lang="zh-TW" altLang="en-US" sz="2400" b="1" dirty="0" smtClean="0"/>
              <a:t>每</a:t>
            </a:r>
            <a:r>
              <a:rPr lang="zh-TW" altLang="en-US" sz="2400" b="1" dirty="0"/>
              <a:t>讀完一段就評估自己的理解程度。</a:t>
            </a:r>
          </a:p>
          <a:p>
            <a:r>
              <a:rPr lang="en-US" altLang="zh-TW" sz="2400" b="1" dirty="0" smtClean="0"/>
              <a:t>2.</a:t>
            </a:r>
            <a:r>
              <a:rPr lang="zh-TW" altLang="en-US" sz="2400" b="1" dirty="0" smtClean="0"/>
              <a:t>找出</a:t>
            </a:r>
            <a:r>
              <a:rPr lang="zh-TW" altLang="en-US" sz="2400" b="1" dirty="0"/>
              <a:t>自己理解困難的地方在哪裡。</a:t>
            </a:r>
          </a:p>
          <a:p>
            <a:r>
              <a:rPr lang="en-US" altLang="zh-TW" sz="2400" b="1" dirty="0" smtClean="0"/>
              <a:t>3.</a:t>
            </a:r>
            <a:r>
              <a:rPr lang="zh-TW" altLang="en-US" sz="2400" b="1" dirty="0" smtClean="0"/>
              <a:t>想想可以</a:t>
            </a:r>
            <a:r>
              <a:rPr lang="zh-TW" altLang="en-US" sz="2400" b="1" dirty="0"/>
              <a:t>使用哪些方法幫助自己</a:t>
            </a:r>
            <a:r>
              <a:rPr lang="zh-TW" altLang="en-US" sz="2400" b="1" dirty="0" smtClean="0"/>
              <a:t>理解</a:t>
            </a:r>
            <a:endParaRPr lang="zh-TW" altLang="en-US" sz="2400" b="1" dirty="0"/>
          </a:p>
          <a:p>
            <a:pPr marL="273050" indent="-273050"/>
            <a:r>
              <a:rPr lang="en-US" altLang="zh-TW" sz="2400" b="1" dirty="0" smtClean="0"/>
              <a:t>4.</a:t>
            </a:r>
            <a:r>
              <a:rPr lang="zh-TW" altLang="en-US" sz="2400" b="1" dirty="0" smtClean="0"/>
              <a:t>重新</a:t>
            </a:r>
            <a:r>
              <a:rPr lang="zh-TW" altLang="en-US" sz="2400" b="1" dirty="0"/>
              <a:t>評估理解程度，以及所使用的方法對文章的理解是否有幫助。</a:t>
            </a:r>
          </a:p>
        </p:txBody>
      </p:sp>
      <p:pic>
        <p:nvPicPr>
          <p:cNvPr id="7" name="圖片版面配置區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2295" b="12295"/>
          <a:stretch>
            <a:fillRect/>
          </a:stretch>
        </p:blipFill>
        <p:spPr/>
      </p:pic>
      <p:sp>
        <p:nvSpPr>
          <p:cNvPr id="6" name="圓角矩形 5"/>
          <p:cNvSpPr/>
          <p:nvPr/>
        </p:nvSpPr>
        <p:spPr>
          <a:xfrm>
            <a:off x="1828800" y="5105400"/>
            <a:ext cx="7696200" cy="1600200"/>
          </a:xfrm>
          <a:prstGeom prst="roundRect">
            <a:avLst/>
          </a:prstGeom>
          <a:solidFill>
            <a:srgbClr val="00569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400" b="1" dirty="0" smtClean="0"/>
              <a:t>理解監控是</a:t>
            </a:r>
            <a:r>
              <a:rPr lang="zh-TW" altLang="en-US" sz="2400" b="1" dirty="0"/>
              <a:t>指：讀者在閱讀的過程中，對於自己理解文本之程度的</a:t>
            </a:r>
            <a:r>
              <a:rPr lang="zh-TW" altLang="en-US" sz="2400" b="1" dirty="0" smtClean="0"/>
              <a:t>自我評估</a:t>
            </a:r>
            <a:r>
              <a:rPr lang="zh-TW" altLang="en-US" sz="2400" b="1" dirty="0"/>
              <a:t>與策略運用</a:t>
            </a:r>
            <a:r>
              <a:rPr lang="zh-TW" altLang="en-US" sz="2400" b="1" dirty="0" smtClean="0"/>
              <a:t>。讀者</a:t>
            </a:r>
            <a:r>
              <a:rPr lang="zh-TW" altLang="en-US" sz="2400" b="1" dirty="0"/>
              <a:t>在閱讀過程中，能自我</a:t>
            </a:r>
            <a:r>
              <a:rPr lang="zh-TW" altLang="en-US" sz="2400" b="1" dirty="0" smtClean="0"/>
              <a:t>評估自己</a:t>
            </a:r>
            <a:r>
              <a:rPr lang="zh-TW" altLang="en-US" sz="2400" b="1" dirty="0"/>
              <a:t>的閱讀理解狀況，對理解狀況有所覺察，並採取適當的方法處理，將會</a:t>
            </a:r>
            <a:r>
              <a:rPr lang="zh-TW" altLang="en-US" sz="2400" b="1" dirty="0" smtClean="0"/>
              <a:t>有助於</a:t>
            </a:r>
            <a:r>
              <a:rPr lang="zh-TW" altLang="en-US" sz="2400" b="1" dirty="0"/>
              <a:t>閱讀理解的</a:t>
            </a:r>
            <a:r>
              <a:rPr lang="zh-TW" altLang="en-US" sz="2400" b="1" dirty="0" smtClean="0"/>
              <a:t>提升。</a:t>
            </a:r>
            <a:endParaRPr lang="zh-TW" altLang="en-US" sz="2400" b="1" dirty="0"/>
          </a:p>
        </p:txBody>
      </p:sp>
    </p:spTree>
    <p:extLst>
      <p:ext uri="{BB962C8B-B14F-4D97-AF65-F5344CB8AC3E}">
        <p14:creationId xmlns:p14="http://schemas.microsoft.com/office/powerpoint/2010/main" val="2644213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838200" y="365126"/>
            <a:ext cx="5562600" cy="930274"/>
          </a:xfrm>
        </p:spPr>
        <p:txBody>
          <a:bodyPr>
            <a:normAutofit/>
          </a:bodyPr>
          <a:lstStyle/>
          <a:p>
            <a:r>
              <a:rPr lang="zh-TW" altLang="en-US" dirty="0"/>
              <a:t>提升理解監控的</a:t>
            </a:r>
            <a:r>
              <a:rPr lang="zh-TW" altLang="en-US" dirty="0" smtClean="0"/>
              <a:t>策略</a:t>
            </a:r>
            <a:endParaRPr lang="zh-TW" altLang="en-US" dirty="0"/>
          </a:p>
        </p:txBody>
      </p:sp>
      <p:sp>
        <p:nvSpPr>
          <p:cNvPr id="6" name="內容版面配置區 5"/>
          <p:cNvSpPr>
            <a:spLocks noGrp="1"/>
          </p:cNvSpPr>
          <p:nvPr>
            <p:ph idx="1"/>
          </p:nvPr>
        </p:nvSpPr>
        <p:spPr>
          <a:xfrm>
            <a:off x="1524000" y="1447800"/>
            <a:ext cx="9144000" cy="5029200"/>
          </a:xfrm>
        </p:spPr>
        <p:txBody>
          <a:bodyPr>
            <a:normAutofit/>
          </a:bodyPr>
          <a:lstStyle/>
          <a:p>
            <a:pPr marL="0" indent="0">
              <a:lnSpc>
                <a:spcPts val="4600"/>
              </a:lnSpc>
              <a:buNone/>
            </a:pPr>
            <a:r>
              <a:rPr lang="en-US" altLang="zh-TW" sz="3200" dirty="0" smtClean="0">
                <a:solidFill>
                  <a:schemeClr val="tx1">
                    <a:lumMod val="50000"/>
                  </a:schemeClr>
                </a:solidFill>
              </a:rPr>
              <a:t>1</a:t>
            </a:r>
            <a:r>
              <a:rPr lang="en-US" altLang="zh-TW" sz="3200" dirty="0">
                <a:solidFill>
                  <a:schemeClr val="tx1">
                    <a:lumMod val="50000"/>
                  </a:schemeClr>
                </a:solidFill>
              </a:rPr>
              <a:t>.</a:t>
            </a:r>
            <a:r>
              <a:rPr lang="zh-TW" altLang="en-US" sz="3200" dirty="0">
                <a:solidFill>
                  <a:schemeClr val="tx1">
                    <a:lumMod val="50000"/>
                  </a:schemeClr>
                </a:solidFill>
              </a:rPr>
              <a:t>放慢閱讀速度</a:t>
            </a:r>
          </a:p>
          <a:p>
            <a:pPr marL="0" indent="0">
              <a:lnSpc>
                <a:spcPts val="4600"/>
              </a:lnSpc>
              <a:buNone/>
            </a:pPr>
            <a:r>
              <a:rPr lang="en-US" altLang="zh-TW" sz="3200" dirty="0">
                <a:solidFill>
                  <a:schemeClr val="tx1">
                    <a:lumMod val="50000"/>
                  </a:schemeClr>
                </a:solidFill>
              </a:rPr>
              <a:t>2.</a:t>
            </a:r>
            <a:r>
              <a:rPr lang="zh-TW" altLang="en-US" sz="3200" dirty="0">
                <a:solidFill>
                  <a:schemeClr val="tx1">
                    <a:lumMod val="50000"/>
                  </a:schemeClr>
                </a:solidFill>
              </a:rPr>
              <a:t>再讀一次</a:t>
            </a:r>
          </a:p>
          <a:p>
            <a:pPr marL="0" indent="0">
              <a:lnSpc>
                <a:spcPts val="4600"/>
              </a:lnSpc>
              <a:buNone/>
            </a:pPr>
            <a:r>
              <a:rPr lang="en-US" altLang="zh-TW" sz="3200" dirty="0">
                <a:solidFill>
                  <a:schemeClr val="tx1">
                    <a:lumMod val="50000"/>
                  </a:schemeClr>
                </a:solidFill>
              </a:rPr>
              <a:t>3.</a:t>
            </a:r>
            <a:r>
              <a:rPr lang="zh-TW" altLang="en-US" sz="3200" dirty="0">
                <a:solidFill>
                  <a:schemeClr val="tx1">
                    <a:lumMod val="50000"/>
                  </a:schemeClr>
                </a:solidFill>
              </a:rPr>
              <a:t>試著說說看，看能否說出文章重點</a:t>
            </a:r>
          </a:p>
          <a:p>
            <a:pPr marL="357188" indent="-357188">
              <a:lnSpc>
                <a:spcPts val="4600"/>
              </a:lnSpc>
              <a:buNone/>
            </a:pPr>
            <a:r>
              <a:rPr lang="en-US" altLang="zh-TW" sz="3200" dirty="0">
                <a:solidFill>
                  <a:schemeClr val="tx1">
                    <a:lumMod val="50000"/>
                  </a:schemeClr>
                </a:solidFill>
              </a:rPr>
              <a:t>4.</a:t>
            </a:r>
            <a:r>
              <a:rPr lang="zh-TW" altLang="en-US" sz="3200" dirty="0">
                <a:solidFill>
                  <a:schemeClr val="tx1">
                    <a:lumMod val="50000"/>
                  </a:schemeClr>
                </a:solidFill>
              </a:rPr>
              <a:t>用畫重點的方式，將文章再予以</a:t>
            </a:r>
            <a:r>
              <a:rPr lang="zh-TW" altLang="en-US" sz="3200" dirty="0" smtClean="0">
                <a:solidFill>
                  <a:schemeClr val="tx1">
                    <a:lumMod val="50000"/>
                  </a:schemeClr>
                </a:solidFill>
              </a:rPr>
              <a:t>分段</a:t>
            </a:r>
            <a:r>
              <a:rPr lang="zh-TW" altLang="en-US" sz="3200" dirty="0">
                <a:solidFill>
                  <a:schemeClr val="tx1">
                    <a:lumMod val="50000"/>
                  </a:schemeClr>
                </a:solidFill>
              </a:rPr>
              <a:t>，可以將內容分段消化吸收。</a:t>
            </a:r>
          </a:p>
          <a:p>
            <a:pPr marL="0" indent="0">
              <a:lnSpc>
                <a:spcPts val="4600"/>
              </a:lnSpc>
              <a:buNone/>
            </a:pPr>
            <a:r>
              <a:rPr lang="en-US" altLang="zh-TW" sz="3200" dirty="0">
                <a:solidFill>
                  <a:schemeClr val="tx1">
                    <a:lumMod val="50000"/>
                  </a:schemeClr>
                </a:solidFill>
              </a:rPr>
              <a:t>5.</a:t>
            </a:r>
            <a:r>
              <a:rPr lang="zh-TW" altLang="en-US" sz="3200" dirty="0">
                <a:solidFill>
                  <a:schemeClr val="tx1">
                    <a:lumMod val="50000"/>
                  </a:schemeClr>
                </a:solidFill>
              </a:rPr>
              <a:t>由</a:t>
            </a:r>
            <a:r>
              <a:rPr lang="zh-TW" altLang="en-US" sz="3200" dirty="0" smtClean="0">
                <a:solidFill>
                  <a:schemeClr val="tx1">
                    <a:lumMod val="50000"/>
                  </a:schemeClr>
                </a:solidFill>
              </a:rPr>
              <a:t>上、下文</a:t>
            </a:r>
            <a:r>
              <a:rPr lang="zh-TW" altLang="en-US" sz="3200" dirty="0">
                <a:solidFill>
                  <a:schemeClr val="tx1">
                    <a:lumMod val="50000"/>
                  </a:schemeClr>
                </a:solidFill>
              </a:rPr>
              <a:t>協助推論</a:t>
            </a:r>
          </a:p>
          <a:p>
            <a:pPr marL="0" indent="0">
              <a:lnSpc>
                <a:spcPts val="4600"/>
              </a:lnSpc>
              <a:buNone/>
            </a:pPr>
            <a:r>
              <a:rPr lang="en-US" altLang="zh-TW" sz="3200" dirty="0">
                <a:solidFill>
                  <a:schemeClr val="tx1">
                    <a:lumMod val="50000"/>
                  </a:schemeClr>
                </a:solidFill>
              </a:rPr>
              <a:t>6.</a:t>
            </a:r>
            <a:r>
              <a:rPr lang="zh-TW" altLang="en-US" sz="3200" dirty="0">
                <a:solidFill>
                  <a:schemeClr val="tx1">
                    <a:lumMod val="50000"/>
                  </a:schemeClr>
                </a:solidFill>
              </a:rPr>
              <a:t>將文字圖像化，協助理解。</a:t>
            </a:r>
          </a:p>
          <a:p>
            <a:endParaRPr lang="zh-TW" altLang="en-US" sz="1000" dirty="0"/>
          </a:p>
        </p:txBody>
      </p:sp>
      <p:sp>
        <p:nvSpPr>
          <p:cNvPr id="7" name="動作按鈕: 返回 6">
            <a:hlinkClick r:id="rId2" action="ppaction://hlinksldjump" highlightClick="1"/>
          </p:cNvPr>
          <p:cNvSpPr/>
          <p:nvPr/>
        </p:nvSpPr>
        <p:spPr>
          <a:xfrm>
            <a:off x="10972800" y="6019800"/>
            <a:ext cx="990600" cy="685800"/>
          </a:xfrm>
          <a:prstGeom prst="actionButtonReturn">
            <a:avLst/>
          </a:prstGeom>
          <a:solidFill>
            <a:srgbClr val="0070C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Tree>
    <p:extLst>
      <p:ext uri="{BB962C8B-B14F-4D97-AF65-F5344CB8AC3E}">
        <p14:creationId xmlns:p14="http://schemas.microsoft.com/office/powerpoint/2010/main" val="4095479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ãè¥¿ç¾ç¾åãçåçæå°çµæ"/>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9702" l="0" r="99456">
                        <a14:foregroundMark x1="18149" y1="89121" x2="18149" y2="89121"/>
                        <a14:foregroundMark x1="30853" y1="18033" x2="30853" y2="18033"/>
                        <a14:foregroundMark x1="29855" y1="18182" x2="29855" y2="18182"/>
                        <a14:foregroundMark x1="29220" y1="18033" x2="29220" y2="18033"/>
                        <a14:foregroundMark x1="28040" y1="17586" x2="28040" y2="17586"/>
                      </a14:backgroundRemoval>
                    </a14:imgEffect>
                  </a14:imgLayer>
                </a14:imgProps>
              </a:ext>
              <a:ext uri="{28A0092B-C50C-407E-A947-70E740481C1C}">
                <a14:useLocalDpi xmlns:a14="http://schemas.microsoft.com/office/drawing/2010/main" val="0"/>
              </a:ext>
            </a:extLst>
          </a:blip>
          <a:srcRect/>
          <a:stretch>
            <a:fillRect/>
          </a:stretch>
        </p:blipFill>
        <p:spPr bwMode="auto">
          <a:xfrm>
            <a:off x="272016" y="1130456"/>
            <a:ext cx="3124200" cy="3804608"/>
          </a:xfrm>
          <a:prstGeom prst="rect">
            <a:avLst/>
          </a:prstGeom>
          <a:noFill/>
          <a:extLst>
            <a:ext uri="{909E8E84-426E-40DD-AFC4-6F175D3DCCD1}">
              <a14:hiddenFill xmlns:a14="http://schemas.microsoft.com/office/drawing/2010/main">
                <a:solidFill>
                  <a:srgbClr val="FFFFFF"/>
                </a:solidFill>
              </a14:hiddenFill>
            </a:ext>
          </a:extLst>
        </p:spPr>
      </p:pic>
      <p:sp>
        <p:nvSpPr>
          <p:cNvPr id="3" name="內容版面配置區 2"/>
          <p:cNvSpPr>
            <a:spLocks noGrp="1"/>
          </p:cNvSpPr>
          <p:nvPr>
            <p:ph idx="1"/>
          </p:nvPr>
        </p:nvSpPr>
        <p:spPr>
          <a:xfrm>
            <a:off x="1424763" y="155804"/>
            <a:ext cx="3258879" cy="1341120"/>
          </a:xfrm>
        </p:spPr>
        <p:txBody>
          <a:bodyPr>
            <a:normAutofit/>
          </a:bodyPr>
          <a:lstStyle/>
          <a:p>
            <a:pPr marL="0" indent="0">
              <a:lnSpc>
                <a:spcPts val="4300"/>
              </a:lnSpc>
              <a:buNone/>
            </a:pPr>
            <a:r>
              <a:rPr lang="zh-TW" altLang="en-US" sz="2800" dirty="0" smtClean="0"/>
              <a:t>原作：</a:t>
            </a:r>
            <a:r>
              <a:rPr lang="zh-TW" altLang="en-US" sz="2800" dirty="0"/>
              <a:t>尾</a:t>
            </a:r>
            <a:r>
              <a:rPr lang="zh-TW" altLang="en-US" sz="2800" dirty="0" smtClean="0"/>
              <a:t>田榮一郎</a:t>
            </a:r>
            <a:endParaRPr lang="en-US" altLang="zh-TW" sz="2800" dirty="0" smtClean="0"/>
          </a:p>
          <a:p>
            <a:pPr marL="0" indent="0">
              <a:lnSpc>
                <a:spcPts val="4300"/>
              </a:lnSpc>
              <a:buNone/>
            </a:pPr>
            <a:r>
              <a:rPr lang="en-US" altLang="zh-TW" sz="2800" dirty="0" smtClean="0"/>
              <a:t>《</a:t>
            </a:r>
            <a:r>
              <a:rPr lang="zh-TW" altLang="en-US" sz="2800" dirty="0" smtClean="0"/>
              <a:t>航海王</a:t>
            </a:r>
            <a:r>
              <a:rPr lang="en-US" altLang="zh-TW" sz="2800" dirty="0" smtClean="0">
                <a:latin typeface="標楷體" panose="03000509000000000000" pitchFamily="65" charset="-120"/>
                <a:ea typeface="標楷體" panose="03000509000000000000" pitchFamily="65" charset="-120"/>
              </a:rPr>
              <a:t>•</a:t>
            </a:r>
            <a:r>
              <a:rPr lang="zh-TW" altLang="en-US" sz="2800" dirty="0" smtClean="0">
                <a:sym typeface="Wingdings" panose="05000000000000000000" pitchFamily="2" charset="2"/>
              </a:rPr>
              <a:t>卷</a:t>
            </a:r>
            <a:r>
              <a:rPr lang="en-US" altLang="zh-TW" sz="2800" dirty="0" smtClean="0">
                <a:sym typeface="Wingdings" panose="05000000000000000000" pitchFamily="2" charset="2"/>
              </a:rPr>
              <a:t>16</a:t>
            </a:r>
            <a:r>
              <a:rPr lang="en-US" altLang="zh-TW" sz="2800" dirty="0"/>
              <a:t>》</a:t>
            </a:r>
            <a:endParaRPr lang="zh-TW" altLang="en-US" sz="2800" dirty="0"/>
          </a:p>
        </p:txBody>
      </p:sp>
      <p:pic>
        <p:nvPicPr>
          <p:cNvPr id="4" name="圖片 3"/>
          <p:cNvPicPr>
            <a:picLocks noChangeAspect="1"/>
          </p:cNvPicPr>
          <p:nvPr/>
        </p:nvPicPr>
        <p:blipFill rotWithShape="1">
          <a:blip r:embed="rId4"/>
          <a:srcRect l="16666" t="3735" r="50770" b="24527"/>
          <a:stretch/>
        </p:blipFill>
        <p:spPr>
          <a:xfrm>
            <a:off x="5105400" y="131134"/>
            <a:ext cx="5486400" cy="6324600"/>
          </a:xfrm>
          <a:prstGeom prst="rect">
            <a:avLst/>
          </a:prstGeom>
          <a:ln w="88900" cap="sq" cmpd="thickThin">
            <a:solidFill>
              <a:srgbClr val="000000"/>
            </a:solidFill>
            <a:prstDash val="solid"/>
            <a:miter lim="800000"/>
          </a:ln>
          <a:effectLst>
            <a:innerShdw blurRad="76200">
              <a:srgbClr val="000000"/>
            </a:innerShdw>
          </a:effectLst>
        </p:spPr>
      </p:pic>
      <p:pic>
        <p:nvPicPr>
          <p:cNvPr id="1026" name="Picture 2" descr="ãå¤è¾å¨ãçåçæå°çµæ"/>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98889" l="10000" r="90000">
                        <a14:foregroundMark x1="75703" y1="72500" x2="75703" y2="72500"/>
                        <a14:foregroundMark x1="69844" y1="76806" x2="69844" y2="76806"/>
                        <a14:foregroundMark x1="69688" y1="75556" x2="69688" y2="75556"/>
                        <a14:foregroundMark x1="82188" y1="53889" x2="82188" y2="53889"/>
                        <a14:foregroundMark x1="84219" y1="54861" x2="84219" y2="54861"/>
                        <a14:foregroundMark x1="83125" y1="49861" x2="83125" y2="49861"/>
                      </a14:backgroundRemoval>
                    </a14:imgEffect>
                  </a14:imgLayer>
                </a14:imgProps>
              </a:ext>
              <a:ext uri="{28A0092B-C50C-407E-A947-70E740481C1C}">
                <a14:useLocalDpi xmlns:a14="http://schemas.microsoft.com/office/drawing/2010/main" val="0"/>
              </a:ext>
            </a:extLst>
          </a:blip>
          <a:srcRect l="18000" t="909" r="12139" b="11111"/>
          <a:stretch/>
        </p:blipFill>
        <p:spPr bwMode="auto">
          <a:xfrm>
            <a:off x="2021958" y="4495800"/>
            <a:ext cx="2661684" cy="1885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4120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3352800" y="1447800"/>
            <a:ext cx="6096000" cy="1905000"/>
          </a:xfrm>
        </p:spPr>
        <p:txBody>
          <a:bodyPr>
            <a:noAutofit/>
          </a:bodyPr>
          <a:lstStyle/>
          <a:p>
            <a:r>
              <a:rPr lang="zh-TW" altLang="en-US" sz="11500" b="1" spc="50" dirty="0" smtClean="0">
                <a:ln w="9525" cmpd="sng">
                  <a:solidFill>
                    <a:schemeClr val="accent6">
                      <a:lumMod val="50000"/>
                    </a:schemeClr>
                  </a:solidFill>
                  <a:prstDash val="solid"/>
                </a:ln>
                <a:solidFill>
                  <a:srgbClr val="70AD47">
                    <a:tint val="1000"/>
                  </a:srgbClr>
                </a:solidFill>
                <a:effectLst>
                  <a:glow rad="38100">
                    <a:schemeClr val="accent1">
                      <a:alpha val="40000"/>
                    </a:schemeClr>
                  </a:glow>
                </a:effectLst>
              </a:rPr>
              <a:t>謝謝</a:t>
            </a:r>
            <a:r>
              <a:rPr lang="zh-TW" altLang="en-US" sz="11500" b="1" spc="50" dirty="0">
                <a:ln w="9525" cmpd="sng">
                  <a:solidFill>
                    <a:schemeClr val="accent6">
                      <a:lumMod val="50000"/>
                    </a:schemeClr>
                  </a:solidFill>
                  <a:prstDash val="solid"/>
                </a:ln>
                <a:solidFill>
                  <a:srgbClr val="70AD47">
                    <a:tint val="1000"/>
                  </a:srgbClr>
                </a:solidFill>
                <a:effectLst>
                  <a:glow rad="38100">
                    <a:schemeClr val="accent1">
                      <a:alpha val="40000"/>
                    </a:schemeClr>
                  </a:glow>
                </a:effectLst>
              </a:rPr>
              <a:t>聆聽</a:t>
            </a:r>
          </a:p>
        </p:txBody>
      </p:sp>
    </p:spTree>
    <p:extLst>
      <p:ext uri="{BB962C8B-B14F-4D97-AF65-F5344CB8AC3E}">
        <p14:creationId xmlns:p14="http://schemas.microsoft.com/office/powerpoint/2010/main" val="1116883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srcRect l="16666" t="1481" r="18302" b="6570"/>
          <a:stretch/>
        </p:blipFill>
        <p:spPr>
          <a:xfrm>
            <a:off x="1600200" y="152400"/>
            <a:ext cx="10363200" cy="65532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647554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版面配置區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7507" r="17507"/>
          <a:stretch>
            <a:fillRect/>
          </a:stretch>
        </p:blipFill>
        <p:spPr>
          <a:xfrm>
            <a:off x="1009650" y="1112838"/>
            <a:ext cx="3638550" cy="3751262"/>
          </a:xfrm>
        </p:spPr>
      </p:pic>
      <p:pic>
        <p:nvPicPr>
          <p:cNvPr id="8" name="圖片版面配置區 7"/>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7524" b="7524"/>
          <a:stretch>
            <a:fillRect/>
          </a:stretch>
        </p:blipFill>
        <p:spPr/>
      </p:pic>
      <p:sp>
        <p:nvSpPr>
          <p:cNvPr id="4" name="文字版面配置區 3"/>
          <p:cNvSpPr>
            <a:spLocks noGrp="1"/>
          </p:cNvSpPr>
          <p:nvPr>
            <p:ph type="body" sz="quarter" idx="14"/>
          </p:nvPr>
        </p:nvSpPr>
        <p:spPr/>
        <p:txBody>
          <a:bodyPr>
            <a:normAutofit fontScale="92500"/>
          </a:bodyPr>
          <a:lstStyle/>
          <a:p>
            <a:pPr algn="ctr"/>
            <a:r>
              <a:rPr lang="zh-TW" altLang="en-US" sz="5400" b="1" dirty="0" smtClean="0"/>
              <a:t>識字詞能力</a:t>
            </a:r>
            <a:endParaRPr lang="zh-TW" altLang="en-US" sz="5400" b="1" dirty="0"/>
          </a:p>
        </p:txBody>
      </p:sp>
      <p:sp>
        <p:nvSpPr>
          <p:cNvPr id="5" name="文字版面配置區 4"/>
          <p:cNvSpPr>
            <a:spLocks noGrp="1"/>
          </p:cNvSpPr>
          <p:nvPr>
            <p:ph type="body" sz="quarter" idx="16"/>
          </p:nvPr>
        </p:nvSpPr>
        <p:spPr/>
        <p:txBody>
          <a:bodyPr>
            <a:normAutofit/>
          </a:bodyPr>
          <a:lstStyle/>
          <a:p>
            <a:pPr algn="ctr"/>
            <a:r>
              <a:rPr lang="zh-TW" altLang="en-US" sz="5400" b="1" dirty="0" smtClean="0"/>
              <a:t>語言理解</a:t>
            </a:r>
            <a:endParaRPr lang="zh-TW" altLang="en-US" sz="5400" b="1" dirty="0"/>
          </a:p>
        </p:txBody>
      </p:sp>
      <p:sp>
        <p:nvSpPr>
          <p:cNvPr id="10" name="矩形 9"/>
          <p:cNvSpPr/>
          <p:nvPr/>
        </p:nvSpPr>
        <p:spPr>
          <a:xfrm>
            <a:off x="10287000" y="2954042"/>
            <a:ext cx="1447800" cy="1323439"/>
          </a:xfrm>
          <a:prstGeom prst="rect">
            <a:avLst/>
          </a:prstGeom>
          <a:noFill/>
        </p:spPr>
        <p:txBody>
          <a:bodyPr wrap="square" lIns="91440" tIns="45720" rIns="91440" bIns="45720">
            <a:spAutoFit/>
          </a:bodyPr>
          <a:lstStyle/>
          <a:p>
            <a:pPr algn="ctr"/>
            <a:r>
              <a:rPr lang="zh-TW" altLang="en-US" sz="8000" b="1" spc="50" dirty="0" smtClean="0">
                <a:ln w="9525" cmpd="sng">
                  <a:solidFill>
                    <a:schemeClr val="accent2">
                      <a:lumMod val="50000"/>
                    </a:schemeClr>
                  </a:solidFill>
                  <a:prstDash val="solid"/>
                </a:ln>
                <a:solidFill>
                  <a:srgbClr val="70AD47">
                    <a:tint val="1000"/>
                  </a:srgbClr>
                </a:solidFill>
                <a:effectLst>
                  <a:glow rad="38100">
                    <a:schemeClr val="accent1">
                      <a:alpha val="40000"/>
                    </a:schemeClr>
                  </a:glow>
                </a:effectLst>
              </a:rPr>
              <a:t>讀</a:t>
            </a:r>
            <a:endParaRPr lang="zh-TW" altLang="en-US" sz="8000" b="1" cap="none" spc="50" dirty="0">
              <a:ln w="9525" cmpd="sng">
                <a:solidFill>
                  <a:schemeClr val="accent2">
                    <a:lumMod val="50000"/>
                  </a:schemeClr>
                </a:solidFill>
                <a:prstDash val="solid"/>
              </a:ln>
              <a:solidFill>
                <a:srgbClr val="70AD47">
                  <a:tint val="1000"/>
                </a:srgbClr>
              </a:solidFill>
              <a:effectLst>
                <a:glow rad="38100">
                  <a:schemeClr val="accent1">
                    <a:alpha val="40000"/>
                  </a:schemeClr>
                </a:glow>
              </a:effectLst>
            </a:endParaRPr>
          </a:p>
        </p:txBody>
      </p:sp>
      <p:sp>
        <p:nvSpPr>
          <p:cNvPr id="11" name="矩形 10"/>
          <p:cNvSpPr/>
          <p:nvPr/>
        </p:nvSpPr>
        <p:spPr>
          <a:xfrm>
            <a:off x="10744200" y="1698674"/>
            <a:ext cx="1447800" cy="1323439"/>
          </a:xfrm>
          <a:prstGeom prst="rect">
            <a:avLst/>
          </a:prstGeom>
          <a:noFill/>
        </p:spPr>
        <p:txBody>
          <a:bodyPr wrap="square" lIns="91440" tIns="45720" rIns="91440" bIns="45720">
            <a:spAutoFit/>
          </a:bodyPr>
          <a:lstStyle/>
          <a:p>
            <a:pPr algn="ctr"/>
            <a:r>
              <a:rPr lang="zh-TW" altLang="en-US" sz="8000" b="1" spc="50" dirty="0">
                <a:ln w="9525" cmpd="sng">
                  <a:solidFill>
                    <a:schemeClr val="accent2">
                      <a:lumMod val="50000"/>
                    </a:schemeClr>
                  </a:solidFill>
                  <a:prstDash val="solid"/>
                </a:ln>
                <a:solidFill>
                  <a:srgbClr val="70AD47">
                    <a:tint val="1000"/>
                  </a:srgbClr>
                </a:solidFill>
                <a:effectLst>
                  <a:glow rad="38100">
                    <a:schemeClr val="accent1">
                      <a:alpha val="40000"/>
                    </a:schemeClr>
                  </a:glow>
                </a:effectLst>
              </a:rPr>
              <a:t>閱</a:t>
            </a:r>
            <a:endParaRPr lang="zh-TW" altLang="en-US" sz="8000" b="1" cap="none" spc="50" dirty="0">
              <a:ln w="9525" cmpd="sng">
                <a:solidFill>
                  <a:schemeClr val="accent2">
                    <a:lumMod val="50000"/>
                  </a:schemeClr>
                </a:solidFill>
                <a:prstDash val="solid"/>
              </a:ln>
              <a:solidFill>
                <a:srgbClr val="70AD47">
                  <a:tint val="1000"/>
                </a:srgbClr>
              </a:solidFill>
              <a:effectLst>
                <a:glow rad="38100">
                  <a:schemeClr val="accent1">
                    <a:alpha val="40000"/>
                  </a:schemeClr>
                </a:glow>
              </a:effectLst>
            </a:endParaRPr>
          </a:p>
        </p:txBody>
      </p:sp>
      <p:sp>
        <p:nvSpPr>
          <p:cNvPr id="12" name="矩形 11"/>
          <p:cNvSpPr/>
          <p:nvPr/>
        </p:nvSpPr>
        <p:spPr>
          <a:xfrm>
            <a:off x="9838660" y="4191689"/>
            <a:ext cx="1447800" cy="1323439"/>
          </a:xfrm>
          <a:prstGeom prst="rect">
            <a:avLst/>
          </a:prstGeom>
          <a:noFill/>
        </p:spPr>
        <p:txBody>
          <a:bodyPr wrap="square" lIns="91440" tIns="45720" rIns="91440" bIns="45720">
            <a:spAutoFit/>
          </a:bodyPr>
          <a:lstStyle/>
          <a:p>
            <a:pPr algn="ctr"/>
            <a:r>
              <a:rPr lang="zh-TW" altLang="en-US" sz="8000" b="1" spc="50" dirty="0" smtClean="0">
                <a:ln w="9525" cmpd="sng">
                  <a:solidFill>
                    <a:schemeClr val="accent2">
                      <a:lumMod val="50000"/>
                    </a:schemeClr>
                  </a:solidFill>
                  <a:prstDash val="solid"/>
                </a:ln>
                <a:solidFill>
                  <a:srgbClr val="70AD47">
                    <a:tint val="1000"/>
                  </a:srgbClr>
                </a:solidFill>
                <a:effectLst>
                  <a:glow rad="38100">
                    <a:schemeClr val="accent1">
                      <a:alpha val="40000"/>
                    </a:schemeClr>
                  </a:glow>
                </a:effectLst>
              </a:rPr>
              <a:t>理</a:t>
            </a:r>
            <a:endParaRPr lang="zh-TW" altLang="en-US" sz="8000" b="1" cap="none" spc="50" dirty="0">
              <a:ln w="9525" cmpd="sng">
                <a:solidFill>
                  <a:schemeClr val="accent2">
                    <a:lumMod val="50000"/>
                  </a:schemeClr>
                </a:solidFill>
                <a:prstDash val="solid"/>
              </a:ln>
              <a:solidFill>
                <a:srgbClr val="70AD47">
                  <a:tint val="1000"/>
                </a:srgbClr>
              </a:solidFill>
              <a:effectLst>
                <a:glow rad="38100">
                  <a:schemeClr val="accent1">
                    <a:alpha val="40000"/>
                  </a:schemeClr>
                </a:glow>
              </a:effectLst>
            </a:endParaRPr>
          </a:p>
        </p:txBody>
      </p:sp>
      <p:sp>
        <p:nvSpPr>
          <p:cNvPr id="13" name="矩形 12"/>
          <p:cNvSpPr/>
          <p:nvPr/>
        </p:nvSpPr>
        <p:spPr>
          <a:xfrm>
            <a:off x="9380947" y="5390493"/>
            <a:ext cx="1447800" cy="1323439"/>
          </a:xfrm>
          <a:prstGeom prst="rect">
            <a:avLst/>
          </a:prstGeom>
          <a:noFill/>
        </p:spPr>
        <p:txBody>
          <a:bodyPr wrap="square" lIns="91440" tIns="45720" rIns="91440" bIns="45720">
            <a:spAutoFit/>
          </a:bodyPr>
          <a:lstStyle/>
          <a:p>
            <a:pPr algn="ctr"/>
            <a:r>
              <a:rPr lang="zh-TW" altLang="en-US" sz="8000" b="1" spc="50" dirty="0" smtClean="0">
                <a:ln w="9525" cmpd="sng">
                  <a:solidFill>
                    <a:schemeClr val="accent2">
                      <a:lumMod val="50000"/>
                    </a:schemeClr>
                  </a:solidFill>
                  <a:prstDash val="solid"/>
                </a:ln>
                <a:solidFill>
                  <a:srgbClr val="70AD47">
                    <a:tint val="1000"/>
                  </a:srgbClr>
                </a:solidFill>
                <a:effectLst>
                  <a:glow rad="38100">
                    <a:schemeClr val="accent1">
                      <a:alpha val="40000"/>
                    </a:schemeClr>
                  </a:glow>
                </a:effectLst>
              </a:rPr>
              <a:t>解</a:t>
            </a:r>
            <a:endParaRPr lang="zh-TW" altLang="en-US" sz="8000" b="1" cap="none" spc="50" dirty="0">
              <a:ln w="9525" cmpd="sng">
                <a:solidFill>
                  <a:schemeClr val="accent2">
                    <a:lumMod val="50000"/>
                  </a:schemeClr>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498848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4800" y="76199"/>
            <a:ext cx="7391400" cy="744053"/>
          </a:xfrm>
        </p:spPr>
        <p:txBody>
          <a:bodyPr/>
          <a:lstStyle/>
          <a:p>
            <a:r>
              <a:rPr lang="zh-TW" altLang="en-US" dirty="0" smtClean="0">
                <a:sym typeface="Wingdings 2" panose="05020102010507070707" pitchFamily="18" charset="2"/>
              </a:rPr>
              <a:t></a:t>
            </a:r>
            <a:r>
              <a:rPr lang="zh-TW" altLang="en-US" dirty="0" smtClean="0"/>
              <a:t>語言理解可以分成三個層次</a:t>
            </a:r>
            <a:endParaRPr lang="zh-TW" altLang="en-US" dirty="0"/>
          </a:p>
        </p:txBody>
      </p:sp>
      <p:sp>
        <p:nvSpPr>
          <p:cNvPr id="6" name="手繪多邊形 5"/>
          <p:cNvSpPr/>
          <p:nvPr/>
        </p:nvSpPr>
        <p:spPr>
          <a:xfrm>
            <a:off x="1524001" y="5197195"/>
            <a:ext cx="8229599" cy="1203605"/>
          </a:xfrm>
          <a:custGeom>
            <a:avLst/>
            <a:gdLst>
              <a:gd name="connsiteX0" fmla="*/ 0 w 8128000"/>
              <a:gd name="connsiteY0" fmla="*/ 0 h 1338791"/>
              <a:gd name="connsiteX1" fmla="*/ 8128000 w 8128000"/>
              <a:gd name="connsiteY1" fmla="*/ 0 h 1338791"/>
              <a:gd name="connsiteX2" fmla="*/ 8128000 w 8128000"/>
              <a:gd name="connsiteY2" fmla="*/ 1338791 h 1338791"/>
              <a:gd name="connsiteX3" fmla="*/ 0 w 8128000"/>
              <a:gd name="connsiteY3" fmla="*/ 1338791 h 1338791"/>
              <a:gd name="connsiteX4" fmla="*/ 0 w 8128000"/>
              <a:gd name="connsiteY4" fmla="*/ 0 h 1338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338791">
                <a:moveTo>
                  <a:pt x="0" y="0"/>
                </a:moveTo>
                <a:lnTo>
                  <a:pt x="8128000" y="0"/>
                </a:lnTo>
                <a:lnTo>
                  <a:pt x="8128000" y="1338791"/>
                </a:lnTo>
                <a:lnTo>
                  <a:pt x="0" y="1338791"/>
                </a:lnTo>
                <a:lnTo>
                  <a:pt x="0" y="0"/>
                </a:lnTo>
                <a:close/>
              </a:path>
            </a:pathLst>
          </a:cu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142240" rIns="142240" bIns="758084" numCol="1" spcCol="1270" anchor="ctr" anchorCtr="0">
            <a:noAutofit/>
          </a:bodyPr>
          <a:lstStyle/>
          <a:p>
            <a:pPr lvl="0" algn="ctr" defTabSz="889000">
              <a:lnSpc>
                <a:spcPct val="90000"/>
              </a:lnSpc>
              <a:spcBef>
                <a:spcPct val="0"/>
              </a:spcBef>
              <a:spcAft>
                <a:spcPct val="35000"/>
              </a:spcAft>
            </a:pPr>
            <a:r>
              <a:rPr lang="zh-TW" altLang="en-US" sz="2800" b="1" kern="1200" dirty="0" smtClean="0"/>
              <a:t>情境模式的理解</a:t>
            </a:r>
            <a:endParaRPr lang="zh-TW" altLang="en-US" sz="2800" b="1" kern="1200" dirty="0"/>
          </a:p>
        </p:txBody>
      </p:sp>
      <p:sp>
        <p:nvSpPr>
          <p:cNvPr id="7" name="手繪多邊形 6"/>
          <p:cNvSpPr/>
          <p:nvPr/>
        </p:nvSpPr>
        <p:spPr>
          <a:xfrm>
            <a:off x="1524000" y="5791200"/>
            <a:ext cx="4114799" cy="734880"/>
          </a:xfrm>
          <a:custGeom>
            <a:avLst/>
            <a:gdLst>
              <a:gd name="connsiteX0" fmla="*/ 0 w 4064000"/>
              <a:gd name="connsiteY0" fmla="*/ 0 h 615844"/>
              <a:gd name="connsiteX1" fmla="*/ 4064000 w 4064000"/>
              <a:gd name="connsiteY1" fmla="*/ 0 h 615844"/>
              <a:gd name="connsiteX2" fmla="*/ 4064000 w 4064000"/>
              <a:gd name="connsiteY2" fmla="*/ 615844 h 615844"/>
              <a:gd name="connsiteX3" fmla="*/ 0 w 4064000"/>
              <a:gd name="connsiteY3" fmla="*/ 615844 h 615844"/>
              <a:gd name="connsiteX4" fmla="*/ 0 w 4064000"/>
              <a:gd name="connsiteY4" fmla="*/ 0 h 61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615844">
                <a:moveTo>
                  <a:pt x="0" y="0"/>
                </a:moveTo>
                <a:lnTo>
                  <a:pt x="4064000" y="0"/>
                </a:lnTo>
                <a:lnTo>
                  <a:pt x="4064000" y="615844"/>
                </a:lnTo>
                <a:lnTo>
                  <a:pt x="0" y="6158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4912" tIns="33020" rIns="184912" bIns="33020" numCol="1" spcCol="1270" anchor="ctr" anchorCtr="0">
            <a:noAutofit/>
          </a:bodyPr>
          <a:lstStyle/>
          <a:p>
            <a:pPr lvl="0" algn="ctr" defTabSz="1155700">
              <a:lnSpc>
                <a:spcPct val="90000"/>
              </a:lnSpc>
              <a:spcBef>
                <a:spcPct val="0"/>
              </a:spcBef>
              <a:spcAft>
                <a:spcPct val="35000"/>
              </a:spcAft>
            </a:pPr>
            <a:r>
              <a:rPr lang="zh-TW" altLang="en-US" sz="2000" b="1" dirty="0" smtClean="0"/>
              <a:t>連結文本與背景知識、</a:t>
            </a:r>
            <a:endParaRPr lang="en-US" altLang="zh-TW" sz="2000" b="1" dirty="0" smtClean="0"/>
          </a:p>
          <a:p>
            <a:pPr lvl="0" algn="ctr" defTabSz="1155700">
              <a:lnSpc>
                <a:spcPct val="90000"/>
              </a:lnSpc>
              <a:spcBef>
                <a:spcPct val="0"/>
              </a:spcBef>
              <a:spcAft>
                <a:spcPct val="35000"/>
              </a:spcAft>
            </a:pPr>
            <a:r>
              <a:rPr lang="zh-TW" altLang="en-US" sz="2000" b="1" dirty="0" smtClean="0"/>
              <a:t>統整、學習、賞析、批判</a:t>
            </a:r>
            <a:endParaRPr lang="zh-TW" altLang="en-US" sz="2000" b="1" kern="1200" dirty="0"/>
          </a:p>
        </p:txBody>
      </p:sp>
      <p:sp>
        <p:nvSpPr>
          <p:cNvPr id="8" name="手繪多邊形 7"/>
          <p:cNvSpPr/>
          <p:nvPr/>
        </p:nvSpPr>
        <p:spPr>
          <a:xfrm>
            <a:off x="5638801" y="5791200"/>
            <a:ext cx="4114799" cy="736926"/>
          </a:xfrm>
          <a:custGeom>
            <a:avLst/>
            <a:gdLst>
              <a:gd name="connsiteX0" fmla="*/ 0 w 4064000"/>
              <a:gd name="connsiteY0" fmla="*/ 0 h 615844"/>
              <a:gd name="connsiteX1" fmla="*/ 4064000 w 4064000"/>
              <a:gd name="connsiteY1" fmla="*/ 0 h 615844"/>
              <a:gd name="connsiteX2" fmla="*/ 4064000 w 4064000"/>
              <a:gd name="connsiteY2" fmla="*/ 615844 h 615844"/>
              <a:gd name="connsiteX3" fmla="*/ 0 w 4064000"/>
              <a:gd name="connsiteY3" fmla="*/ 615844 h 615844"/>
              <a:gd name="connsiteX4" fmla="*/ 0 w 4064000"/>
              <a:gd name="connsiteY4" fmla="*/ 0 h 615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615844">
                <a:moveTo>
                  <a:pt x="0" y="0"/>
                </a:moveTo>
                <a:lnTo>
                  <a:pt x="4064000" y="0"/>
                </a:lnTo>
                <a:lnTo>
                  <a:pt x="4064000" y="615844"/>
                </a:lnTo>
                <a:lnTo>
                  <a:pt x="0" y="6158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4912" tIns="33020" rIns="184912" bIns="33020" numCol="1" spcCol="1270" anchor="ctr" anchorCtr="0">
            <a:noAutofit/>
          </a:bodyPr>
          <a:lstStyle/>
          <a:p>
            <a:pPr lvl="0" algn="ctr" defTabSz="1155700">
              <a:lnSpc>
                <a:spcPct val="90000"/>
              </a:lnSpc>
              <a:spcBef>
                <a:spcPct val="0"/>
              </a:spcBef>
              <a:spcAft>
                <a:spcPct val="35000"/>
              </a:spcAft>
            </a:pPr>
            <a:r>
              <a:rPr lang="zh-TW" altLang="en-US" sz="2000" b="1" kern="1200" dirty="0" smtClean="0"/>
              <a:t>詩句中是秋季、詩人的惆悵</a:t>
            </a:r>
            <a:r>
              <a:rPr lang="en-US" altLang="zh-TW" sz="2000" b="1" kern="1200" dirty="0" smtClean="0"/>
              <a:t>…</a:t>
            </a:r>
            <a:endParaRPr lang="zh-TW" altLang="en-US" sz="2000" b="1" kern="1200" dirty="0"/>
          </a:p>
        </p:txBody>
      </p:sp>
      <p:sp>
        <p:nvSpPr>
          <p:cNvPr id="9" name="手繪多邊形 8"/>
          <p:cNvSpPr/>
          <p:nvPr/>
        </p:nvSpPr>
        <p:spPr>
          <a:xfrm>
            <a:off x="1524000" y="3131998"/>
            <a:ext cx="8229600" cy="2085537"/>
          </a:xfrm>
          <a:custGeom>
            <a:avLst/>
            <a:gdLst>
              <a:gd name="connsiteX0" fmla="*/ 0 w 8128000"/>
              <a:gd name="connsiteY0" fmla="*/ 721145 h 2059061"/>
              <a:gd name="connsiteX1" fmla="*/ 3806617 w 8128000"/>
              <a:gd name="connsiteY1" fmla="*/ 721145 h 2059061"/>
              <a:gd name="connsiteX2" fmla="*/ 3806617 w 8128000"/>
              <a:gd name="connsiteY2" fmla="*/ 514765 h 2059061"/>
              <a:gd name="connsiteX3" fmla="*/ 3549235 w 8128000"/>
              <a:gd name="connsiteY3" fmla="*/ 514765 h 2059061"/>
              <a:gd name="connsiteX4" fmla="*/ 4064000 w 8128000"/>
              <a:gd name="connsiteY4" fmla="*/ 0 h 2059061"/>
              <a:gd name="connsiteX5" fmla="*/ 4578765 w 8128000"/>
              <a:gd name="connsiteY5" fmla="*/ 514765 h 2059061"/>
              <a:gd name="connsiteX6" fmla="*/ 4321383 w 8128000"/>
              <a:gd name="connsiteY6" fmla="*/ 514765 h 2059061"/>
              <a:gd name="connsiteX7" fmla="*/ 4321383 w 8128000"/>
              <a:gd name="connsiteY7" fmla="*/ 721145 h 2059061"/>
              <a:gd name="connsiteX8" fmla="*/ 8128000 w 8128000"/>
              <a:gd name="connsiteY8" fmla="*/ 721145 h 2059061"/>
              <a:gd name="connsiteX9" fmla="*/ 8128000 w 8128000"/>
              <a:gd name="connsiteY9" fmla="*/ 2059061 h 2059061"/>
              <a:gd name="connsiteX10" fmla="*/ 0 w 8128000"/>
              <a:gd name="connsiteY10" fmla="*/ 2059061 h 2059061"/>
              <a:gd name="connsiteX11" fmla="*/ 0 w 8128000"/>
              <a:gd name="connsiteY11" fmla="*/ 721145 h 205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28000" h="2059061">
                <a:moveTo>
                  <a:pt x="8128000" y="1337916"/>
                </a:moveTo>
                <a:lnTo>
                  <a:pt x="4321383" y="1337916"/>
                </a:lnTo>
                <a:lnTo>
                  <a:pt x="4321383" y="1544296"/>
                </a:lnTo>
                <a:lnTo>
                  <a:pt x="4578765" y="1544296"/>
                </a:lnTo>
                <a:lnTo>
                  <a:pt x="4064000" y="2059060"/>
                </a:lnTo>
                <a:lnTo>
                  <a:pt x="3549235" y="1544296"/>
                </a:lnTo>
                <a:lnTo>
                  <a:pt x="3806617" y="1544296"/>
                </a:lnTo>
                <a:lnTo>
                  <a:pt x="3806617" y="1337916"/>
                </a:lnTo>
                <a:lnTo>
                  <a:pt x="0" y="1337916"/>
                </a:lnTo>
                <a:lnTo>
                  <a:pt x="0" y="1"/>
                </a:lnTo>
                <a:lnTo>
                  <a:pt x="8128000" y="1"/>
                </a:lnTo>
                <a:lnTo>
                  <a:pt x="8128000" y="1337916"/>
                </a:lnTo>
                <a:close/>
              </a:path>
            </a:pathLst>
          </a:cu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1" tIns="142240" rIns="142240" bIns="1478572" numCol="1" spcCol="1270" anchor="ctr" anchorCtr="0">
            <a:noAutofit/>
          </a:bodyPr>
          <a:lstStyle/>
          <a:p>
            <a:pPr lvl="0" algn="ctr" defTabSz="889000">
              <a:lnSpc>
                <a:spcPct val="90000"/>
              </a:lnSpc>
              <a:spcBef>
                <a:spcPct val="0"/>
              </a:spcBef>
              <a:spcAft>
                <a:spcPct val="35000"/>
              </a:spcAft>
            </a:pPr>
            <a:r>
              <a:rPr lang="zh-TW" altLang="en-US" sz="2800" b="1" kern="1200" dirty="0" smtClean="0"/>
              <a:t>文本表徵的理解</a:t>
            </a:r>
            <a:endParaRPr lang="zh-TW" altLang="en-US" sz="2800" b="1" kern="1200" dirty="0"/>
          </a:p>
        </p:txBody>
      </p:sp>
      <p:sp>
        <p:nvSpPr>
          <p:cNvPr id="10" name="手繪多邊形 9"/>
          <p:cNvSpPr/>
          <p:nvPr/>
        </p:nvSpPr>
        <p:spPr>
          <a:xfrm>
            <a:off x="1524001" y="3864022"/>
            <a:ext cx="4114799" cy="623575"/>
          </a:xfrm>
          <a:custGeom>
            <a:avLst/>
            <a:gdLst>
              <a:gd name="connsiteX0" fmla="*/ 0 w 4064000"/>
              <a:gd name="connsiteY0" fmla="*/ 0 h 615659"/>
              <a:gd name="connsiteX1" fmla="*/ 4064000 w 4064000"/>
              <a:gd name="connsiteY1" fmla="*/ 0 h 615659"/>
              <a:gd name="connsiteX2" fmla="*/ 4064000 w 4064000"/>
              <a:gd name="connsiteY2" fmla="*/ 615659 h 615659"/>
              <a:gd name="connsiteX3" fmla="*/ 0 w 4064000"/>
              <a:gd name="connsiteY3" fmla="*/ 615659 h 615659"/>
              <a:gd name="connsiteX4" fmla="*/ 0 w 4064000"/>
              <a:gd name="connsiteY4" fmla="*/ 0 h 61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615659">
                <a:moveTo>
                  <a:pt x="0" y="0"/>
                </a:moveTo>
                <a:lnTo>
                  <a:pt x="4064000" y="0"/>
                </a:lnTo>
                <a:lnTo>
                  <a:pt x="4064000" y="615659"/>
                </a:lnTo>
                <a:lnTo>
                  <a:pt x="0" y="615659"/>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4912" tIns="33020" rIns="184912" bIns="33020" numCol="1" spcCol="1270" anchor="ctr" anchorCtr="0">
            <a:noAutofit/>
          </a:bodyPr>
          <a:lstStyle/>
          <a:p>
            <a:pPr lvl="0" algn="ctr" defTabSz="1155700">
              <a:lnSpc>
                <a:spcPct val="90000"/>
              </a:lnSpc>
              <a:spcBef>
                <a:spcPct val="0"/>
              </a:spcBef>
              <a:spcAft>
                <a:spcPct val="35000"/>
              </a:spcAft>
            </a:pPr>
            <a:r>
              <a:rPr lang="zh-TW" altLang="en-US" sz="2000" b="1" kern="1200" dirty="0" smtClean="0"/>
              <a:t>串聯文本內容，了解文章意義</a:t>
            </a:r>
            <a:endParaRPr lang="zh-TW" altLang="en-US" sz="2000" b="1" kern="1200" dirty="0"/>
          </a:p>
        </p:txBody>
      </p:sp>
      <p:sp>
        <p:nvSpPr>
          <p:cNvPr id="11" name="手繪多邊形 10"/>
          <p:cNvSpPr/>
          <p:nvPr/>
        </p:nvSpPr>
        <p:spPr>
          <a:xfrm>
            <a:off x="5638801" y="3864022"/>
            <a:ext cx="4114799" cy="623575"/>
          </a:xfrm>
          <a:custGeom>
            <a:avLst/>
            <a:gdLst>
              <a:gd name="connsiteX0" fmla="*/ 0 w 4064000"/>
              <a:gd name="connsiteY0" fmla="*/ 0 h 615659"/>
              <a:gd name="connsiteX1" fmla="*/ 4064000 w 4064000"/>
              <a:gd name="connsiteY1" fmla="*/ 0 h 615659"/>
              <a:gd name="connsiteX2" fmla="*/ 4064000 w 4064000"/>
              <a:gd name="connsiteY2" fmla="*/ 615659 h 615659"/>
              <a:gd name="connsiteX3" fmla="*/ 0 w 4064000"/>
              <a:gd name="connsiteY3" fmla="*/ 615659 h 615659"/>
              <a:gd name="connsiteX4" fmla="*/ 0 w 4064000"/>
              <a:gd name="connsiteY4" fmla="*/ 0 h 61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615659">
                <a:moveTo>
                  <a:pt x="0" y="0"/>
                </a:moveTo>
                <a:lnTo>
                  <a:pt x="4064000" y="0"/>
                </a:lnTo>
                <a:lnTo>
                  <a:pt x="4064000" y="615659"/>
                </a:lnTo>
                <a:lnTo>
                  <a:pt x="0" y="615659"/>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4912" tIns="33020" rIns="184912" bIns="33020" numCol="1" spcCol="1270" anchor="ctr" anchorCtr="0">
            <a:noAutofit/>
          </a:bodyPr>
          <a:lstStyle/>
          <a:p>
            <a:pPr lvl="0" algn="ctr" defTabSz="1155700">
              <a:lnSpc>
                <a:spcPct val="90000"/>
              </a:lnSpc>
              <a:spcBef>
                <a:spcPct val="0"/>
              </a:spcBef>
              <a:spcAft>
                <a:spcPct val="35000"/>
              </a:spcAft>
            </a:pPr>
            <a:r>
              <a:rPr lang="en-US" altLang="zh-TW" b="1" kern="1200" dirty="0" smtClean="0"/>
              <a:t>EX.</a:t>
            </a:r>
            <a:r>
              <a:rPr lang="zh-TW" altLang="en-US" sz="2600" b="1" kern="1200" dirty="0" smtClean="0"/>
              <a:t>李白望著明月思念故鄉</a:t>
            </a:r>
            <a:endParaRPr lang="zh-TW" altLang="en-US" sz="2600" b="1" kern="1200" dirty="0"/>
          </a:p>
        </p:txBody>
      </p:sp>
      <p:sp>
        <p:nvSpPr>
          <p:cNvPr id="12" name="手繪多邊形 11"/>
          <p:cNvSpPr/>
          <p:nvPr/>
        </p:nvSpPr>
        <p:spPr>
          <a:xfrm>
            <a:off x="1524001" y="1066800"/>
            <a:ext cx="8229599" cy="2085538"/>
          </a:xfrm>
          <a:custGeom>
            <a:avLst/>
            <a:gdLst>
              <a:gd name="connsiteX0" fmla="*/ 0 w 8128000"/>
              <a:gd name="connsiteY0" fmla="*/ 721145 h 2059061"/>
              <a:gd name="connsiteX1" fmla="*/ 3806617 w 8128000"/>
              <a:gd name="connsiteY1" fmla="*/ 721145 h 2059061"/>
              <a:gd name="connsiteX2" fmla="*/ 3806617 w 8128000"/>
              <a:gd name="connsiteY2" fmla="*/ 514765 h 2059061"/>
              <a:gd name="connsiteX3" fmla="*/ 3549235 w 8128000"/>
              <a:gd name="connsiteY3" fmla="*/ 514765 h 2059061"/>
              <a:gd name="connsiteX4" fmla="*/ 4064000 w 8128000"/>
              <a:gd name="connsiteY4" fmla="*/ 0 h 2059061"/>
              <a:gd name="connsiteX5" fmla="*/ 4578765 w 8128000"/>
              <a:gd name="connsiteY5" fmla="*/ 514765 h 2059061"/>
              <a:gd name="connsiteX6" fmla="*/ 4321383 w 8128000"/>
              <a:gd name="connsiteY6" fmla="*/ 514765 h 2059061"/>
              <a:gd name="connsiteX7" fmla="*/ 4321383 w 8128000"/>
              <a:gd name="connsiteY7" fmla="*/ 721145 h 2059061"/>
              <a:gd name="connsiteX8" fmla="*/ 8128000 w 8128000"/>
              <a:gd name="connsiteY8" fmla="*/ 721145 h 2059061"/>
              <a:gd name="connsiteX9" fmla="*/ 8128000 w 8128000"/>
              <a:gd name="connsiteY9" fmla="*/ 2059061 h 2059061"/>
              <a:gd name="connsiteX10" fmla="*/ 0 w 8128000"/>
              <a:gd name="connsiteY10" fmla="*/ 2059061 h 2059061"/>
              <a:gd name="connsiteX11" fmla="*/ 0 w 8128000"/>
              <a:gd name="connsiteY11" fmla="*/ 721145 h 205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28000" h="2059061">
                <a:moveTo>
                  <a:pt x="8128000" y="1337916"/>
                </a:moveTo>
                <a:lnTo>
                  <a:pt x="4321383" y="1337916"/>
                </a:lnTo>
                <a:lnTo>
                  <a:pt x="4321383" y="1544296"/>
                </a:lnTo>
                <a:lnTo>
                  <a:pt x="4578765" y="1544296"/>
                </a:lnTo>
                <a:lnTo>
                  <a:pt x="4064000" y="2059060"/>
                </a:lnTo>
                <a:lnTo>
                  <a:pt x="3549235" y="1544296"/>
                </a:lnTo>
                <a:lnTo>
                  <a:pt x="3806617" y="1544296"/>
                </a:lnTo>
                <a:lnTo>
                  <a:pt x="3806617" y="1337916"/>
                </a:lnTo>
                <a:lnTo>
                  <a:pt x="0" y="1337916"/>
                </a:lnTo>
                <a:lnTo>
                  <a:pt x="0" y="1"/>
                </a:lnTo>
                <a:lnTo>
                  <a:pt x="8128000" y="1"/>
                </a:lnTo>
                <a:lnTo>
                  <a:pt x="8128000" y="1337916"/>
                </a:lnTo>
                <a:close/>
              </a:path>
            </a:pathLst>
          </a:cu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142241" rIns="142240" bIns="1478572" numCol="1" spcCol="1270" anchor="ctr" anchorCtr="0">
            <a:noAutofit/>
          </a:bodyPr>
          <a:lstStyle/>
          <a:p>
            <a:pPr lvl="0" algn="ctr" defTabSz="889000">
              <a:lnSpc>
                <a:spcPct val="90000"/>
              </a:lnSpc>
              <a:spcBef>
                <a:spcPct val="0"/>
              </a:spcBef>
              <a:spcAft>
                <a:spcPct val="35000"/>
              </a:spcAft>
            </a:pPr>
            <a:r>
              <a:rPr lang="zh-TW" altLang="en-US" sz="2800" b="1" kern="1200" dirty="0" smtClean="0"/>
              <a:t>文字符號的理解</a:t>
            </a:r>
            <a:endParaRPr lang="zh-TW" altLang="en-US" sz="2800" b="1" kern="1200" dirty="0"/>
          </a:p>
        </p:txBody>
      </p:sp>
      <p:sp>
        <p:nvSpPr>
          <p:cNvPr id="13" name="手繪多邊形 12"/>
          <p:cNvSpPr/>
          <p:nvPr/>
        </p:nvSpPr>
        <p:spPr>
          <a:xfrm>
            <a:off x="1524001" y="1798825"/>
            <a:ext cx="4114799" cy="623575"/>
          </a:xfrm>
          <a:custGeom>
            <a:avLst/>
            <a:gdLst>
              <a:gd name="connsiteX0" fmla="*/ 0 w 4064000"/>
              <a:gd name="connsiteY0" fmla="*/ 0 h 615659"/>
              <a:gd name="connsiteX1" fmla="*/ 4064000 w 4064000"/>
              <a:gd name="connsiteY1" fmla="*/ 0 h 615659"/>
              <a:gd name="connsiteX2" fmla="*/ 4064000 w 4064000"/>
              <a:gd name="connsiteY2" fmla="*/ 615659 h 615659"/>
              <a:gd name="connsiteX3" fmla="*/ 0 w 4064000"/>
              <a:gd name="connsiteY3" fmla="*/ 615659 h 615659"/>
              <a:gd name="connsiteX4" fmla="*/ 0 w 4064000"/>
              <a:gd name="connsiteY4" fmla="*/ 0 h 61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615659">
                <a:moveTo>
                  <a:pt x="0" y="0"/>
                </a:moveTo>
                <a:lnTo>
                  <a:pt x="4064000" y="0"/>
                </a:lnTo>
                <a:lnTo>
                  <a:pt x="4064000" y="615659"/>
                </a:lnTo>
                <a:lnTo>
                  <a:pt x="0" y="615659"/>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4912" tIns="33020" rIns="184912" bIns="33020" numCol="1" spcCol="1270" anchor="ctr" anchorCtr="0">
            <a:noAutofit/>
          </a:bodyPr>
          <a:lstStyle/>
          <a:p>
            <a:pPr lvl="0" algn="ctr" defTabSz="1155700">
              <a:lnSpc>
                <a:spcPct val="90000"/>
              </a:lnSpc>
              <a:spcBef>
                <a:spcPct val="0"/>
              </a:spcBef>
              <a:spcAft>
                <a:spcPct val="35000"/>
              </a:spcAft>
            </a:pPr>
            <a:r>
              <a:rPr lang="zh-TW" altLang="en-US" sz="2000" b="1" kern="1200" dirty="0" smtClean="0"/>
              <a:t>正確流暢念出文字、了解意義</a:t>
            </a:r>
            <a:endParaRPr lang="zh-TW" altLang="en-US" sz="2000" b="1" kern="1200" dirty="0"/>
          </a:p>
        </p:txBody>
      </p:sp>
      <p:sp>
        <p:nvSpPr>
          <p:cNvPr id="14" name="手繪多邊形 13"/>
          <p:cNvSpPr/>
          <p:nvPr/>
        </p:nvSpPr>
        <p:spPr>
          <a:xfrm>
            <a:off x="5638801" y="1798825"/>
            <a:ext cx="4114799" cy="623575"/>
          </a:xfrm>
          <a:custGeom>
            <a:avLst/>
            <a:gdLst>
              <a:gd name="connsiteX0" fmla="*/ 0 w 4064000"/>
              <a:gd name="connsiteY0" fmla="*/ 0 h 615659"/>
              <a:gd name="connsiteX1" fmla="*/ 4064000 w 4064000"/>
              <a:gd name="connsiteY1" fmla="*/ 0 h 615659"/>
              <a:gd name="connsiteX2" fmla="*/ 4064000 w 4064000"/>
              <a:gd name="connsiteY2" fmla="*/ 615659 h 615659"/>
              <a:gd name="connsiteX3" fmla="*/ 0 w 4064000"/>
              <a:gd name="connsiteY3" fmla="*/ 615659 h 615659"/>
              <a:gd name="connsiteX4" fmla="*/ 0 w 4064000"/>
              <a:gd name="connsiteY4" fmla="*/ 0 h 61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615659">
                <a:moveTo>
                  <a:pt x="0" y="0"/>
                </a:moveTo>
                <a:lnTo>
                  <a:pt x="4064000" y="0"/>
                </a:lnTo>
                <a:lnTo>
                  <a:pt x="4064000" y="615659"/>
                </a:lnTo>
                <a:lnTo>
                  <a:pt x="0" y="615659"/>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4912" tIns="33020" rIns="184912" bIns="33020" numCol="1" spcCol="1270" anchor="ctr" anchorCtr="0">
            <a:noAutofit/>
          </a:bodyPr>
          <a:lstStyle/>
          <a:p>
            <a:pPr lvl="0" algn="ctr" defTabSz="1155700">
              <a:lnSpc>
                <a:spcPct val="90000"/>
              </a:lnSpc>
              <a:spcBef>
                <a:spcPct val="0"/>
              </a:spcBef>
              <a:spcAft>
                <a:spcPct val="35000"/>
              </a:spcAft>
            </a:pPr>
            <a:r>
              <a:rPr lang="en-US" altLang="zh-TW" sz="2600" b="1" kern="1200" dirty="0" smtClean="0"/>
              <a:t>EX.</a:t>
            </a:r>
            <a:r>
              <a:rPr lang="zh-TW" altLang="en-US" sz="2600" b="1" kern="1200" dirty="0" smtClean="0"/>
              <a:t>知道</a:t>
            </a:r>
            <a:r>
              <a:rPr lang="en-US" altLang="zh-TW" sz="2600" b="1" dirty="0" smtClean="0">
                <a:latin typeface="微軟正黑體" panose="020B0604030504040204" pitchFamily="34" charset="-120"/>
                <a:ea typeface="微軟正黑體" panose="020B0604030504040204" pitchFamily="34" charset="-120"/>
              </a:rPr>
              <a:t>「</a:t>
            </a:r>
            <a:r>
              <a:rPr lang="zh-TW" altLang="en-US" sz="2600" b="1" dirty="0" smtClean="0"/>
              <a:t>疑</a:t>
            </a:r>
            <a:r>
              <a:rPr lang="zh-TW" altLang="en-US" sz="2600" b="1" dirty="0"/>
              <a:t>是</a:t>
            </a:r>
            <a:r>
              <a:rPr lang="zh-TW" altLang="en-US" sz="2600" b="1" dirty="0" smtClean="0"/>
              <a:t>地上</a:t>
            </a:r>
            <a:r>
              <a:rPr lang="zh-TW" altLang="en-US" sz="2600" b="1" kern="1200" dirty="0" smtClean="0"/>
              <a:t>霜</a:t>
            </a:r>
            <a:r>
              <a:rPr lang="zh-TW" altLang="en-US" sz="2600" b="1" dirty="0">
                <a:latin typeface="微軟正黑體" panose="020B0604030504040204" pitchFamily="34" charset="-120"/>
              </a:rPr>
              <a:t>」</a:t>
            </a:r>
            <a:endParaRPr lang="zh-TW" altLang="en-US" sz="2600" b="1" kern="1200" dirty="0"/>
          </a:p>
        </p:txBody>
      </p:sp>
    </p:spTree>
    <p:extLst>
      <p:ext uri="{BB962C8B-B14F-4D97-AF65-F5344CB8AC3E}">
        <p14:creationId xmlns:p14="http://schemas.microsoft.com/office/powerpoint/2010/main" val="3592694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版面配置區 6">
            <a:hlinkClick r:id="rId2" action="ppaction://hlinksldjump"/>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4424435" y="444952"/>
            <a:ext cx="4748594" cy="2660207"/>
          </a:xfrm>
        </p:spPr>
      </p:pic>
      <p:pic>
        <p:nvPicPr>
          <p:cNvPr id="8" name="圖片版面配置區 7">
            <a:hlinkClick r:id="rId4" action="ppaction://hlinksldjump"/>
          </p:cNvPr>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l="1582" r="1582"/>
          <a:stretch>
            <a:fillRect/>
          </a:stretch>
        </p:blipFill>
        <p:spPr/>
      </p:pic>
      <p:pic>
        <p:nvPicPr>
          <p:cNvPr id="2" name="圖片版面配置區 1">
            <a:hlinkClick r:id="rId6" action="ppaction://hlinksldjump"/>
          </p:cNvPr>
          <p:cNvPicPr>
            <a:picLocks noGrp="1" noChangeAspect="1"/>
          </p:cNvPicPr>
          <p:nvPr>
            <p:ph type="pic" sz="quarter" idx="16"/>
          </p:nvPr>
        </p:nvPicPr>
        <p:blipFill>
          <a:blip r:embed="rId7" cstate="print">
            <a:extLst>
              <a:ext uri="{28A0092B-C50C-407E-A947-70E740481C1C}">
                <a14:useLocalDpi xmlns:a14="http://schemas.microsoft.com/office/drawing/2010/main" val="0"/>
              </a:ext>
            </a:extLst>
          </a:blip>
          <a:srcRect l="1521" r="1521"/>
          <a:stretch>
            <a:fillRect/>
          </a:stretch>
        </p:blipFill>
        <p:spPr/>
      </p:pic>
      <p:pic>
        <p:nvPicPr>
          <p:cNvPr id="3" name="圖片版面配置區 2">
            <a:hlinkClick r:id="rId8" action="ppaction://hlinksldjump"/>
          </p:cNvPr>
          <p:cNvPicPr>
            <a:picLocks noGrp="1" noChangeAspect="1"/>
          </p:cNvPicPr>
          <p:nvPr>
            <p:ph type="pic" sz="quarter" idx="17"/>
          </p:nvPr>
        </p:nvPicPr>
        <p:blipFill>
          <a:blip r:embed="rId9" cstate="print">
            <a:extLst>
              <a:ext uri="{28A0092B-C50C-407E-A947-70E740481C1C}">
                <a14:useLocalDpi xmlns:a14="http://schemas.microsoft.com/office/drawing/2010/main" val="0"/>
              </a:ext>
            </a:extLst>
          </a:blip>
          <a:srcRect l="925" r="925"/>
          <a:stretch>
            <a:fillRect/>
          </a:stretch>
        </p:blipFill>
        <p:spPr/>
      </p:pic>
      <p:pic>
        <p:nvPicPr>
          <p:cNvPr id="9" name="圖片版面配置區 8">
            <a:hlinkClick r:id="rId10" action="ppaction://hlinksldjump"/>
          </p:cNvPr>
          <p:cNvPicPr>
            <a:picLocks noGrp="1" noChangeAspect="1"/>
          </p:cNvPicPr>
          <p:nvPr>
            <p:ph type="pic" sz="quarter" idx="18"/>
          </p:nvPr>
        </p:nvPicPr>
        <p:blipFill>
          <a:blip r:embed="rId11">
            <a:extLst>
              <a:ext uri="{28A0092B-C50C-407E-A947-70E740481C1C}">
                <a14:useLocalDpi xmlns:a14="http://schemas.microsoft.com/office/drawing/2010/main" val="0"/>
              </a:ext>
            </a:extLst>
          </a:blip>
          <a:srcRect l="513" r="513"/>
          <a:stretch>
            <a:fillRect/>
          </a:stretch>
        </p:blipFill>
        <p:spPr/>
      </p:pic>
    </p:spTree>
    <p:extLst>
      <p:ext uri="{BB962C8B-B14F-4D97-AF65-F5344CB8AC3E}">
        <p14:creationId xmlns:p14="http://schemas.microsoft.com/office/powerpoint/2010/main" val="3800180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兒童玩伴 16x9">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6" id="{CDF1CE40-D12A-4BBA-8E29-FD301E3A737A}" vid="{E44D8D76-07A2-4151-9426-1A858C999D66}"/>
    </a:ext>
  </a:extLst>
</a:theme>
</file>

<file path=ppt/theme/theme2.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C1D5F340F01F94FA2FD29A5E6DC872E" ma:contentTypeVersion="0" ma:contentTypeDescription="Create a new document." ma:contentTypeScope="" ma:versionID="f583bd66513a361a730282b6a794e352">
  <xsd:schema xmlns:xsd="http://www.w3.org/2001/XMLSchema" xmlns:xs="http://www.w3.org/2001/XMLSchema" xmlns:p="http://schemas.microsoft.com/office/2006/metadata/properties" targetNamespace="http://schemas.microsoft.com/office/2006/metadata/properties" ma:root="true" ma:fieldsID="6841151cf538834e171094e4faaf2d7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此值指出存檔或修訂次數。應用程式會在每次修訂後更新此值。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A48A19-A147-4EA0-8120-5A930CEEB18C}">
  <ds:schemaRefs>
    <ds:schemaRef ds:uri="http://purl.org/dc/elements/1.1/"/>
    <ds:schemaRef ds:uri="http://purl.org/dc/dcmitype/"/>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B1F4DD25-C1C2-46B3-AB30-3E0E2E23E36A}">
  <ds:schemaRefs>
    <ds:schemaRef ds:uri="http://schemas.microsoft.com/sharepoint/v3/contenttype/forms"/>
  </ds:schemaRefs>
</ds:datastoreItem>
</file>

<file path=customXml/itemProps3.xml><?xml version="1.0" encoding="utf-8"?>
<ds:datastoreItem xmlns:ds="http://schemas.openxmlformats.org/officeDocument/2006/customXml" ds:itemID="{8920201C-A8DD-4CC4-91AD-21A90B9FED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3879</Words>
  <Application>Microsoft Office PowerPoint</Application>
  <PresentationFormat>寬螢幕</PresentationFormat>
  <Paragraphs>338</Paragraphs>
  <Slides>50</Slides>
  <Notes>16</Notes>
  <HiddenSlides>0</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50</vt:i4>
      </vt:variant>
    </vt:vector>
  </HeadingPairs>
  <TitlesOfParts>
    <vt:vector size="61" baseType="lpstr">
      <vt:lpstr>Microsoft JhengHei UI</vt:lpstr>
      <vt:lpstr>MS PGothic</vt:lpstr>
      <vt:lpstr>微軟正黑體</vt:lpstr>
      <vt:lpstr>新細明體</vt:lpstr>
      <vt:lpstr>標楷體</vt:lpstr>
      <vt:lpstr>Arial</vt:lpstr>
      <vt:lpstr>Calibri</vt:lpstr>
      <vt:lpstr>Times New Roman</vt:lpstr>
      <vt:lpstr>Wingdings</vt:lpstr>
      <vt:lpstr>Wingdings 2</vt:lpstr>
      <vt:lpstr>兒童玩伴 16x9</vt:lpstr>
      <vt:lpstr>閱讀理解的策略</vt:lpstr>
      <vt:lpstr>你真的會閱讀嗎？</vt:lpstr>
      <vt:lpstr>PowerPoint 簡報</vt:lpstr>
      <vt:lpstr>PowerPoint 簡報</vt:lpstr>
      <vt:lpstr>PowerPoint 簡報</vt:lpstr>
      <vt:lpstr>PowerPoint 簡報</vt:lpstr>
      <vt:lpstr>PowerPoint 簡報</vt:lpstr>
      <vt:lpstr>語言理解可以分成三個層次</vt:lpstr>
      <vt:lpstr>PowerPoint 簡報</vt:lpstr>
      <vt:lpstr>PowerPoint 簡報</vt:lpstr>
      <vt:lpstr>推測詞義的策略</vt:lpstr>
      <vt:lpstr>有效的閱讀理解策略~找文章大意</vt:lpstr>
      <vt:lpstr>PowerPoint 簡報</vt:lpstr>
      <vt:lpstr>大意與主旨         以《伊索寓言•狐狸和烏鴉》為例</vt:lpstr>
      <vt:lpstr>方式1. 刪除/歸納/主題句</vt:lpstr>
      <vt:lpstr>PowerPoint 簡報</vt:lpstr>
      <vt:lpstr>PowerPoint 簡報</vt:lpstr>
      <vt:lpstr>PowerPoint 簡報</vt:lpstr>
      <vt:lpstr>PowerPoint 簡報</vt:lpstr>
      <vt:lpstr>課文中常見的文章結構</vt:lpstr>
      <vt:lpstr>順承結構</vt:lpstr>
      <vt:lpstr>總分結構</vt:lpstr>
      <vt:lpstr>總分結構</vt:lpstr>
      <vt:lpstr>有效的閱讀理解策略~推論</vt:lpstr>
      <vt:lpstr>推論舉例1.~找出連結的【線索】</vt:lpstr>
      <vt:lpstr>推論舉例2.~找出連結的【因果關係】</vt:lpstr>
      <vt:lpstr>PowerPoint 簡報</vt:lpstr>
      <vt:lpstr>單因單果</vt:lpstr>
      <vt:lpstr>PowerPoint 簡報</vt:lpstr>
      <vt:lpstr>單因多果</vt:lpstr>
      <vt:lpstr>PowerPoint 簡報</vt:lpstr>
      <vt:lpstr>多因一果</vt:lpstr>
      <vt:lpstr>推論舉例3~在文章中找出支持的理由</vt:lpstr>
      <vt:lpstr>PowerPoint 簡報</vt:lpstr>
      <vt:lpstr>推論舉例4~在文章中找出不同的觀點</vt:lpstr>
      <vt:lpstr>PowerPoint 簡報</vt:lpstr>
      <vt:lpstr>好的問題遠比答案重要</vt:lpstr>
      <vt:lpstr>6個W(六何法)</vt:lpstr>
      <vt:lpstr>有層次的提問</vt:lpstr>
      <vt:lpstr>PowerPoint 簡報</vt:lpstr>
      <vt:lpstr>Ⅱ.推論性問題技巧與舉例-1</vt:lpstr>
      <vt:lpstr>Ⅱ.推論性問題技巧與舉例-2</vt:lpstr>
      <vt:lpstr>Ⅲ.評論性問題技巧與舉例</vt:lpstr>
      <vt:lpstr>詰問作者</vt:lpstr>
      <vt:lpstr>PowerPoint 簡報</vt:lpstr>
      <vt:lpstr>PowerPoint 簡報</vt:lpstr>
      <vt:lpstr>圖表的優點</vt:lpstr>
      <vt:lpstr>有效的閱讀理解策略~理解與監控</vt:lpstr>
      <vt:lpstr>提升理解監控的策略</vt:lpstr>
      <vt:lpstr>謝謝聆聽</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2013-07-31T14:55:39Z</dcterms:created>
  <dcterms:modified xsi:type="dcterms:W3CDTF">2018-09-01T14:54:23Z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0x0101007C1D5F340F01F94FA2FD29A5E6DC872E</vt:lpwstr>
  </property>
</Properties>
</file>