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6" r:id="rId3"/>
    <p:sldId id="307" r:id="rId4"/>
    <p:sldId id="308" r:id="rId5"/>
    <p:sldId id="309" r:id="rId6"/>
    <p:sldId id="292" r:id="rId7"/>
    <p:sldId id="293" r:id="rId8"/>
    <p:sldId id="294" r:id="rId9"/>
    <p:sldId id="297" r:id="rId10"/>
    <p:sldId id="298" r:id="rId11"/>
    <p:sldId id="295" r:id="rId12"/>
    <p:sldId id="299" r:id="rId13"/>
    <p:sldId id="300" r:id="rId14"/>
    <p:sldId id="302" r:id="rId15"/>
    <p:sldId id="303" r:id="rId16"/>
    <p:sldId id="305" r:id="rId17"/>
    <p:sldId id="301" r:id="rId18"/>
    <p:sldId id="30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71F"/>
    <a:srgbClr val="E36B6B"/>
    <a:srgbClr val="E60000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A4380-3DC1-410F-A0E8-B0DF2A57FF05}" type="datetimeFigureOut">
              <a:rPr lang="zh-TW" altLang="en-US" smtClean="0"/>
              <a:t>2016/11/15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7E486-20F7-4600-B7D4-9075DA2166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83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241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829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40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404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6188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2496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096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5299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3157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235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47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7363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1823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184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70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293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604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E486-20F7-4600-B7D4-9075DA21666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5890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8-3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梯形</a:t>
            </a:r>
            <a:r>
              <a:rPr lang="zh-TW" altLang="en-US" dirty="0" smtClean="0"/>
              <a:t>的面積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32474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將平行四邊形沿著虛線剪開，拼成長方形後，長方形的長和寬各是多少公分？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7" name="圖片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80928"/>
            <a:ext cx="6552728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8286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請計算下列平行四邊形的另一條高是多少？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" name="圖片 9" descr="100-2-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24944"/>
            <a:ext cx="4896544" cy="285372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梯形 26"/>
          <p:cNvSpPr/>
          <p:nvPr/>
        </p:nvSpPr>
        <p:spPr>
          <a:xfrm>
            <a:off x="2339751" y="3068960"/>
            <a:ext cx="2304256" cy="151216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梯形的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面積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186766" cy="9453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兩個一樣的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梯形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拼成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平行四邊形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699791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3419871" y="3068960"/>
            <a:ext cx="0" cy="151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3491879" y="37170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" name="梯形 27"/>
          <p:cNvSpPr/>
          <p:nvPr/>
        </p:nvSpPr>
        <p:spPr>
          <a:xfrm rot="10800000">
            <a:off x="4283968" y="3068960"/>
            <a:ext cx="2304256" cy="1512168"/>
          </a:xfrm>
          <a:prstGeom prst="trapezoi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梯形 18"/>
          <p:cNvSpPr/>
          <p:nvPr/>
        </p:nvSpPr>
        <p:spPr>
          <a:xfrm rot="10800000">
            <a:off x="2987825" y="4149080"/>
            <a:ext cx="2304256" cy="1512168"/>
          </a:xfrm>
          <a:prstGeom prst="trapezoi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梯形的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面積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2613" y="2132856"/>
            <a:ext cx="8186766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梯形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的面積＝平行四邊形的面積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÷2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   ＝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上底＋下底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)×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高 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÷2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sp>
        <p:nvSpPr>
          <p:cNvPr id="10" name="梯形 9"/>
          <p:cNvSpPr/>
          <p:nvPr/>
        </p:nvSpPr>
        <p:spPr>
          <a:xfrm>
            <a:off x="1043608" y="4149080"/>
            <a:ext cx="2304256" cy="151216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835696" y="57239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下底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7" name="直線接點 16"/>
          <p:cNvCxnSpPr/>
          <p:nvPr/>
        </p:nvCxnSpPr>
        <p:spPr>
          <a:xfrm>
            <a:off x="4211960" y="4149080"/>
            <a:ext cx="0" cy="151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4283968" y="472514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707904" y="57332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上底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96470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請計算下列梯形的面積是多少平方公分？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48130" name="Picture 2" descr="03-01-006-梯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284984"/>
            <a:ext cx="352839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字方塊 10"/>
          <p:cNvSpPr txBox="1"/>
          <p:nvPr/>
        </p:nvSpPr>
        <p:spPr>
          <a:xfrm>
            <a:off x="3275856" y="54452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16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707904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12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292080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9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 descr="03-01-005-梯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339752" y="3717032"/>
            <a:ext cx="31683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86766" cy="96470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請計算下列梯形的面積是多少平方公分？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627784" y="44998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20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779912" y="42838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11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788024" y="44371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18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86766" cy="1684784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下面是一個面積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90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平方公分的梯形，如果兩底分別為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公分和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公分，則高為幾公分？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" name="Picture 3" descr="03-01-005-梯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339752" y="3717032"/>
            <a:ext cx="31683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字方塊 10"/>
          <p:cNvSpPr txBox="1"/>
          <p:nvPr/>
        </p:nvSpPr>
        <p:spPr>
          <a:xfrm>
            <a:off x="2627784" y="44998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18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779912" y="42838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788024" y="44371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12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8286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請計算斜線圖形部分的面積是多少？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9" name="圖片 8" descr="X0T3B-5-2-18-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2880320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07288" cy="11521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請計算斜線圖形部分的面積是多少平方公分？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" name="圖片 9" descr="5-2-26-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879376"/>
            <a:ext cx="4114626" cy="314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04-03-002-梯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789040"/>
            <a:ext cx="3456384" cy="168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梯形的高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梯形只有一組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平行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的邊，其底邊和對邊之間的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垂直距離都相等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。而這條垂直線就是底邊的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「高」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139952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7605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39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1036712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做做看，請畫出下面梯形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指定底邊上的高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2699792" y="53732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644008" y="40050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1745" name="Picture 1" descr="03-01-009-梯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73016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梯形 11"/>
          <p:cNvSpPr/>
          <p:nvPr/>
        </p:nvSpPr>
        <p:spPr>
          <a:xfrm rot="5400000">
            <a:off x="5004048" y="3429000"/>
            <a:ext cx="2232248" cy="1656184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9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27707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下面哪一條線段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梯形的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2" name="圖片 11" descr="B-2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43" y="2947946"/>
            <a:ext cx="3834477" cy="228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937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86122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一個梯形最多有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幾種不同長度的高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 1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2 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3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 4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04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平行四邊形的面積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86766" cy="151672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附件八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的平行四邊形做做看。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在平行四邊形上畫一條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對角線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，然後沿著對角線剪開。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向右箭號 11"/>
          <p:cNvSpPr/>
          <p:nvPr/>
        </p:nvSpPr>
        <p:spPr>
          <a:xfrm>
            <a:off x="3275856" y="3068960"/>
            <a:ext cx="2376264" cy="1008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26B71F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solidFill>
                  <a:srgbClr val="26B71F"/>
                </a:solidFill>
                <a:latin typeface="標楷體" pitchFamily="65" charset="-120"/>
                <a:ea typeface="標楷體" pitchFamily="65" charset="-120"/>
              </a:rPr>
              <a:t>個全等的三角形</a:t>
            </a:r>
            <a:endParaRPr lang="zh-TW" altLang="en-US" dirty="0"/>
          </a:p>
        </p:txBody>
      </p:sp>
      <p:sp>
        <p:nvSpPr>
          <p:cNvPr id="14" name="等腰三角形 13"/>
          <p:cNvSpPr/>
          <p:nvPr/>
        </p:nvSpPr>
        <p:spPr>
          <a:xfrm>
            <a:off x="683568" y="3140968"/>
            <a:ext cx="2357454" cy="857256"/>
          </a:xfrm>
          <a:prstGeom prst="triangle">
            <a:avLst>
              <a:gd name="adj" fmla="val 72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等腰三角形 15"/>
          <p:cNvSpPr/>
          <p:nvPr/>
        </p:nvSpPr>
        <p:spPr>
          <a:xfrm rot="10800000">
            <a:off x="35496" y="3140968"/>
            <a:ext cx="2357454" cy="857256"/>
          </a:xfrm>
          <a:prstGeom prst="triangle">
            <a:avLst>
              <a:gd name="adj" fmla="val 72793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等腰三角形 18"/>
          <p:cNvSpPr/>
          <p:nvPr/>
        </p:nvSpPr>
        <p:spPr>
          <a:xfrm rot="10800000">
            <a:off x="5796136" y="3068960"/>
            <a:ext cx="2357454" cy="857256"/>
          </a:xfrm>
          <a:prstGeom prst="triangle">
            <a:avLst>
              <a:gd name="adj" fmla="val 72793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等腰三角形 19"/>
          <p:cNvSpPr/>
          <p:nvPr/>
        </p:nvSpPr>
        <p:spPr>
          <a:xfrm>
            <a:off x="6588224" y="3284984"/>
            <a:ext cx="2357454" cy="857256"/>
          </a:xfrm>
          <a:prstGeom prst="triangle">
            <a:avLst>
              <a:gd name="adj" fmla="val 72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1403648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2411760" y="3140968"/>
            <a:ext cx="0" cy="857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1907704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平行四邊形的面積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經過上面的說明，請你說說看，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平行四邊形的面積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應該怎麼算呢？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852936"/>
            <a:ext cx="8186766" cy="17281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平行四邊形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的面積＝三角形的面積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×2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         ＝底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×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高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÷2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×2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  ＝底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×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高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sp>
        <p:nvSpPr>
          <p:cNvPr id="12" name="等腰三角形 11"/>
          <p:cNvSpPr/>
          <p:nvPr/>
        </p:nvSpPr>
        <p:spPr>
          <a:xfrm>
            <a:off x="1710490" y="5147900"/>
            <a:ext cx="2357454" cy="857256"/>
          </a:xfrm>
          <a:prstGeom prst="triangle">
            <a:avLst>
              <a:gd name="adj" fmla="val 72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等腰三角形 12"/>
          <p:cNvSpPr/>
          <p:nvPr/>
        </p:nvSpPr>
        <p:spPr>
          <a:xfrm rot="10800000">
            <a:off x="1062418" y="5147900"/>
            <a:ext cx="2357454" cy="857256"/>
          </a:xfrm>
          <a:prstGeom prst="triangle">
            <a:avLst>
              <a:gd name="adj" fmla="val 72793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2430570" y="61560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3419872" y="5157192"/>
            <a:ext cx="0" cy="857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2934626" y="55079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8286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請計算下列平行四邊形的面積？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8" name="圖片 7" descr="100-2-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52936"/>
            <a:ext cx="3888432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18002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動動腦，下面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哪一個平行四邊形沿著虛線剪開後，可以拼成一個長方形？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附件八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的平行四邊形試試看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7" name="圖片 6" descr="B-0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40968"/>
            <a:ext cx="201622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圖片 8" descr="B-0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68960"/>
            <a:ext cx="244827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圖片 9" descr="B-0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797152"/>
            <a:ext cx="23042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圖片 10" descr="B-0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97152"/>
            <a:ext cx="194421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文字方塊 11"/>
          <p:cNvSpPr txBox="1"/>
          <p:nvPr/>
        </p:nvSpPr>
        <p:spPr>
          <a:xfrm>
            <a:off x="3707904" y="61560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(4)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932040" y="42838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(2)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187624" y="61653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(3)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348136" y="44454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(1)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417</TotalTime>
  <Words>405</Words>
  <Application>Microsoft Office PowerPoint</Application>
  <PresentationFormat>如螢幕大小 (4:3)</PresentationFormat>
  <Paragraphs>89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Microsoft New Tai Lue</vt:lpstr>
      <vt:lpstr>Times New Roman</vt:lpstr>
      <vt:lpstr>Engineering-PowerPoint-Template</vt:lpstr>
      <vt:lpstr>8-3 梯形的面積</vt:lpstr>
      <vt:lpstr>梯形的高</vt:lpstr>
      <vt:lpstr>Try Try See</vt:lpstr>
      <vt:lpstr>Try Try See</vt:lpstr>
      <vt:lpstr>Try Try See</vt:lpstr>
      <vt:lpstr>平行四邊形的面積</vt:lpstr>
      <vt:lpstr>平行四邊形的面積</vt:lpstr>
      <vt:lpstr>Try Try See</vt:lpstr>
      <vt:lpstr>Try Try See</vt:lpstr>
      <vt:lpstr>Try Try See</vt:lpstr>
      <vt:lpstr>挑戰Bar </vt:lpstr>
      <vt:lpstr>梯形的面積</vt:lpstr>
      <vt:lpstr>梯形的面積</vt:lpstr>
      <vt:lpstr>Try Try See</vt:lpstr>
      <vt:lpstr>Try Try See</vt:lpstr>
      <vt:lpstr>挑戰Bar </vt:lpstr>
      <vt:lpstr>挑戰Bar </vt:lpstr>
      <vt:lpstr>挑戰Bar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67</cp:revision>
  <dcterms:created xsi:type="dcterms:W3CDTF">2015-02-23T02:08:32Z</dcterms:created>
  <dcterms:modified xsi:type="dcterms:W3CDTF">2016-11-15T09:01:24Z</dcterms:modified>
</cp:coreProperties>
</file>