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508" r:id="rId2"/>
    <p:sldId id="516" r:id="rId3"/>
    <p:sldId id="322" r:id="rId4"/>
    <p:sldId id="377" r:id="rId5"/>
    <p:sldId id="410" r:id="rId6"/>
    <p:sldId id="496" r:id="rId7"/>
    <p:sldId id="510" r:id="rId8"/>
    <p:sldId id="511" r:id="rId9"/>
    <p:sldId id="420" r:id="rId10"/>
    <p:sldId id="514" r:id="rId11"/>
    <p:sldId id="421" r:id="rId12"/>
    <p:sldId id="512" r:id="rId13"/>
    <p:sldId id="515" r:id="rId14"/>
    <p:sldId id="51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88" autoAdjust="0"/>
    <p:restoredTop sz="94516" autoAdjust="0"/>
  </p:normalViewPr>
  <p:slideViewPr>
    <p:cSldViewPr>
      <p:cViewPr varScale="1">
        <p:scale>
          <a:sx n="74" d="100"/>
          <a:sy n="74" d="100"/>
        </p:scale>
        <p:origin x="5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B619D-13D8-4304-B59B-6E5028362C93}" type="datetimeFigureOut">
              <a:rPr lang="zh-TW" altLang="en-US" smtClean="0"/>
              <a:t>2017/3/7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FAD3C-1107-410C-8D89-5D383052CE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66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896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365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024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897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134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279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392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584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393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581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587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890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037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FAD3C-1107-410C-8D89-5D383052CEA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96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四、引人注目的</a:t>
            </a:r>
            <a:r>
              <a:rPr lang="en-US" altLang="zh-TW" sz="4800" dirty="0" smtClean="0">
                <a:solidFill>
                  <a:srgbClr val="0000FF"/>
                </a:solidFill>
              </a:rPr>
              <a:t>Google</a:t>
            </a:r>
            <a:r>
              <a:rPr lang="zh-TW" altLang="en-US" sz="4800" dirty="0" smtClean="0">
                <a:solidFill>
                  <a:srgbClr val="0000FF"/>
                </a:solidFill>
              </a:rPr>
              <a:t>標誌</a:t>
            </a:r>
          </a:p>
        </p:txBody>
      </p:sp>
    </p:spTree>
    <p:extLst>
      <p:ext uri="{BB962C8B-B14F-4D97-AF65-F5344CB8AC3E}">
        <p14:creationId xmlns:p14="http://schemas.microsoft.com/office/powerpoint/2010/main" val="9661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67944" y="764704"/>
            <a:ext cx="309634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下課鐘聲響起時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會看見同學紛紛忙著收拾書本與文具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，準備衝出教室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6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67944" y="620688"/>
            <a:ext cx="3744416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球賽結束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、裁判哨音響起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的瞬間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會看見有人揮臂高呼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，有人拍手叫好，還有人低頭不語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907704" y="688109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851920" y="692150"/>
            <a:ext cx="435647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無論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是公司員工彩繪而成的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，或是評比選出的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en-US" altLang="zh-TW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Google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首頁的標誌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散發著濃厚的藝術氣息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，並展現出無限創新的生命力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9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499992" y="620688"/>
            <a:ext cx="295232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無論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是哪一項挑戰關卡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，全班同學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團結一心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、全力以赴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的努力達成目標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75856" y="620688"/>
            <a:ext cx="439248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這學期的各項比賽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無論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是老師推薦的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，或是自願參加的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，每個人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能用心練習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堅持到底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，爭取個人與班級榮譽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96136" y="836712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散發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濃厚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藝術氣息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51920" y="764704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傳遞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慢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活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生活美學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91680" y="764704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飄散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濃郁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堅果香味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48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7017" y="476672"/>
            <a:ext cx="3311327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網路資訊每天提供各種服務，已經成為現代人生活中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itchFamily="18" charset="-120"/>
              </a:rPr>
              <a:t>不可或缺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的好夥伴。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不可或缺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99592" y="548680"/>
            <a:ext cx="3312369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這本國語辭典的內容非常豐富且完整，是我每天寫功課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itchFamily="18" charset="-120"/>
              </a:rPr>
              <a:t>不可或缺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的好幫手。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976" y="692696"/>
            <a:ext cx="331164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為了這次的園遊會，各班同學絞盡腦汁的想要設計一個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與眾不同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的好遊戲。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與眾不同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75656" y="764704"/>
            <a:ext cx="259156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這個手機吊飾的樣式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與眾不同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，我很喜歡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，也愛不釋手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3968" y="765324"/>
            <a:ext cx="3312368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今年的母親節，我想設計一張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別出心裁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的卡片，來表達對媽媽的感謝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596336" y="1557338"/>
            <a:ext cx="1187624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別出心裁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764704"/>
            <a:ext cx="3456384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這條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別出心裁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的手鍊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，是我在社團課時，花許多時間與心力所製作的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860032" y="692696"/>
            <a:ext cx="2592288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我們學校裡有一個全國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獨一無二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的雕像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，很有藝術氣息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2360" y="1700808"/>
            <a:ext cx="1187624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獨一無二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15616" y="692696"/>
            <a:ext cx="3312368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這架紙飛機是我花了一小時才做好的，它的造型可說是全世界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獨一無二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976" y="692696"/>
            <a:ext cx="3384376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每天保持閱讀的習慣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，能夠帶給我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源源不斷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的靈感，寫出好的作品與大家分享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48872" y="1557338"/>
            <a:ext cx="1187624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源源不斷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3568" y="692696"/>
            <a:ext cx="3312368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她每天非常努力的改良產品的功能，為公司帶來了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源源不斷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的商機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4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788024" y="692696"/>
            <a:ext cx="2664296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網路資訊傳播的力量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，對全世界造成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無遠弗屆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的影響力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48872" y="1557338"/>
            <a:ext cx="1187624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無遠弗屆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584" y="692696"/>
            <a:ext cx="3312368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林書豪在</a:t>
            </a:r>
            <a:r>
              <a:rPr lang="en-US" altLang="zh-TW" sz="4800" b="1" dirty="0" smtClean="0">
                <a:solidFill>
                  <a:srgbClr val="0000FF"/>
                </a:solidFill>
              </a:rPr>
              <a:t>NBA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球場上的優異表現，讓他在全球華人的聲名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無遠弗屆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769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267744" y="708891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承接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716016" y="692150"/>
            <a:ext cx="3492376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人們把滑鼠</a:t>
            </a:r>
            <a:r>
              <a:rPr lang="zh-TW" altLang="en-US" sz="4400" b="1" dirty="0">
                <a:solidFill>
                  <a:srgbClr val="0000FF"/>
                </a:solidFill>
              </a:rPr>
              <a:t>停在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標誌上的不同位置時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就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會看見魚躍入河裡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、鳥兒高高飛起、企鵝跳上冰山等畫面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3324</TotalTime>
  <Words>455</Words>
  <Application>Microsoft Office PowerPoint</Application>
  <PresentationFormat>如螢幕大小 (4:3)</PresentationFormat>
  <Paragraphs>47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四、引人注目的Google標誌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661</cp:revision>
  <cp:lastPrinted>1601-01-01T00:00:00Z</cp:lastPrinted>
  <dcterms:created xsi:type="dcterms:W3CDTF">2005-09-11T13:17:35Z</dcterms:created>
  <dcterms:modified xsi:type="dcterms:W3CDTF">2017-03-07T00:21:28Z</dcterms:modified>
</cp:coreProperties>
</file>