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4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456D9-AEEE-4307-940E-3BBF9143BDC3}" type="datetimeFigureOut">
              <a:rPr lang="zh-TW" altLang="en-US" smtClean="0"/>
              <a:pPr/>
              <a:t>2016/8/6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0A1C-F0B1-4D00-B396-7F9D50B3DA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.search.yahoo.com/search?p=%E6%95%B8%E4%BD%8D%E5%85%B8%E8%97%8F&amp;fr=yset_chr_syc_oracle&amp;type=orcl_defaul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hcr.ihp.sinica.edu.tw/index.php" TargetMode="External"/><Relationship Id="rId2" Type="http://schemas.openxmlformats.org/officeDocument/2006/relationships/hyperlink" Target="http://digiarch.sinica.edu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轉印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/>
              </a:rPr>
              <a:t>「數位典藏」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精粹、精華選粹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可用網站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故宮精品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故宮文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典藏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中研院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數位典藏資源網</a:t>
            </a:r>
            <a:r>
              <a:rPr lang="en-US" altLang="zh-TW" dirty="0" smtClean="0">
                <a:hlinkClick r:id="rId2"/>
              </a:rPr>
              <a:t>http://digiarch.sinica.edu.tw/</a:t>
            </a:r>
            <a:endParaRPr lang="en-US" altLang="zh-TW" dirty="0" smtClean="0"/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史語所學術創新數位深耕計畫</a:t>
            </a:r>
            <a:r>
              <a:rPr lang="en-US" altLang="zh-TW" dirty="0" smtClean="0">
                <a:hlinkClick r:id="rId3"/>
              </a:rPr>
              <a:t>http://dahcr.ihp.sinica.edu.tw/index.php</a:t>
            </a:r>
            <a:endParaRPr lang="en-US" altLang="zh-TW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41</Words>
  <Application>Microsoft Office PowerPoint</Application>
  <PresentationFormat>如螢幕大小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轉印</vt:lpstr>
      <vt:lpstr>投影片 2</vt:lpstr>
      <vt:lpstr>可用網站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轉印</dc:title>
  <dc:creator>ASUS</dc:creator>
  <cp:lastModifiedBy>ASUS</cp:lastModifiedBy>
  <cp:revision>2</cp:revision>
  <dcterms:created xsi:type="dcterms:W3CDTF">2016-08-05T15:52:11Z</dcterms:created>
  <dcterms:modified xsi:type="dcterms:W3CDTF">2016-08-05T17:33:43Z</dcterms:modified>
</cp:coreProperties>
</file>