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sldIdLst>
    <p:sldId id="257" r:id="rId2"/>
    <p:sldId id="256" r:id="rId3"/>
    <p:sldId id="260" r:id="rId4"/>
    <p:sldId id="261" r:id="rId5"/>
    <p:sldId id="262" r:id="rId6"/>
    <p:sldId id="269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75" r:id="rId15"/>
    <p:sldId id="271" r:id="rId16"/>
    <p:sldId id="272" r:id="rId17"/>
    <p:sldId id="273" r:id="rId18"/>
    <p:sldId id="276" r:id="rId19"/>
    <p:sldId id="274" r:id="rId20"/>
    <p:sldId id="277" r:id="rId21"/>
    <p:sldId id="278" r:id="rId22"/>
    <p:sldId id="279" r:id="rId23"/>
    <p:sldId id="280" r:id="rId24"/>
    <p:sldId id="285" r:id="rId25"/>
    <p:sldId id="282" r:id="rId26"/>
    <p:sldId id="283" r:id="rId27"/>
    <p:sldId id="281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C10E4-F7E4-49F5-B4E9-8C2C4D9A06CF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E93FD-DD76-4FE1-AACC-2D1319418B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67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1A33-271E-4F53-AE05-21A98B6F483E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BF2D-A9F2-459E-A300-033F0DFB58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1A33-271E-4F53-AE05-21A98B6F483E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BF2D-A9F2-459E-A300-033F0DFB58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1A33-271E-4F53-AE05-21A98B6F483E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BF2D-A9F2-459E-A300-033F0DFB586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1A33-271E-4F53-AE05-21A98B6F483E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BF2D-A9F2-459E-A300-033F0DFB58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1A33-271E-4F53-AE05-21A98B6F483E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BF2D-A9F2-459E-A300-033F0DFB58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1A33-271E-4F53-AE05-21A98B6F483E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BF2D-A9F2-459E-A300-033F0DFB58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1A33-271E-4F53-AE05-21A98B6F483E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BF2D-A9F2-459E-A300-033F0DFB58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1A33-271E-4F53-AE05-21A98B6F483E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BF2D-A9F2-459E-A300-033F0DFB58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1A33-271E-4F53-AE05-21A98B6F483E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BF2D-A9F2-459E-A300-033F0DFB58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1A33-271E-4F53-AE05-21A98B6F483E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BF2D-A9F2-459E-A300-033F0DFB58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1A33-271E-4F53-AE05-21A98B6F483E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BF2D-A9F2-459E-A300-033F0DFB58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D41A33-271E-4F53-AE05-21A98B6F483E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376BF2D-A9F2-459E-A300-033F0DFB58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817639"/>
            <a:ext cx="7632848" cy="2808312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如果你想要，今晚十二點，</a:t>
            </a:r>
            <a:r>
              <a:rPr lang="en-US" altLang="zh-TW" sz="4000" dirty="0" smtClean="0">
                <a:solidFill>
                  <a:srgbClr val="002060"/>
                </a:solidFill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</a:rPr>
            </a:br>
            <a:r>
              <a:rPr lang="zh-TW" altLang="en-US" sz="4000" dirty="0" smtClean="0">
                <a:solidFill>
                  <a:srgbClr val="002060"/>
                </a:solidFill>
              </a:rPr>
              <a:t>我在狼谷等你，</a:t>
            </a:r>
            <a:r>
              <a:rPr lang="en-US" altLang="zh-TW" sz="4000" dirty="0" smtClean="0">
                <a:solidFill>
                  <a:srgbClr val="002060"/>
                </a:solidFill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</a:rPr>
            </a:br>
            <a:r>
              <a:rPr lang="zh-TW" altLang="en-US" sz="4400" dirty="0" smtClean="0"/>
              <a:t>我可以教你做魔彈。</a:t>
            </a:r>
            <a:endParaRPr lang="zh-TW" altLang="en-US" sz="44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525673" cy="4104456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229200"/>
            <a:ext cx="1631454" cy="17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486400" cy="3600400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0070C0"/>
                </a:solidFill>
              </a:rPr>
              <a:t>牆上的祖宗畫像掉了下來，不偏不倚的打在她的頭上，同時鐘噹噹噹敲了七下！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202404" y="4666248"/>
            <a:ext cx="1996056" cy="189782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1218" y="915566"/>
            <a:ext cx="4581128" cy="2983260"/>
          </a:xfrm>
          <a:prstGeom prst="rect">
            <a:avLst/>
          </a:prstGeom>
        </p:spPr>
      </p:pic>
      <p:sp>
        <p:nvSpPr>
          <p:cNvPr id="7" name="圓角矩形圖說文字 6"/>
          <p:cNvSpPr/>
          <p:nvPr/>
        </p:nvSpPr>
        <p:spPr>
          <a:xfrm>
            <a:off x="2241589" y="3861048"/>
            <a:ext cx="2304256" cy="936104"/>
          </a:xfrm>
          <a:prstGeom prst="wedgeRoundRectCallout">
            <a:avLst>
              <a:gd name="adj1" fmla="val -73245"/>
              <a:gd name="adj2" fmla="val 8519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C00000"/>
                </a:solidFill>
              </a:rPr>
              <a:t>你將有一場</a:t>
            </a:r>
            <a:r>
              <a:rPr lang="zh-TW" altLang="en-US" dirty="0" smtClean="0">
                <a:solidFill>
                  <a:srgbClr val="C00000"/>
                </a:solidFill>
              </a:rPr>
              <a:t>大災難！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8" name="雲朵形圖說文字 7"/>
          <p:cNvSpPr/>
          <p:nvPr/>
        </p:nvSpPr>
        <p:spPr>
          <a:xfrm rot="445875">
            <a:off x="4094565" y="4963291"/>
            <a:ext cx="3132348" cy="1563782"/>
          </a:xfrm>
          <a:prstGeom prst="cloudCallout">
            <a:avLst>
              <a:gd name="adj1" fmla="val -119515"/>
              <a:gd name="adj2" fmla="val 279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C00000"/>
                </a:solidFill>
              </a:rPr>
              <a:t>我送你一束受過祝福的薔薇作護身符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 t="2361" r="17240"/>
          <a:stretch/>
        </p:blipFill>
        <p:spPr>
          <a:xfrm>
            <a:off x="5652120" y="-30192"/>
            <a:ext cx="3226280" cy="42415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5904656" cy="926778"/>
          </a:xfrm>
        </p:spPr>
        <p:txBody>
          <a:bodyPr>
            <a:noAutofit/>
          </a:bodyPr>
          <a:lstStyle/>
          <a:p>
            <a:r>
              <a:rPr lang="zh-TW" altLang="en-US" sz="4800" dirty="0" smtClean="0"/>
              <a:t>你的槍法正常了嗎？</a:t>
            </a:r>
            <a:endParaRPr lang="zh-TW" altLang="en-US" sz="48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6" t="6370" r="3003" b="6370"/>
          <a:stretch/>
        </p:blipFill>
        <p:spPr>
          <a:xfrm>
            <a:off x="827584" y="2852936"/>
            <a:ext cx="3490614" cy="3610744"/>
          </a:xfrm>
        </p:spPr>
      </p:pic>
      <p:sp>
        <p:nvSpPr>
          <p:cNvPr id="7" name="雲朵形圖說文字 6"/>
          <p:cNvSpPr/>
          <p:nvPr/>
        </p:nvSpPr>
        <p:spPr>
          <a:xfrm>
            <a:off x="4539100" y="4293096"/>
            <a:ext cx="4625425" cy="1611394"/>
          </a:xfrm>
          <a:prstGeom prst="cloudCallout">
            <a:avLst>
              <a:gd name="adj1" fmla="val -80235"/>
              <a:gd name="adj2" fmla="val 15136"/>
            </a:avLst>
          </a:prstGeom>
          <a:solidFill>
            <a:srgbClr val="F8C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002060"/>
                </a:solidFill>
              </a:rPr>
              <a:t>相信我，阿嘉特，明天比賽我一定能贏！</a:t>
            </a:r>
            <a:endParaRPr lang="zh-TW" alt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373" y="44624"/>
            <a:ext cx="8856984" cy="792088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獵人卡司帕爾正在空地召喚惡魔札米爾</a:t>
            </a:r>
            <a:endParaRPr lang="zh-TW" altLang="en-US" sz="40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flipV="1">
            <a:off x="1979712" y="908720"/>
            <a:ext cx="4910336" cy="3682752"/>
          </a:xfrm>
        </p:spPr>
      </p:pic>
      <p:sp>
        <p:nvSpPr>
          <p:cNvPr id="6" name="文字方塊 5"/>
          <p:cNvSpPr txBox="1"/>
          <p:nvPr/>
        </p:nvSpPr>
        <p:spPr>
          <a:xfrm>
            <a:off x="323528" y="4797152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70C0"/>
                </a:solidFill>
              </a:rPr>
              <a:t>偉大的札米爾，我曾用靈魂跟你交換魔彈，依照約定，明天你就要取走我的靈魂，但現在我找到了馬克斯替代品，請你明天用魔彈換走他的靈魂，放過我吧！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1591" y="2924944"/>
            <a:ext cx="8640960" cy="2376264"/>
          </a:xfrm>
        </p:spPr>
        <p:txBody>
          <a:bodyPr>
            <a:noAutofit/>
          </a:bodyPr>
          <a:lstStyle/>
          <a:p>
            <a:r>
              <a:rPr lang="zh-TW" altLang="en-US" sz="4400" dirty="0" smtClean="0"/>
              <a:t>請你幫我們鑄造七發魔彈，按照老規矩，前六發歸我和馬克斯，我們想射哪裡就射哪裡；第七發歸你</a:t>
            </a:r>
            <a:r>
              <a:rPr lang="en-US" altLang="zh-TW" sz="4400" dirty="0" smtClean="0"/>
              <a:t>…..</a:t>
            </a:r>
            <a:endParaRPr lang="zh-TW" altLang="en-US" sz="44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75656" y="5390854"/>
            <a:ext cx="5760640" cy="1373922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C00000"/>
                </a:solidFill>
              </a:rPr>
              <a:t>你不妨讓他射中那小子的</a:t>
            </a:r>
            <a:r>
              <a:rPr lang="zh-TW" altLang="en-US" sz="4000" dirty="0" smtClean="0">
                <a:solidFill>
                  <a:srgbClr val="C00000"/>
                </a:solidFill>
              </a:rPr>
              <a:t>新娘</a:t>
            </a:r>
            <a:r>
              <a:rPr lang="en-US" altLang="zh-TW" sz="4000" dirty="0" smtClean="0">
                <a:solidFill>
                  <a:srgbClr val="C00000"/>
                </a:solidFill>
              </a:rPr>
              <a:t>……</a:t>
            </a:r>
            <a:endParaRPr lang="zh-TW" altLang="en-US" sz="4000" dirty="0">
              <a:solidFill>
                <a:srgbClr val="C00000"/>
              </a:solidFill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2521" r="5026" b="5908"/>
          <a:stretch/>
        </p:blipFill>
        <p:spPr>
          <a:xfrm>
            <a:off x="1259632" y="0"/>
            <a:ext cx="3831388" cy="2631333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679042"/>
            <a:ext cx="1449511" cy="10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1560" y="4149080"/>
            <a:ext cx="8064896" cy="1879104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solidFill>
                  <a:srgbClr val="002060"/>
                </a:solidFill>
              </a:rPr>
              <a:t>反正明天必須有人償命</a:t>
            </a:r>
            <a:r>
              <a:rPr lang="zh-TW" altLang="en-US" sz="4800" dirty="0" smtClean="0">
                <a:solidFill>
                  <a:srgbClr val="002060"/>
                </a:solidFill>
              </a:rPr>
              <a:t>，</a:t>
            </a:r>
            <a:endParaRPr lang="en-US" altLang="zh-TW" sz="4800" dirty="0" smtClean="0">
              <a:solidFill>
                <a:srgbClr val="002060"/>
              </a:solidFill>
            </a:endParaRPr>
          </a:p>
          <a:p>
            <a:pPr algn="ctr"/>
            <a:r>
              <a:rPr lang="zh-TW" altLang="en-US" sz="4800" dirty="0" smtClean="0">
                <a:solidFill>
                  <a:srgbClr val="002060"/>
                </a:solidFill>
              </a:rPr>
              <a:t>不是他，就是你！</a:t>
            </a:r>
            <a:endParaRPr lang="zh-TW" altLang="en-US" sz="4800" dirty="0">
              <a:solidFill>
                <a:srgbClr val="002060"/>
              </a:solidFill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r="22327"/>
          <a:stretch>
            <a:fillRect/>
          </a:stretch>
        </p:blipFill>
        <p:spPr>
          <a:xfrm flipV="1">
            <a:off x="838200" y="1371600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6506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143768"/>
            <a:ext cx="8496944" cy="186633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>
                <a:solidFill>
                  <a:srgbClr val="002060"/>
                </a:solidFill>
              </a:rPr>
              <a:t>來吧！惡魔</a:t>
            </a:r>
            <a:r>
              <a:rPr lang="zh-TW" altLang="en-US" sz="4400" dirty="0" smtClean="0">
                <a:solidFill>
                  <a:srgbClr val="002060"/>
                </a:solidFill>
              </a:rPr>
              <a:t>！就算這裡是地獄的入口，我也不怕！</a:t>
            </a:r>
            <a:endParaRPr lang="zh-TW" altLang="en-US" sz="4400" dirty="0">
              <a:solidFill>
                <a:srgbClr val="00206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4" r="5299" b="14625"/>
          <a:stretch/>
        </p:blipFill>
        <p:spPr>
          <a:xfrm rot="5400000">
            <a:off x="1871701" y="-207402"/>
            <a:ext cx="4392487" cy="518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496944" cy="2160240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/>
              <a:t>卡斯帕爾將鑄造魔彈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 smtClean="0"/>
              <a:t>的工具準備好</a:t>
            </a:r>
            <a:endParaRPr lang="zh-TW" altLang="en-US" sz="60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3" r="19533"/>
          <a:stretch/>
        </p:blipFill>
        <p:spPr>
          <a:xfrm flipV="1">
            <a:off x="2843808" y="3356992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21872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0891" y="5409777"/>
            <a:ext cx="2232248" cy="622523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1"/>
                </a:solidFill>
              </a:rPr>
              <a:t>第二顆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3453953"/>
            <a:ext cx="2520279" cy="172878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2114550" cy="216217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50" y="542205"/>
            <a:ext cx="2619375" cy="17430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50731"/>
            <a:ext cx="2466975" cy="1847850"/>
          </a:xfrm>
          <a:prstGeom prst="rect">
            <a:avLst/>
          </a:prstGeom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3128275" y="2502583"/>
            <a:ext cx="2016224" cy="584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 smtClean="0"/>
              <a:t>第三顆</a:t>
            </a:r>
            <a:endParaRPr lang="zh-TW" altLang="en-US" sz="3600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12" y="470768"/>
            <a:ext cx="2419350" cy="1885950"/>
          </a:xfrm>
          <a:prstGeom prst="rect">
            <a:avLst/>
          </a:prstGeom>
        </p:spPr>
      </p:pic>
      <p:sp>
        <p:nvSpPr>
          <p:cNvPr id="16" name="標題 1"/>
          <p:cNvSpPr txBox="1">
            <a:spLocks/>
          </p:cNvSpPr>
          <p:nvPr/>
        </p:nvSpPr>
        <p:spPr>
          <a:xfrm>
            <a:off x="6354107" y="2285280"/>
            <a:ext cx="2018318" cy="609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 smtClean="0"/>
              <a:t>第五顆</a:t>
            </a:r>
            <a:endParaRPr lang="zh-TW" altLang="en-US" sz="3600" dirty="0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3419872" y="5298581"/>
            <a:ext cx="2160240" cy="6506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 smtClean="0"/>
              <a:t>第四顆</a:t>
            </a:r>
            <a:endParaRPr lang="zh-TW" altLang="en-US" sz="3600" dirty="0"/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683568" y="2579787"/>
            <a:ext cx="180020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/>
              <a:t>第一顆</a:t>
            </a:r>
            <a:endParaRPr lang="zh-TW" altLang="en-US" sz="3600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50" y="3453953"/>
            <a:ext cx="2466975" cy="184785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354107" y="541009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 smtClean="0"/>
              <a:t>第六顆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99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5486400" cy="998786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/>
              <a:t>第七顆</a:t>
            </a:r>
            <a:endParaRPr lang="zh-TW" altLang="en-US" sz="60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9592" y="5877272"/>
            <a:ext cx="7920880" cy="726976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>
                <a:solidFill>
                  <a:srgbClr val="C00000"/>
                </a:solidFill>
              </a:rPr>
              <a:t>魔彈與靈魂的交易</a:t>
            </a:r>
            <a:endParaRPr lang="zh-TW" altLang="en-US" sz="4800" dirty="0">
              <a:solidFill>
                <a:srgbClr val="C00000"/>
              </a:solidFill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1849338" y="535039"/>
            <a:ext cx="4869259" cy="3888432"/>
          </a:xfrm>
        </p:spPr>
      </p:pic>
    </p:spTree>
    <p:extLst>
      <p:ext uri="{BB962C8B-B14F-4D97-AF65-F5344CB8AC3E}">
        <p14:creationId xmlns:p14="http://schemas.microsoft.com/office/powerpoint/2010/main" val="11128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128" y="1466538"/>
            <a:ext cx="6726779" cy="38228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4464496" cy="309634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「</a:t>
            </a:r>
            <a:r>
              <a:rPr lang="zh-TW" altLang="en-US" sz="4900" dirty="0" smtClean="0">
                <a:solidFill>
                  <a:schemeClr val="bg1"/>
                </a:solidFill>
              </a:rPr>
              <a:t>砰」一聲槍響，</a:t>
            </a:r>
            <a:r>
              <a:rPr lang="en-US" altLang="zh-TW" sz="4900" dirty="0" smtClean="0">
                <a:solidFill>
                  <a:schemeClr val="bg1"/>
                </a:solidFill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</a:rPr>
            </a:br>
            <a:r>
              <a:rPr lang="zh-TW" altLang="en-US" sz="4900" dirty="0" smtClean="0">
                <a:solidFill>
                  <a:schemeClr val="bg1"/>
                </a:solidFill>
              </a:rPr>
              <a:t>正中紅心</a:t>
            </a:r>
            <a:r>
              <a:rPr lang="zh-TW" altLang="en-US" sz="4900" dirty="0">
                <a:solidFill>
                  <a:schemeClr val="bg1"/>
                </a:solidFill>
              </a:rPr>
              <a:t>，</a:t>
            </a:r>
            <a:r>
              <a:rPr lang="zh-TW" altLang="en-US" sz="4900" dirty="0" smtClean="0">
                <a:solidFill>
                  <a:schemeClr val="bg1"/>
                </a:solidFill>
              </a:rPr>
              <a:t>農夫</a:t>
            </a:r>
            <a:r>
              <a:rPr lang="zh-TW" altLang="en-US" sz="4900" dirty="0">
                <a:solidFill>
                  <a:schemeClr val="bg1"/>
                </a:solidFill>
              </a:rPr>
              <a:t>格倫得意的放下槍。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3212976"/>
            <a:ext cx="5040559" cy="3168352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</a:rPr>
              <a:t>獵人馬克斯端起獵槍，瞄準靶心</a:t>
            </a:r>
            <a:r>
              <a:rPr lang="en-US" altLang="zh-TW" sz="4800" dirty="0">
                <a:solidFill>
                  <a:srgbClr val="FF0000"/>
                </a:solidFill>
              </a:rPr>
              <a:t>,</a:t>
            </a:r>
            <a:r>
              <a:rPr lang="zh-TW" altLang="en-US" sz="4800" dirty="0" smtClean="0">
                <a:solidFill>
                  <a:srgbClr val="FF0000"/>
                </a:solidFill>
              </a:rPr>
              <a:t>「碰」</a:t>
            </a:r>
            <a:r>
              <a:rPr lang="en-US" altLang="zh-TW" sz="4800" dirty="0" smtClean="0">
                <a:solidFill>
                  <a:srgbClr val="FF0000"/>
                </a:solidFill>
              </a:rPr>
              <a:t>…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9" y="338667"/>
            <a:ext cx="6923112" cy="1146117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>
                <a:solidFill>
                  <a:srgbClr val="FF0000"/>
                </a:solidFill>
              </a:rPr>
              <a:t>可怕的預兆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" r="6275"/>
          <a:stretch/>
        </p:blipFill>
        <p:spPr/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0" t="14425" r="35437" b="59411"/>
          <a:stretch/>
        </p:blipFill>
        <p:spPr>
          <a:xfrm>
            <a:off x="5694263" y="4221088"/>
            <a:ext cx="1535502" cy="134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4869160"/>
            <a:ext cx="7128792" cy="1002234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>
                <a:solidFill>
                  <a:srgbClr val="002060"/>
                </a:solidFill>
              </a:rPr>
              <a:t>射擊比賽正式開始</a:t>
            </a:r>
            <a:endParaRPr lang="zh-TW" altLang="en-US" sz="6000" dirty="0">
              <a:solidFill>
                <a:srgbClr val="002060"/>
              </a:solidFill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r="15725"/>
          <a:stretch>
            <a:fillRect/>
          </a:stretch>
        </p:blipFill>
        <p:spPr>
          <a:xfrm flipV="1">
            <a:off x="838200" y="1371600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19202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512" y="4077072"/>
            <a:ext cx="8568952" cy="2376264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</a:rPr>
              <a:t>馬克斯，你是名符其實的神槍手</a:t>
            </a:r>
            <a:r>
              <a:rPr lang="zh-TW" altLang="en-US" sz="4400" dirty="0" smtClean="0"/>
              <a:t>，</a:t>
            </a:r>
            <a:r>
              <a:rPr lang="zh-TW" altLang="en-US" sz="4400" dirty="0" smtClean="0">
                <a:solidFill>
                  <a:srgbClr val="002060"/>
                </a:solidFill>
              </a:rPr>
              <a:t>只要再射中一槍，你就是冠軍了</a:t>
            </a:r>
            <a:r>
              <a:rPr lang="zh-TW" altLang="en-US" sz="4400" dirty="0" smtClean="0"/>
              <a:t>。</a:t>
            </a:r>
            <a:endParaRPr lang="zh-TW" altLang="en-US" sz="44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r="13502"/>
          <a:stretch>
            <a:fillRect/>
          </a:stretch>
        </p:blipFill>
        <p:spPr>
          <a:xfrm rot="5400000">
            <a:off x="3603888" y="652696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33987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4968552" cy="3015010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002060"/>
                </a:solidFill>
              </a:rPr>
              <a:t>瞧，前面有</a:t>
            </a:r>
            <a:r>
              <a:rPr lang="en-US" altLang="zh-TW" sz="6000" dirty="0" smtClean="0">
                <a:solidFill>
                  <a:srgbClr val="002060"/>
                </a:solidFill>
              </a:rPr>
              <a:t/>
            </a:r>
            <a:br>
              <a:rPr lang="en-US" altLang="zh-TW" sz="6000" dirty="0" smtClean="0">
                <a:solidFill>
                  <a:srgbClr val="002060"/>
                </a:solidFill>
              </a:rPr>
            </a:br>
            <a:r>
              <a:rPr lang="zh-TW" altLang="en-US" sz="6000" dirty="0" smtClean="0">
                <a:solidFill>
                  <a:srgbClr val="002060"/>
                </a:solidFill>
              </a:rPr>
              <a:t>一隻白鴿，</a:t>
            </a:r>
            <a:r>
              <a:rPr lang="en-US" altLang="zh-TW" sz="6000" dirty="0" smtClean="0">
                <a:solidFill>
                  <a:srgbClr val="002060"/>
                </a:solidFill>
              </a:rPr>
              <a:t/>
            </a:r>
            <a:br>
              <a:rPr lang="en-US" altLang="zh-TW" sz="6000" dirty="0" smtClean="0">
                <a:solidFill>
                  <a:srgbClr val="002060"/>
                </a:solidFill>
              </a:rPr>
            </a:br>
            <a:r>
              <a:rPr lang="zh-TW" altLang="en-US" sz="6000" dirty="0" smtClean="0">
                <a:solidFill>
                  <a:srgbClr val="002060"/>
                </a:solidFill>
              </a:rPr>
              <a:t>就射下牠吧！</a:t>
            </a:r>
            <a:endParaRPr lang="zh-TW" altLang="en-US" sz="6000" dirty="0">
              <a:solidFill>
                <a:srgbClr val="002060"/>
              </a:solidFill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r="12449"/>
          <a:stretch>
            <a:fillRect/>
          </a:stretch>
        </p:blipFill>
        <p:spPr>
          <a:xfrm rot="5400000">
            <a:off x="5404088" y="2020848"/>
            <a:ext cx="3566160" cy="2926080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3480"/>
            <a:ext cx="893068" cy="7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08912" cy="179087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這時，阿嘉特</a:t>
            </a:r>
            <a:r>
              <a:rPr lang="zh-TW" altLang="en-US" sz="5400" dirty="0" smtClean="0"/>
              <a:t>和伴娘們正好從白鴿那兒走過來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95536" y="4653135"/>
            <a:ext cx="5486400" cy="1656184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C00000"/>
                </a:solidFill>
              </a:rPr>
              <a:t>馬克斯，別射阿，是我阿！</a:t>
            </a:r>
            <a:endParaRPr lang="zh-TW" altLang="en-US" sz="5400" dirty="0">
              <a:solidFill>
                <a:srgbClr val="C00000"/>
              </a:solidFill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>
          <a:xfrm>
            <a:off x="395536" y="188640"/>
            <a:ext cx="2750096" cy="2062572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3725" b="17109"/>
          <a:stretch/>
        </p:blipFill>
        <p:spPr>
          <a:xfrm>
            <a:off x="6660232" y="4509120"/>
            <a:ext cx="2292357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5486400" cy="1502842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C00000"/>
                </a:solidFill>
              </a:rPr>
              <a:t>阿，馬克斯射中自己的新娘！</a:t>
            </a:r>
            <a:endParaRPr lang="zh-TW" altLang="en-US" sz="5400" dirty="0">
              <a:solidFill>
                <a:srgbClr val="C00000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09231" y="5129808"/>
            <a:ext cx="5155257" cy="1728192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002060"/>
                </a:solidFill>
              </a:rPr>
              <a:t>卡司帕爾從樹上掉下來</a:t>
            </a:r>
            <a:endParaRPr lang="zh-TW" altLang="en-US" sz="5400" dirty="0">
              <a:solidFill>
                <a:srgbClr val="002060"/>
              </a:solidFill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3" r="15803"/>
          <a:stretch>
            <a:fillRect/>
          </a:stretch>
        </p:blipFill>
        <p:spPr>
          <a:xfrm flipV="1">
            <a:off x="467544" y="3573016"/>
            <a:ext cx="3566160" cy="29260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812160" cy="1218258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</a:rPr>
              <a:t>今天發生的事情太古怪了，馬克斯，你必須解釋這一切。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8208912" cy="804862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>
                <a:solidFill>
                  <a:srgbClr val="002060"/>
                </a:solidFill>
              </a:rPr>
              <a:t>剛剛我射的是魔彈。</a:t>
            </a:r>
            <a:endParaRPr lang="zh-TW" altLang="en-US" sz="6000" dirty="0">
              <a:solidFill>
                <a:srgbClr val="002060"/>
              </a:solidFill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4" b="11624"/>
          <a:stretch>
            <a:fillRect/>
          </a:stretch>
        </p:blipFill>
        <p:spPr>
          <a:xfrm>
            <a:off x="2987824" y="2060848"/>
            <a:ext cx="3390641" cy="2782064"/>
          </a:xfrm>
        </p:spPr>
      </p:pic>
    </p:spTree>
    <p:extLst>
      <p:ext uri="{BB962C8B-B14F-4D97-AF65-F5344CB8AC3E}">
        <p14:creationId xmlns:p14="http://schemas.microsoft.com/office/powerpoint/2010/main" val="3269127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15816" y="5085184"/>
            <a:ext cx="5486400" cy="1214810"/>
          </a:xfrm>
        </p:spPr>
        <p:txBody>
          <a:bodyPr>
            <a:noAutofit/>
          </a:bodyPr>
          <a:lstStyle/>
          <a:p>
            <a:r>
              <a:rPr lang="zh-TW" altLang="en-US" sz="6600" dirty="0" smtClean="0">
                <a:solidFill>
                  <a:srgbClr val="C00000"/>
                </a:solidFill>
              </a:rPr>
              <a:t>取消它吧！</a:t>
            </a:r>
            <a:endParaRPr lang="zh-TW" altLang="en-US" sz="6600" dirty="0">
              <a:solidFill>
                <a:srgbClr val="C00000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248472" cy="3325142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是這場比賽阿！</a:t>
            </a:r>
            <a:endParaRPr lang="en-US" altLang="zh-TW" sz="4000" dirty="0" smtClean="0"/>
          </a:p>
          <a:p>
            <a:r>
              <a:rPr lang="zh-TW" altLang="en-US" sz="4000" dirty="0" smtClean="0"/>
              <a:t>他讓年輕人的婚姻</a:t>
            </a:r>
            <a:endParaRPr lang="en-US" altLang="zh-TW" sz="4000" dirty="0" smtClean="0"/>
          </a:p>
          <a:p>
            <a:r>
              <a:rPr lang="zh-TW" altLang="en-US" sz="4000" dirty="0" smtClean="0"/>
              <a:t>決定在愚蠢的比賽</a:t>
            </a:r>
            <a:endParaRPr lang="en-US" altLang="zh-TW" sz="4000" dirty="0" smtClean="0"/>
          </a:p>
          <a:p>
            <a:r>
              <a:rPr lang="zh-TW" altLang="en-US" sz="4000" dirty="0" smtClean="0"/>
              <a:t>規則上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r="13821"/>
          <a:stretch>
            <a:fillRect/>
          </a:stretch>
        </p:blipFill>
        <p:spPr>
          <a:xfrm rot="5400000">
            <a:off x="4900032" y="1588800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36495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4104456" cy="2880320"/>
          </a:xfrm>
        </p:spPr>
        <p:txBody>
          <a:bodyPr>
            <a:noAutofit/>
          </a:bodyPr>
          <a:lstStyle/>
          <a:p>
            <a:r>
              <a:rPr lang="zh-TW" altLang="en-US" sz="4000" b="0" dirty="0">
                <a:solidFill>
                  <a:srgbClr val="002060"/>
                </a:solidFill>
              </a:rPr>
              <a:t>萬歲、萬歲</a:t>
            </a:r>
            <a:r>
              <a:rPr lang="zh-TW" altLang="en-US" sz="4000" b="0" dirty="0" smtClean="0">
                <a:solidFill>
                  <a:srgbClr val="002060"/>
                </a:solidFill>
              </a:rPr>
              <a:t>、</a:t>
            </a:r>
            <a:r>
              <a:rPr lang="en-US" altLang="zh-TW" sz="4000" b="0" dirty="0" smtClean="0">
                <a:solidFill>
                  <a:srgbClr val="002060"/>
                </a:solidFill>
              </a:rPr>
              <a:t/>
            </a:r>
            <a:br>
              <a:rPr lang="en-US" altLang="zh-TW" sz="4000" b="0" dirty="0" smtClean="0">
                <a:solidFill>
                  <a:srgbClr val="002060"/>
                </a:solidFill>
              </a:rPr>
            </a:br>
            <a:r>
              <a:rPr lang="zh-TW" altLang="en-US" sz="4000" b="0" dirty="0" smtClean="0">
                <a:solidFill>
                  <a:srgbClr val="002060"/>
                </a:solidFill>
              </a:rPr>
              <a:t>農夫</a:t>
            </a:r>
            <a:r>
              <a:rPr lang="zh-TW" altLang="en-US" sz="4000" b="0" dirty="0">
                <a:solidFill>
                  <a:srgbClr val="002060"/>
                </a:solidFill>
              </a:rPr>
              <a:t>贏了</a:t>
            </a:r>
            <a:r>
              <a:rPr lang="zh-TW" altLang="en-US" sz="4000" b="0" dirty="0" smtClean="0">
                <a:solidFill>
                  <a:srgbClr val="002060"/>
                </a:solidFill>
              </a:rPr>
              <a:t>獵人真稀奇ㄚ真</a:t>
            </a:r>
            <a:r>
              <a:rPr lang="zh-TW" altLang="en-US" sz="4000" b="0" dirty="0">
                <a:solidFill>
                  <a:srgbClr val="002060"/>
                </a:solidFill>
              </a:rPr>
              <a:t>稀奇</a:t>
            </a:r>
            <a:r>
              <a:rPr lang="zh-TW" altLang="en-US" sz="4000" b="0" dirty="0" smtClean="0">
                <a:solidFill>
                  <a:srgbClr val="002060"/>
                </a:solidFill>
              </a:rPr>
              <a:t>，神</a:t>
            </a:r>
            <a:r>
              <a:rPr lang="zh-TW" altLang="en-US" sz="4000" b="0" dirty="0">
                <a:solidFill>
                  <a:srgbClr val="002060"/>
                </a:solidFill>
              </a:rPr>
              <a:t>射手也會</a:t>
            </a:r>
            <a:r>
              <a:rPr lang="zh-TW" altLang="en-US" sz="4000" b="0" dirty="0" smtClean="0">
                <a:solidFill>
                  <a:srgbClr val="002060"/>
                </a:solidFill>
              </a:rPr>
              <a:t>失靈！</a:t>
            </a:r>
            <a:endParaRPr lang="zh-TW" altLang="en-US" sz="4000" b="0" dirty="0">
              <a:solidFill>
                <a:srgbClr val="002060"/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179512" y="4077072"/>
            <a:ext cx="5328592" cy="2592288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</a:rPr>
              <a:t>你趕再惹我，</a:t>
            </a:r>
            <a:endParaRPr lang="en-US" altLang="zh-TW" sz="5400" b="1" dirty="0" smtClean="0">
              <a:solidFill>
                <a:srgbClr val="C00000"/>
              </a:solidFill>
            </a:endParaRPr>
          </a:p>
          <a:p>
            <a:r>
              <a:rPr lang="zh-TW" altLang="en-US" sz="5400" b="1" dirty="0" smtClean="0">
                <a:solidFill>
                  <a:srgbClr val="C00000"/>
                </a:solidFill>
              </a:rPr>
              <a:t>我就對你不客氣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！</a:t>
            </a:r>
            <a:endParaRPr lang="zh-TW" altLang="en-US" sz="4400" b="1" dirty="0">
              <a:solidFill>
                <a:srgbClr val="C00000"/>
              </a:solidFill>
            </a:endParaRP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6" r="15716"/>
          <a:stretch/>
        </p:blipFill>
        <p:spPr>
          <a:xfrm>
            <a:off x="4644008" y="1700808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987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486400" cy="5103242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</a:rPr>
              <a:t>狩獵官庫諾：</a:t>
            </a:r>
            <a:r>
              <a:rPr lang="en-US" altLang="zh-TW" sz="5400" dirty="0" smtClean="0">
                <a:solidFill>
                  <a:srgbClr val="0070C0"/>
                </a:solidFill>
              </a:rPr>
              <a:t/>
            </a:r>
            <a:br>
              <a:rPr lang="en-US" altLang="zh-TW" sz="5400" dirty="0" smtClean="0">
                <a:solidFill>
                  <a:srgbClr val="0070C0"/>
                </a:solidFill>
              </a:rPr>
            </a:br>
            <a:r>
              <a:rPr lang="zh-TW" altLang="en-US" sz="5400" dirty="0" smtClean="0">
                <a:solidFill>
                  <a:srgbClr val="0070C0"/>
                </a:solidFill>
              </a:rPr>
              <a:t>住手！</a:t>
            </a:r>
            <a:r>
              <a:rPr lang="en-US" altLang="zh-TW" sz="5400" dirty="0" smtClean="0">
                <a:solidFill>
                  <a:srgbClr val="0070C0"/>
                </a:solidFill>
              </a:rPr>
              <a:t/>
            </a:r>
            <a:br>
              <a:rPr lang="en-US" altLang="zh-TW" sz="5400" dirty="0" smtClean="0">
                <a:solidFill>
                  <a:srgbClr val="0070C0"/>
                </a:solidFill>
              </a:rPr>
            </a:br>
            <a:r>
              <a:rPr lang="zh-TW" altLang="en-US" sz="5400" dirty="0" smtClean="0">
                <a:solidFill>
                  <a:srgbClr val="0070C0"/>
                </a:solidFill>
              </a:rPr>
              <a:t>你們圍著馬克斯幹嘛，</a:t>
            </a:r>
            <a:r>
              <a:rPr lang="en-US" altLang="zh-TW" sz="5400" dirty="0">
                <a:solidFill>
                  <a:srgbClr val="0070C0"/>
                </a:solidFill>
              </a:rPr>
              <a:t/>
            </a:r>
            <a:br>
              <a:rPr lang="en-US" altLang="zh-TW" sz="5400" dirty="0">
                <a:solidFill>
                  <a:srgbClr val="0070C0"/>
                </a:solidFill>
              </a:rPr>
            </a:br>
            <a:r>
              <a:rPr lang="zh-TW" altLang="en-US" sz="5400" dirty="0" smtClean="0">
                <a:solidFill>
                  <a:srgbClr val="0070C0"/>
                </a:solidFill>
              </a:rPr>
              <a:t>是誰趕惹我們神射手？</a:t>
            </a:r>
            <a:endParaRPr lang="zh-TW" altLang="en-US" sz="5400" dirty="0">
              <a:solidFill>
                <a:srgbClr val="0070C0"/>
              </a:solidFill>
            </a:endParaRP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>
          <a:xfrm>
            <a:off x="5220072" y="3573016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37055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496" y="1700808"/>
            <a:ext cx="5486400" cy="4248472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C00000"/>
                </a:solidFill>
              </a:rPr>
              <a:t>沒事沒事！</a:t>
            </a:r>
            <a:endParaRPr lang="en-US" altLang="zh-TW" sz="5400" dirty="0" smtClean="0">
              <a:solidFill>
                <a:srgbClr val="C00000"/>
              </a:solidFill>
            </a:endParaRPr>
          </a:p>
          <a:p>
            <a:r>
              <a:rPr lang="zh-TW" altLang="en-US" sz="5400" dirty="0" smtClean="0">
                <a:solidFill>
                  <a:srgbClr val="C00000"/>
                </a:solidFill>
              </a:rPr>
              <a:t>我們只是跟馬克斯鬧著玩！</a:t>
            </a:r>
            <a:endParaRPr lang="zh-TW" altLang="en-US" sz="5400" dirty="0">
              <a:solidFill>
                <a:srgbClr val="C00000"/>
              </a:solidFill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r="21991"/>
          <a:stretch>
            <a:fillRect/>
          </a:stretch>
        </p:blipFill>
        <p:spPr>
          <a:xfrm>
            <a:off x="5076056" y="2636912"/>
            <a:ext cx="356616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67544" y="213285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</a:rPr>
              <a:t>馬克</a:t>
            </a:r>
            <a:r>
              <a:rPr lang="zh-TW" altLang="en-US" sz="4800" dirty="0" smtClean="0">
                <a:solidFill>
                  <a:srgbClr val="0070C0"/>
                </a:solidFill>
              </a:rPr>
              <a:t>斯，雖然我很喜歡你，但是如果明天你拿不到射擊比賽的冠軍，我是沒辦法將阿嘉特嫁給你的。振作起來，為了明天的比賽，好好加油！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3" r="47075"/>
          <a:stretch/>
        </p:blipFill>
        <p:spPr>
          <a:xfrm rot="5400000">
            <a:off x="6652458" y="-91619"/>
            <a:ext cx="2016225" cy="24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4509120"/>
            <a:ext cx="6048672" cy="930226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dirty="0" smtClean="0"/>
              <a:t>獵人卡司帕爾：看到你槍法失靈，我真替你難過。</a:t>
            </a:r>
            <a:endParaRPr lang="zh-TW" altLang="en-US" sz="32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4788" y="5546311"/>
            <a:ext cx="8964488" cy="1302022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C00000"/>
                </a:solidFill>
              </a:rPr>
              <a:t>我有辦法，讓明天比賽你一定贏！</a:t>
            </a:r>
            <a:endParaRPr lang="zh-TW" altLang="en-US" sz="4800" dirty="0">
              <a:solidFill>
                <a:srgbClr val="C00000"/>
              </a:solidFill>
            </a:endParaRP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12500" r="8227"/>
          <a:stretch/>
        </p:blipFill>
        <p:spPr>
          <a:xfrm rot="5400000">
            <a:off x="2308926" y="75451"/>
            <a:ext cx="4270076" cy="4352439"/>
          </a:xfrm>
        </p:spPr>
      </p:pic>
    </p:spTree>
    <p:extLst>
      <p:ext uri="{BB962C8B-B14F-4D97-AF65-F5344CB8AC3E}">
        <p14:creationId xmlns:p14="http://schemas.microsoft.com/office/powerpoint/2010/main" val="31733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5486400" cy="1502842"/>
          </a:xfrm>
        </p:spPr>
        <p:txBody>
          <a:bodyPr>
            <a:noAutofit/>
          </a:bodyPr>
          <a:lstStyle/>
          <a:p>
            <a:r>
              <a:rPr lang="zh-TW" altLang="en-US" sz="4400" dirty="0" smtClean="0"/>
              <a:t>那裡有一隻老鷹，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把牠射下來！</a:t>
            </a:r>
            <a:endParaRPr lang="zh-TW" altLang="en-US" sz="44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-18896" y="2852936"/>
            <a:ext cx="6516216" cy="1668958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C00000"/>
                </a:solidFill>
              </a:rPr>
              <a:t>不可能，那隻老鷹</a:t>
            </a:r>
            <a:r>
              <a:rPr lang="zh-TW" altLang="en-US" sz="4800" dirty="0">
                <a:solidFill>
                  <a:srgbClr val="C00000"/>
                </a:solidFill>
              </a:rPr>
              <a:t>飛</a:t>
            </a:r>
            <a:r>
              <a:rPr lang="zh-TW" altLang="en-US" sz="4800" dirty="0" smtClean="0">
                <a:solidFill>
                  <a:srgbClr val="C00000"/>
                </a:solidFill>
              </a:rPr>
              <a:t>那麼高，根本射不到</a:t>
            </a:r>
            <a:r>
              <a:rPr lang="en-US" altLang="zh-TW" sz="4800" dirty="0" smtClean="0">
                <a:solidFill>
                  <a:srgbClr val="C00000"/>
                </a:solidFill>
              </a:rPr>
              <a:t>…..</a:t>
            </a:r>
            <a:endParaRPr lang="zh-TW" altLang="en-US" sz="4800" dirty="0">
              <a:solidFill>
                <a:srgbClr val="C00000"/>
              </a:solidFill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r="19005"/>
          <a:stretch/>
        </p:blipFill>
        <p:spPr>
          <a:xfrm rot="16200000" flipH="1">
            <a:off x="5908600" y="3631540"/>
            <a:ext cx="3566160" cy="292608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8483">
            <a:off x="6893160" y="265472"/>
            <a:ext cx="819070" cy="48530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5301208"/>
            <a:ext cx="5940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相信我，只要你的眼睛看得到，子彈就追得上。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5250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4293096"/>
            <a:ext cx="5486400" cy="1002234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/>
              <a:t>碰！</a:t>
            </a:r>
            <a:endParaRPr lang="zh-TW" altLang="en-US" sz="54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r="15725"/>
          <a:stretch>
            <a:fillRect/>
          </a:stretch>
        </p:blipFill>
        <p:spPr>
          <a:xfrm>
            <a:off x="2411760" y="1052736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15601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618</TotalTime>
  <Words>522</Words>
  <Application>Microsoft Office PowerPoint</Application>
  <PresentationFormat>如螢幕大小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波形</vt:lpstr>
      <vt:lpstr>PowerPoint 簡報</vt:lpstr>
      <vt:lpstr>「砰」一聲槍響， 正中紅心，農夫格倫得意的放下槍。</vt:lpstr>
      <vt:lpstr>萬歲、萬歲、 農夫贏了獵人真稀奇ㄚ真稀奇，神射手也會失靈！</vt:lpstr>
      <vt:lpstr>狩獵官庫諾： 住手！ 你們圍著馬克斯幹嘛， 是誰趕惹我們神射手？</vt:lpstr>
      <vt:lpstr>PowerPoint 簡報</vt:lpstr>
      <vt:lpstr>PowerPoint 簡報</vt:lpstr>
      <vt:lpstr>獵人卡司帕爾：看到你槍法失靈，我真替你難過。</vt:lpstr>
      <vt:lpstr>那裡有一隻老鷹， 把牠射下來！</vt:lpstr>
      <vt:lpstr>碰！</vt:lpstr>
      <vt:lpstr>如果你想要，今晚十二點， 我在狼谷等你， 我可以教你做魔彈。</vt:lpstr>
      <vt:lpstr>牆上的祖宗畫像掉了下來，不偏不倚的打在她的頭上，同時鐘噹噹噹敲了七下！</vt:lpstr>
      <vt:lpstr>你的槍法正常了嗎？</vt:lpstr>
      <vt:lpstr>獵人卡司帕爾正在空地召喚惡魔札米爾</vt:lpstr>
      <vt:lpstr>請你幫我們鑄造七發魔彈，按照老規矩，前六發歸我和馬克斯，我們想射哪裡就射哪裡；第七發歸你…..</vt:lpstr>
      <vt:lpstr>PowerPoint 簡報</vt:lpstr>
      <vt:lpstr>來吧！惡魔！就算這裡是地獄的入口，我也不怕！</vt:lpstr>
      <vt:lpstr>卡斯帕爾將鑄造魔彈 的工具準備好</vt:lpstr>
      <vt:lpstr>第二顆</vt:lpstr>
      <vt:lpstr>第七顆</vt:lpstr>
      <vt:lpstr>可怕的預兆</vt:lpstr>
      <vt:lpstr>射擊比賽正式開始</vt:lpstr>
      <vt:lpstr>PowerPoint 簡報</vt:lpstr>
      <vt:lpstr>瞧，前面有 一隻白鴿， 就射下牠吧！</vt:lpstr>
      <vt:lpstr>這時，阿嘉特和伴娘們正好從白鴿那兒走過來。</vt:lpstr>
      <vt:lpstr>阿，馬克斯射中自己的新娘！</vt:lpstr>
      <vt:lpstr>今天發生的事情太古怪了，馬克斯，你必須解釋這一切。</vt:lpstr>
      <vt:lpstr>取消它吧！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55</cp:revision>
  <dcterms:created xsi:type="dcterms:W3CDTF">2015-11-11T04:01:25Z</dcterms:created>
  <dcterms:modified xsi:type="dcterms:W3CDTF">2015-12-03T01:18:12Z</dcterms:modified>
</cp:coreProperties>
</file>