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0" r:id="rId3"/>
    <p:sldId id="274" r:id="rId4"/>
    <p:sldId id="257" r:id="rId5"/>
    <p:sldId id="276" r:id="rId6"/>
    <p:sldId id="261" r:id="rId7"/>
    <p:sldId id="277" r:id="rId8"/>
    <p:sldId id="278" r:id="rId9"/>
    <p:sldId id="279" r:id="rId10"/>
    <p:sldId id="532" r:id="rId11"/>
    <p:sldId id="533" r:id="rId12"/>
    <p:sldId id="258" r:id="rId13"/>
    <p:sldId id="534" r:id="rId14"/>
    <p:sldId id="535" r:id="rId15"/>
    <p:sldId id="280" r:id="rId16"/>
    <p:sldId id="262" r:id="rId17"/>
    <p:sldId id="264" r:id="rId18"/>
    <p:sldId id="265" r:id="rId19"/>
    <p:sldId id="268" r:id="rId20"/>
    <p:sldId id="273" r:id="rId21"/>
    <p:sldId id="272" r:id="rId22"/>
    <p:sldId id="536" r:id="rId23"/>
    <p:sldId id="271" r:id="rId24"/>
    <p:sldId id="537" r:id="rId25"/>
    <p:sldId id="446" r:id="rId26"/>
    <p:sldId id="472" r:id="rId27"/>
    <p:sldId id="474" r:id="rId28"/>
    <p:sldId id="527" r:id="rId29"/>
    <p:sldId id="473" r:id="rId30"/>
    <p:sldId id="475" r:id="rId31"/>
    <p:sldId id="529" r:id="rId32"/>
    <p:sldId id="531" r:id="rId33"/>
    <p:sldId id="530" r:id="rId3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988" autoAdjust="0"/>
  </p:normalViewPr>
  <p:slideViewPr>
    <p:cSldViewPr>
      <p:cViewPr varScale="1">
        <p:scale>
          <a:sx n="112" d="100"/>
          <a:sy n="112" d="100"/>
        </p:scale>
        <p:origin x="44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3T10:11:30.185" idx="1">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06C3A-9A55-FA43-9F38-6E98241F9E3A}" type="doc">
      <dgm:prSet loTypeId="urn:microsoft.com/office/officeart/2005/8/layout/hierarchy5" loCatId="" qsTypeId="urn:microsoft.com/office/officeart/2005/8/quickstyle/simple1" qsCatId="simple" csTypeId="urn:microsoft.com/office/officeart/2005/8/colors/accent1_2" csCatId="accent1" phldr="1"/>
      <dgm:spPr/>
      <dgm:t>
        <a:bodyPr/>
        <a:lstStyle/>
        <a:p>
          <a:endParaRPr lang="zh-TW" altLang="en-US"/>
        </a:p>
      </dgm:t>
    </dgm:pt>
    <dgm:pt modelId="{87A65367-CE23-494C-9B1C-455329D3AB96}">
      <dgm:prSet phldrT="[文字]"/>
      <dgm:spPr/>
      <dgm:t>
        <a:bodyPr/>
        <a:lstStyle/>
        <a:p>
          <a:r>
            <a:rPr lang="zh-TW" altLang="en-US" dirty="0"/>
            <a:t>中年級</a:t>
          </a:r>
        </a:p>
      </dgm:t>
    </dgm:pt>
    <dgm:pt modelId="{6747D44C-66A5-BA42-AB12-8FE9269D5490}" type="parTrans" cxnId="{9BF7CB4D-5A6B-AE40-BCF4-ACBAF756E1F4}">
      <dgm:prSet/>
      <dgm:spPr/>
      <dgm:t>
        <a:bodyPr/>
        <a:lstStyle/>
        <a:p>
          <a:endParaRPr lang="zh-TW" altLang="en-US"/>
        </a:p>
      </dgm:t>
    </dgm:pt>
    <dgm:pt modelId="{E4D6C3D7-2AF9-3B48-85C8-DA930DEBBBB7}" type="sibTrans" cxnId="{9BF7CB4D-5A6B-AE40-BCF4-ACBAF756E1F4}">
      <dgm:prSet/>
      <dgm:spPr/>
      <dgm:t>
        <a:bodyPr/>
        <a:lstStyle/>
        <a:p>
          <a:endParaRPr lang="zh-TW" altLang="en-US"/>
        </a:p>
      </dgm:t>
    </dgm:pt>
    <dgm:pt modelId="{A706A5CC-8DFA-BB40-AC49-6BEC5AFB0401}">
      <dgm:prSet phldrT="[文字]"/>
      <dgm:spPr/>
      <dgm:t>
        <a:bodyPr/>
        <a:lstStyle/>
        <a:p>
          <a:r>
            <a:rPr lang="zh-TW" altLang="en-US" dirty="0"/>
            <a:t>邏輯推理</a:t>
          </a:r>
        </a:p>
      </dgm:t>
    </dgm:pt>
    <dgm:pt modelId="{54792FD3-69E6-BB42-A047-70A51AA9736A}" type="parTrans" cxnId="{4A6D7985-04BA-084F-A5B1-E4F5438F3A03}">
      <dgm:prSet/>
      <dgm:spPr/>
      <dgm:t>
        <a:bodyPr/>
        <a:lstStyle/>
        <a:p>
          <a:endParaRPr lang="zh-TW" altLang="en-US"/>
        </a:p>
      </dgm:t>
    </dgm:pt>
    <dgm:pt modelId="{3B9726C5-E9A2-4D4E-9105-FAA99B5F0999}" type="sibTrans" cxnId="{4A6D7985-04BA-084F-A5B1-E4F5438F3A03}">
      <dgm:prSet/>
      <dgm:spPr/>
      <dgm:t>
        <a:bodyPr/>
        <a:lstStyle/>
        <a:p>
          <a:endParaRPr lang="zh-TW" altLang="en-US"/>
        </a:p>
      </dgm:t>
    </dgm:pt>
    <dgm:pt modelId="{8FBE4BAD-F784-2B49-9D72-7E3D8E59EB88}">
      <dgm:prSet phldrT="[文字]"/>
      <dgm:spPr/>
      <dgm:t>
        <a:bodyPr/>
        <a:lstStyle/>
        <a:p>
          <a:r>
            <a:rPr lang="zh-TW" altLang="en-US" dirty="0"/>
            <a:t>毛毛蟲棋</a:t>
          </a:r>
        </a:p>
      </dgm:t>
    </dgm:pt>
    <dgm:pt modelId="{169828F4-4C80-F54D-9629-2182834DB8AC}" type="parTrans" cxnId="{9F69974C-E237-844F-ACAF-F9E276A5DF75}">
      <dgm:prSet/>
      <dgm:spPr/>
      <dgm:t>
        <a:bodyPr/>
        <a:lstStyle/>
        <a:p>
          <a:endParaRPr lang="zh-TW" altLang="en-US"/>
        </a:p>
      </dgm:t>
    </dgm:pt>
    <dgm:pt modelId="{BE678887-09B1-1C42-AC64-3901FF93B1E1}" type="sibTrans" cxnId="{9F69974C-E237-844F-ACAF-F9E276A5DF75}">
      <dgm:prSet/>
      <dgm:spPr/>
      <dgm:t>
        <a:bodyPr/>
        <a:lstStyle/>
        <a:p>
          <a:endParaRPr lang="zh-TW" altLang="en-US"/>
        </a:p>
      </dgm:t>
    </dgm:pt>
    <dgm:pt modelId="{0A05C0E3-B5DF-5D4D-B415-80992A822AFF}">
      <dgm:prSet phldrT="[文字]"/>
      <dgm:spPr/>
      <dgm:t>
        <a:bodyPr/>
        <a:lstStyle/>
        <a:p>
          <a:r>
            <a:rPr lang="zh-TW" altLang="en-US" dirty="0"/>
            <a:t>動物將棋</a:t>
          </a:r>
        </a:p>
      </dgm:t>
    </dgm:pt>
    <dgm:pt modelId="{CEBC36BA-015A-8444-8861-2B201759FF9C}" type="parTrans" cxnId="{51B2CE07-7C79-5A40-8FB5-4579F8D5DA26}">
      <dgm:prSet/>
      <dgm:spPr/>
      <dgm:t>
        <a:bodyPr/>
        <a:lstStyle/>
        <a:p>
          <a:endParaRPr lang="zh-TW" altLang="en-US"/>
        </a:p>
      </dgm:t>
    </dgm:pt>
    <dgm:pt modelId="{1B72DEA7-7843-1C4A-A573-011AA177E217}" type="sibTrans" cxnId="{51B2CE07-7C79-5A40-8FB5-4579F8D5DA26}">
      <dgm:prSet/>
      <dgm:spPr/>
      <dgm:t>
        <a:bodyPr/>
        <a:lstStyle/>
        <a:p>
          <a:endParaRPr lang="zh-TW" altLang="en-US"/>
        </a:p>
      </dgm:t>
    </dgm:pt>
    <dgm:pt modelId="{DF073CF6-F141-CF41-943D-F85ADFF57FB1}">
      <dgm:prSet phldrT="[文字]"/>
      <dgm:spPr/>
      <dgm:t>
        <a:bodyPr/>
        <a:lstStyle/>
        <a:p>
          <a:r>
            <a:rPr lang="zh-TW" altLang="en-US" dirty="0"/>
            <a:t>空間</a:t>
          </a:r>
        </a:p>
      </dgm:t>
    </dgm:pt>
    <dgm:pt modelId="{D976C0C2-A263-124F-9D07-6404EFF7BF8F}" type="parTrans" cxnId="{7AE4E1C5-705C-B046-9C17-D133C686466A}">
      <dgm:prSet/>
      <dgm:spPr/>
      <dgm:t>
        <a:bodyPr/>
        <a:lstStyle/>
        <a:p>
          <a:endParaRPr lang="zh-TW" altLang="en-US"/>
        </a:p>
      </dgm:t>
    </dgm:pt>
    <dgm:pt modelId="{D0E131A2-BF68-B24F-AF05-F2E8830E877D}" type="sibTrans" cxnId="{7AE4E1C5-705C-B046-9C17-D133C686466A}">
      <dgm:prSet/>
      <dgm:spPr/>
      <dgm:t>
        <a:bodyPr/>
        <a:lstStyle/>
        <a:p>
          <a:endParaRPr lang="zh-TW" altLang="en-US"/>
        </a:p>
      </dgm:t>
    </dgm:pt>
    <dgm:pt modelId="{8064F320-6418-404C-A62E-C361AF14183D}">
      <dgm:prSet phldrT="[文字]"/>
      <dgm:spPr/>
      <dgm:t>
        <a:bodyPr/>
        <a:lstStyle/>
        <a:p>
          <a:r>
            <a:rPr lang="en-US" altLang="zh-TW" dirty="0"/>
            <a:t>2D</a:t>
          </a:r>
          <a:r>
            <a:rPr lang="zh-TW" altLang="en-US" dirty="0"/>
            <a:t>魔方</a:t>
          </a:r>
        </a:p>
      </dgm:t>
    </dgm:pt>
    <dgm:pt modelId="{75D56A87-D484-FB4A-B3DF-80456D29211C}" type="parTrans" cxnId="{59848EEE-8864-924C-95DA-BA3AA8079D72}">
      <dgm:prSet/>
      <dgm:spPr/>
      <dgm:t>
        <a:bodyPr/>
        <a:lstStyle/>
        <a:p>
          <a:endParaRPr lang="zh-TW" altLang="en-US"/>
        </a:p>
      </dgm:t>
    </dgm:pt>
    <dgm:pt modelId="{00B6AACC-A01F-644A-A114-6DFD6B43CC59}" type="sibTrans" cxnId="{59848EEE-8864-924C-95DA-BA3AA8079D72}">
      <dgm:prSet/>
      <dgm:spPr/>
      <dgm:t>
        <a:bodyPr/>
        <a:lstStyle/>
        <a:p>
          <a:endParaRPr lang="zh-TW" altLang="en-US"/>
        </a:p>
      </dgm:t>
    </dgm:pt>
    <dgm:pt modelId="{FB3C654E-3689-9A4E-9E00-4815901B0B13}">
      <dgm:prSet phldrT="[文字]"/>
      <dgm:spPr/>
      <dgm:t>
        <a:bodyPr/>
        <a:lstStyle/>
        <a:p>
          <a:r>
            <a:rPr lang="zh-TW" altLang="en-US" dirty="0"/>
            <a:t>對象</a:t>
          </a:r>
        </a:p>
      </dgm:t>
    </dgm:pt>
    <dgm:pt modelId="{2CE949AE-C9A9-A147-93FB-5EDDC89950C5}" type="parTrans" cxnId="{8E48F632-C2E8-734C-A67E-677DC371F18B}">
      <dgm:prSet/>
      <dgm:spPr/>
      <dgm:t>
        <a:bodyPr/>
        <a:lstStyle/>
        <a:p>
          <a:endParaRPr lang="zh-TW" altLang="en-US"/>
        </a:p>
      </dgm:t>
    </dgm:pt>
    <dgm:pt modelId="{F10652BE-3009-AF4B-81C8-4A1774C5B3BB}" type="sibTrans" cxnId="{8E48F632-C2E8-734C-A67E-677DC371F18B}">
      <dgm:prSet/>
      <dgm:spPr/>
      <dgm:t>
        <a:bodyPr/>
        <a:lstStyle/>
        <a:p>
          <a:endParaRPr lang="zh-TW" altLang="en-US"/>
        </a:p>
      </dgm:t>
    </dgm:pt>
    <dgm:pt modelId="{37C98E96-B26E-A144-A6F3-BBCAC9F64219}">
      <dgm:prSet phldrT="[文字]"/>
      <dgm:spPr/>
      <dgm:t>
        <a:bodyPr/>
        <a:lstStyle/>
        <a:p>
          <a:r>
            <a:rPr lang="zh-TW" altLang="en-US" dirty="0"/>
            <a:t>學習表現與能力</a:t>
          </a:r>
        </a:p>
      </dgm:t>
    </dgm:pt>
    <dgm:pt modelId="{5284A87E-26C8-9148-975D-CDCB4B930E85}" type="parTrans" cxnId="{43248B37-D376-484D-9B5F-8499FA21BAFF}">
      <dgm:prSet/>
      <dgm:spPr/>
      <dgm:t>
        <a:bodyPr/>
        <a:lstStyle/>
        <a:p>
          <a:endParaRPr lang="zh-TW" altLang="en-US"/>
        </a:p>
      </dgm:t>
    </dgm:pt>
    <dgm:pt modelId="{B94171CC-7DE4-874C-A21A-1AEA81481FAE}" type="sibTrans" cxnId="{43248B37-D376-484D-9B5F-8499FA21BAFF}">
      <dgm:prSet/>
      <dgm:spPr/>
      <dgm:t>
        <a:bodyPr/>
        <a:lstStyle/>
        <a:p>
          <a:endParaRPr lang="zh-TW" altLang="en-US"/>
        </a:p>
      </dgm:t>
    </dgm:pt>
    <dgm:pt modelId="{1400234C-0A70-7E4C-B1AC-6F67A2AE049E}">
      <dgm:prSet phldrT="[文字]"/>
      <dgm:spPr/>
      <dgm:t>
        <a:bodyPr/>
        <a:lstStyle/>
        <a:p>
          <a:r>
            <a:rPr lang="zh-TW" altLang="en-US" dirty="0"/>
            <a:t>單元名稱</a:t>
          </a:r>
        </a:p>
      </dgm:t>
    </dgm:pt>
    <dgm:pt modelId="{A1C4FB3D-3B87-B54E-8E24-2DA59C4519B5}" type="parTrans" cxnId="{210B61D7-8E92-B646-98A8-BBA82B9ED613}">
      <dgm:prSet/>
      <dgm:spPr/>
      <dgm:t>
        <a:bodyPr/>
        <a:lstStyle/>
        <a:p>
          <a:endParaRPr lang="zh-TW" altLang="en-US"/>
        </a:p>
      </dgm:t>
    </dgm:pt>
    <dgm:pt modelId="{5E69AF08-59EA-3D4F-8252-F10EE51F9261}" type="sibTrans" cxnId="{210B61D7-8E92-B646-98A8-BBA82B9ED613}">
      <dgm:prSet/>
      <dgm:spPr/>
      <dgm:t>
        <a:bodyPr/>
        <a:lstStyle/>
        <a:p>
          <a:endParaRPr lang="zh-TW" altLang="en-US"/>
        </a:p>
      </dgm:t>
    </dgm:pt>
    <dgm:pt modelId="{D92199C4-0B3D-6746-8F6C-BC03BE61A707}" type="pres">
      <dgm:prSet presAssocID="{D0E06C3A-9A55-FA43-9F38-6E98241F9E3A}" presName="mainComposite" presStyleCnt="0">
        <dgm:presLayoutVars>
          <dgm:chPref val="1"/>
          <dgm:dir/>
          <dgm:animOne val="branch"/>
          <dgm:animLvl val="lvl"/>
          <dgm:resizeHandles val="exact"/>
        </dgm:presLayoutVars>
      </dgm:prSet>
      <dgm:spPr/>
    </dgm:pt>
    <dgm:pt modelId="{15343058-12EA-B341-A094-B62716E674AF}" type="pres">
      <dgm:prSet presAssocID="{D0E06C3A-9A55-FA43-9F38-6E98241F9E3A}" presName="hierFlow" presStyleCnt="0"/>
      <dgm:spPr/>
    </dgm:pt>
    <dgm:pt modelId="{58A650CE-509B-5742-95D3-4C2B1BBCA7F9}" type="pres">
      <dgm:prSet presAssocID="{D0E06C3A-9A55-FA43-9F38-6E98241F9E3A}" presName="firstBuf" presStyleCnt="0"/>
      <dgm:spPr/>
    </dgm:pt>
    <dgm:pt modelId="{A4BB3E6D-C158-5E4E-B72C-64D6DF4BA98E}" type="pres">
      <dgm:prSet presAssocID="{D0E06C3A-9A55-FA43-9F38-6E98241F9E3A}" presName="hierChild1" presStyleCnt="0">
        <dgm:presLayoutVars>
          <dgm:chPref val="1"/>
          <dgm:animOne val="branch"/>
          <dgm:animLvl val="lvl"/>
        </dgm:presLayoutVars>
      </dgm:prSet>
      <dgm:spPr/>
    </dgm:pt>
    <dgm:pt modelId="{A2D22862-6CA2-D049-881C-0549BB0F3773}" type="pres">
      <dgm:prSet presAssocID="{87A65367-CE23-494C-9B1C-455329D3AB96}" presName="Name17" presStyleCnt="0"/>
      <dgm:spPr/>
    </dgm:pt>
    <dgm:pt modelId="{2876F266-6B18-A044-A073-C222463741EF}" type="pres">
      <dgm:prSet presAssocID="{87A65367-CE23-494C-9B1C-455329D3AB96}" presName="level1Shape" presStyleLbl="node0" presStyleIdx="0" presStyleCnt="1">
        <dgm:presLayoutVars>
          <dgm:chPref val="3"/>
        </dgm:presLayoutVars>
      </dgm:prSet>
      <dgm:spPr/>
    </dgm:pt>
    <dgm:pt modelId="{F61A1E1A-2D61-C44C-B9AB-4358076DA3CB}" type="pres">
      <dgm:prSet presAssocID="{87A65367-CE23-494C-9B1C-455329D3AB96}" presName="hierChild2" presStyleCnt="0"/>
      <dgm:spPr/>
    </dgm:pt>
    <dgm:pt modelId="{9C5BE38E-9882-114B-AD09-B08198F51694}" type="pres">
      <dgm:prSet presAssocID="{54792FD3-69E6-BB42-A047-70A51AA9736A}" presName="Name25" presStyleLbl="parChTrans1D2" presStyleIdx="0" presStyleCnt="2"/>
      <dgm:spPr/>
    </dgm:pt>
    <dgm:pt modelId="{9E744F42-1A80-C84A-AC19-B21BB60071DD}" type="pres">
      <dgm:prSet presAssocID="{54792FD3-69E6-BB42-A047-70A51AA9736A}" presName="connTx" presStyleLbl="parChTrans1D2" presStyleIdx="0" presStyleCnt="2"/>
      <dgm:spPr/>
    </dgm:pt>
    <dgm:pt modelId="{DD1964EF-15CC-B04A-B0E8-EA07C02D3766}" type="pres">
      <dgm:prSet presAssocID="{A706A5CC-8DFA-BB40-AC49-6BEC5AFB0401}" presName="Name30" presStyleCnt="0"/>
      <dgm:spPr/>
    </dgm:pt>
    <dgm:pt modelId="{7D875A85-3E1B-9F43-B2BF-14992D136C07}" type="pres">
      <dgm:prSet presAssocID="{A706A5CC-8DFA-BB40-AC49-6BEC5AFB0401}" presName="level2Shape" presStyleLbl="node2" presStyleIdx="0" presStyleCnt="2"/>
      <dgm:spPr/>
    </dgm:pt>
    <dgm:pt modelId="{FF365864-7AA4-D445-9D88-ECDEC8AE60AB}" type="pres">
      <dgm:prSet presAssocID="{A706A5CC-8DFA-BB40-AC49-6BEC5AFB0401}" presName="hierChild3" presStyleCnt="0"/>
      <dgm:spPr/>
    </dgm:pt>
    <dgm:pt modelId="{891B9845-DDA9-094B-BBFD-E0BBC0A403A5}" type="pres">
      <dgm:prSet presAssocID="{169828F4-4C80-F54D-9629-2182834DB8AC}" presName="Name25" presStyleLbl="parChTrans1D3" presStyleIdx="0" presStyleCnt="3"/>
      <dgm:spPr/>
    </dgm:pt>
    <dgm:pt modelId="{42FF4DD8-3085-404C-BBFC-4E9912145E48}" type="pres">
      <dgm:prSet presAssocID="{169828F4-4C80-F54D-9629-2182834DB8AC}" presName="connTx" presStyleLbl="parChTrans1D3" presStyleIdx="0" presStyleCnt="3"/>
      <dgm:spPr/>
    </dgm:pt>
    <dgm:pt modelId="{B18CC12E-64E4-B342-89B2-B37F533D5C5D}" type="pres">
      <dgm:prSet presAssocID="{8FBE4BAD-F784-2B49-9D72-7E3D8E59EB88}" presName="Name30" presStyleCnt="0"/>
      <dgm:spPr/>
    </dgm:pt>
    <dgm:pt modelId="{7A76C978-327F-874D-BB4E-1DDD6455EA9B}" type="pres">
      <dgm:prSet presAssocID="{8FBE4BAD-F784-2B49-9D72-7E3D8E59EB88}" presName="level2Shape" presStyleLbl="node3" presStyleIdx="0" presStyleCnt="3"/>
      <dgm:spPr/>
    </dgm:pt>
    <dgm:pt modelId="{6F028031-7FE5-304D-900F-E3632BAA2639}" type="pres">
      <dgm:prSet presAssocID="{8FBE4BAD-F784-2B49-9D72-7E3D8E59EB88}" presName="hierChild3" presStyleCnt="0"/>
      <dgm:spPr/>
    </dgm:pt>
    <dgm:pt modelId="{B7DE2DA7-72ED-3248-A15D-7F397E5D1F4C}" type="pres">
      <dgm:prSet presAssocID="{CEBC36BA-015A-8444-8861-2B201759FF9C}" presName="Name25" presStyleLbl="parChTrans1D3" presStyleIdx="1" presStyleCnt="3"/>
      <dgm:spPr/>
    </dgm:pt>
    <dgm:pt modelId="{B1ECED98-A694-C14E-8872-B5DD14650BA5}" type="pres">
      <dgm:prSet presAssocID="{CEBC36BA-015A-8444-8861-2B201759FF9C}" presName="connTx" presStyleLbl="parChTrans1D3" presStyleIdx="1" presStyleCnt="3"/>
      <dgm:spPr/>
    </dgm:pt>
    <dgm:pt modelId="{235A3E32-F07B-D749-BE14-C59BC4CE10EB}" type="pres">
      <dgm:prSet presAssocID="{0A05C0E3-B5DF-5D4D-B415-80992A822AFF}" presName="Name30" presStyleCnt="0"/>
      <dgm:spPr/>
    </dgm:pt>
    <dgm:pt modelId="{2FAFFC06-26BA-4E4B-A555-4CA447E69BC0}" type="pres">
      <dgm:prSet presAssocID="{0A05C0E3-B5DF-5D4D-B415-80992A822AFF}" presName="level2Shape" presStyleLbl="node3" presStyleIdx="1" presStyleCnt="3"/>
      <dgm:spPr/>
    </dgm:pt>
    <dgm:pt modelId="{ECBBC175-1CDA-AE47-A57F-207D10461B99}" type="pres">
      <dgm:prSet presAssocID="{0A05C0E3-B5DF-5D4D-B415-80992A822AFF}" presName="hierChild3" presStyleCnt="0"/>
      <dgm:spPr/>
    </dgm:pt>
    <dgm:pt modelId="{C7F77A24-A7CF-C04D-B073-D733D1BF5DEC}" type="pres">
      <dgm:prSet presAssocID="{D976C0C2-A263-124F-9D07-6404EFF7BF8F}" presName="Name25" presStyleLbl="parChTrans1D2" presStyleIdx="1" presStyleCnt="2"/>
      <dgm:spPr/>
    </dgm:pt>
    <dgm:pt modelId="{01FE41C4-B5C3-C44A-AE5F-52343CA43B13}" type="pres">
      <dgm:prSet presAssocID="{D976C0C2-A263-124F-9D07-6404EFF7BF8F}" presName="connTx" presStyleLbl="parChTrans1D2" presStyleIdx="1" presStyleCnt="2"/>
      <dgm:spPr/>
    </dgm:pt>
    <dgm:pt modelId="{54832896-493B-5B44-8A64-10E485DEF9D0}" type="pres">
      <dgm:prSet presAssocID="{DF073CF6-F141-CF41-943D-F85ADFF57FB1}" presName="Name30" presStyleCnt="0"/>
      <dgm:spPr/>
    </dgm:pt>
    <dgm:pt modelId="{7536C67D-06F9-2E4D-879D-8043EA7E221F}" type="pres">
      <dgm:prSet presAssocID="{DF073CF6-F141-CF41-943D-F85ADFF57FB1}" presName="level2Shape" presStyleLbl="node2" presStyleIdx="1" presStyleCnt="2"/>
      <dgm:spPr/>
    </dgm:pt>
    <dgm:pt modelId="{43D09F34-DDA8-E54A-A2B1-A9A6C9359BCA}" type="pres">
      <dgm:prSet presAssocID="{DF073CF6-F141-CF41-943D-F85ADFF57FB1}" presName="hierChild3" presStyleCnt="0"/>
      <dgm:spPr/>
    </dgm:pt>
    <dgm:pt modelId="{1346050B-7916-3D4B-88AE-30FE7D04D9FA}" type="pres">
      <dgm:prSet presAssocID="{75D56A87-D484-FB4A-B3DF-80456D29211C}" presName="Name25" presStyleLbl="parChTrans1D3" presStyleIdx="2" presStyleCnt="3"/>
      <dgm:spPr/>
    </dgm:pt>
    <dgm:pt modelId="{5482B8B1-E185-4847-87BF-3E0EA5557327}" type="pres">
      <dgm:prSet presAssocID="{75D56A87-D484-FB4A-B3DF-80456D29211C}" presName="connTx" presStyleLbl="parChTrans1D3" presStyleIdx="2" presStyleCnt="3"/>
      <dgm:spPr/>
    </dgm:pt>
    <dgm:pt modelId="{8D5F8643-7A4E-9D46-BA6B-4C38F27EF785}" type="pres">
      <dgm:prSet presAssocID="{8064F320-6418-404C-A62E-C361AF14183D}" presName="Name30" presStyleCnt="0"/>
      <dgm:spPr/>
    </dgm:pt>
    <dgm:pt modelId="{4A4EA090-AB84-4C4B-BAB3-861C8A686574}" type="pres">
      <dgm:prSet presAssocID="{8064F320-6418-404C-A62E-C361AF14183D}" presName="level2Shape" presStyleLbl="node3" presStyleIdx="2" presStyleCnt="3"/>
      <dgm:spPr/>
    </dgm:pt>
    <dgm:pt modelId="{B93E1C06-9FA7-5644-B00C-8158AE0329D3}" type="pres">
      <dgm:prSet presAssocID="{8064F320-6418-404C-A62E-C361AF14183D}" presName="hierChild3" presStyleCnt="0"/>
      <dgm:spPr/>
    </dgm:pt>
    <dgm:pt modelId="{A47DD5BF-F7B0-5E40-8E59-6EDC35B454E1}" type="pres">
      <dgm:prSet presAssocID="{D0E06C3A-9A55-FA43-9F38-6E98241F9E3A}" presName="bgShapesFlow" presStyleCnt="0"/>
      <dgm:spPr/>
    </dgm:pt>
    <dgm:pt modelId="{60321759-2C0B-824A-ABE1-A8D95BF36C6D}" type="pres">
      <dgm:prSet presAssocID="{FB3C654E-3689-9A4E-9E00-4815901B0B13}" presName="rectComp" presStyleCnt="0"/>
      <dgm:spPr/>
    </dgm:pt>
    <dgm:pt modelId="{D8E3BB5E-0957-BA44-AC61-A8B4358253C4}" type="pres">
      <dgm:prSet presAssocID="{FB3C654E-3689-9A4E-9E00-4815901B0B13}" presName="bgRect" presStyleLbl="bgShp" presStyleIdx="0" presStyleCnt="3"/>
      <dgm:spPr/>
    </dgm:pt>
    <dgm:pt modelId="{FE090806-ECA5-B941-8E23-DBD5B2927068}" type="pres">
      <dgm:prSet presAssocID="{FB3C654E-3689-9A4E-9E00-4815901B0B13}" presName="bgRectTx" presStyleLbl="bgShp" presStyleIdx="0" presStyleCnt="3">
        <dgm:presLayoutVars>
          <dgm:bulletEnabled val="1"/>
        </dgm:presLayoutVars>
      </dgm:prSet>
      <dgm:spPr/>
    </dgm:pt>
    <dgm:pt modelId="{A01BCFDF-96CE-454B-948B-F53AA7BE90A8}" type="pres">
      <dgm:prSet presAssocID="{FB3C654E-3689-9A4E-9E00-4815901B0B13}" presName="spComp" presStyleCnt="0"/>
      <dgm:spPr/>
    </dgm:pt>
    <dgm:pt modelId="{7AA9CF40-1AF3-A040-9523-C4C06E9DC919}" type="pres">
      <dgm:prSet presAssocID="{FB3C654E-3689-9A4E-9E00-4815901B0B13}" presName="hSp" presStyleCnt="0"/>
      <dgm:spPr/>
    </dgm:pt>
    <dgm:pt modelId="{7F089E57-15A2-154F-8E7E-803909571128}" type="pres">
      <dgm:prSet presAssocID="{37C98E96-B26E-A144-A6F3-BBCAC9F64219}" presName="rectComp" presStyleCnt="0"/>
      <dgm:spPr/>
    </dgm:pt>
    <dgm:pt modelId="{8AD384CA-B245-3048-9189-DB39908BDE5B}" type="pres">
      <dgm:prSet presAssocID="{37C98E96-B26E-A144-A6F3-BBCAC9F64219}" presName="bgRect" presStyleLbl="bgShp" presStyleIdx="1" presStyleCnt="3"/>
      <dgm:spPr/>
    </dgm:pt>
    <dgm:pt modelId="{4B1E7615-90AF-3948-B0FC-E4AD69B3FF76}" type="pres">
      <dgm:prSet presAssocID="{37C98E96-B26E-A144-A6F3-BBCAC9F64219}" presName="bgRectTx" presStyleLbl="bgShp" presStyleIdx="1" presStyleCnt="3">
        <dgm:presLayoutVars>
          <dgm:bulletEnabled val="1"/>
        </dgm:presLayoutVars>
      </dgm:prSet>
      <dgm:spPr/>
    </dgm:pt>
    <dgm:pt modelId="{0DB2FD5D-FFEF-E249-A9A6-0B38E1F5B5B2}" type="pres">
      <dgm:prSet presAssocID="{37C98E96-B26E-A144-A6F3-BBCAC9F64219}" presName="spComp" presStyleCnt="0"/>
      <dgm:spPr/>
    </dgm:pt>
    <dgm:pt modelId="{30AE2A97-FB96-8546-BE1E-BFC2DB718337}" type="pres">
      <dgm:prSet presAssocID="{37C98E96-B26E-A144-A6F3-BBCAC9F64219}" presName="hSp" presStyleCnt="0"/>
      <dgm:spPr/>
    </dgm:pt>
    <dgm:pt modelId="{96CAC3CC-91EE-D740-A020-763ACF588CF3}" type="pres">
      <dgm:prSet presAssocID="{1400234C-0A70-7E4C-B1AC-6F67A2AE049E}" presName="rectComp" presStyleCnt="0"/>
      <dgm:spPr/>
    </dgm:pt>
    <dgm:pt modelId="{E488885A-AD99-0841-97DD-ACCD7E5F9575}" type="pres">
      <dgm:prSet presAssocID="{1400234C-0A70-7E4C-B1AC-6F67A2AE049E}" presName="bgRect" presStyleLbl="bgShp" presStyleIdx="2" presStyleCnt="3"/>
      <dgm:spPr/>
    </dgm:pt>
    <dgm:pt modelId="{F145A5A4-1B51-3A45-A997-AA87B6DC347B}" type="pres">
      <dgm:prSet presAssocID="{1400234C-0A70-7E4C-B1AC-6F67A2AE049E}" presName="bgRectTx" presStyleLbl="bgShp" presStyleIdx="2" presStyleCnt="3">
        <dgm:presLayoutVars>
          <dgm:bulletEnabled val="1"/>
        </dgm:presLayoutVars>
      </dgm:prSet>
      <dgm:spPr/>
    </dgm:pt>
  </dgm:ptLst>
  <dgm:cxnLst>
    <dgm:cxn modelId="{D48ECE01-1B8B-D542-AAF9-32A47440BEBB}" type="presOf" srcId="{8FBE4BAD-F784-2B49-9D72-7E3D8E59EB88}" destId="{7A76C978-327F-874D-BB4E-1DDD6455EA9B}" srcOrd="0" destOrd="0" presId="urn:microsoft.com/office/officeart/2005/8/layout/hierarchy5"/>
    <dgm:cxn modelId="{51B2CE07-7C79-5A40-8FB5-4579F8D5DA26}" srcId="{A706A5CC-8DFA-BB40-AC49-6BEC5AFB0401}" destId="{0A05C0E3-B5DF-5D4D-B415-80992A822AFF}" srcOrd="1" destOrd="0" parTransId="{CEBC36BA-015A-8444-8861-2B201759FF9C}" sibTransId="{1B72DEA7-7843-1C4A-A573-011AA177E217}"/>
    <dgm:cxn modelId="{358BBF0D-4208-7E4B-A71B-CC01120E3C68}" type="presOf" srcId="{CEBC36BA-015A-8444-8861-2B201759FF9C}" destId="{B1ECED98-A694-C14E-8872-B5DD14650BA5}" srcOrd="1" destOrd="0" presId="urn:microsoft.com/office/officeart/2005/8/layout/hierarchy5"/>
    <dgm:cxn modelId="{5FB0BB20-92D2-FF4E-AB4D-D74FF6F0BC58}" type="presOf" srcId="{DF073CF6-F141-CF41-943D-F85ADFF57FB1}" destId="{7536C67D-06F9-2E4D-879D-8043EA7E221F}" srcOrd="0" destOrd="0" presId="urn:microsoft.com/office/officeart/2005/8/layout/hierarchy5"/>
    <dgm:cxn modelId="{E625F524-9EC0-084F-8F23-B04AF180F92F}" type="presOf" srcId="{FB3C654E-3689-9A4E-9E00-4815901B0B13}" destId="{FE090806-ECA5-B941-8E23-DBD5B2927068}" srcOrd="1" destOrd="0" presId="urn:microsoft.com/office/officeart/2005/8/layout/hierarchy5"/>
    <dgm:cxn modelId="{35140727-02EC-C144-B7CC-C3E8DE43D855}" type="presOf" srcId="{87A65367-CE23-494C-9B1C-455329D3AB96}" destId="{2876F266-6B18-A044-A073-C222463741EF}" srcOrd="0" destOrd="0" presId="urn:microsoft.com/office/officeart/2005/8/layout/hierarchy5"/>
    <dgm:cxn modelId="{8E48F632-C2E8-734C-A67E-677DC371F18B}" srcId="{D0E06C3A-9A55-FA43-9F38-6E98241F9E3A}" destId="{FB3C654E-3689-9A4E-9E00-4815901B0B13}" srcOrd="1" destOrd="0" parTransId="{2CE949AE-C9A9-A147-93FB-5EDDC89950C5}" sibTransId="{F10652BE-3009-AF4B-81C8-4A1774C5B3BB}"/>
    <dgm:cxn modelId="{43248B37-D376-484D-9B5F-8499FA21BAFF}" srcId="{D0E06C3A-9A55-FA43-9F38-6E98241F9E3A}" destId="{37C98E96-B26E-A144-A6F3-BBCAC9F64219}" srcOrd="2" destOrd="0" parTransId="{5284A87E-26C8-9148-975D-CDCB4B930E85}" sibTransId="{B94171CC-7DE4-874C-A21A-1AEA81481FAE}"/>
    <dgm:cxn modelId="{0FD39B3D-B80E-1441-B82B-BBBE8DF1A053}" type="presOf" srcId="{54792FD3-69E6-BB42-A047-70A51AA9736A}" destId="{9E744F42-1A80-C84A-AC19-B21BB60071DD}" srcOrd="1" destOrd="0" presId="urn:microsoft.com/office/officeart/2005/8/layout/hierarchy5"/>
    <dgm:cxn modelId="{9F69974C-E237-844F-ACAF-F9E276A5DF75}" srcId="{A706A5CC-8DFA-BB40-AC49-6BEC5AFB0401}" destId="{8FBE4BAD-F784-2B49-9D72-7E3D8E59EB88}" srcOrd="0" destOrd="0" parTransId="{169828F4-4C80-F54D-9629-2182834DB8AC}" sibTransId="{BE678887-09B1-1C42-AC64-3901FF93B1E1}"/>
    <dgm:cxn modelId="{9BF7CB4D-5A6B-AE40-BCF4-ACBAF756E1F4}" srcId="{D0E06C3A-9A55-FA43-9F38-6E98241F9E3A}" destId="{87A65367-CE23-494C-9B1C-455329D3AB96}" srcOrd="0" destOrd="0" parTransId="{6747D44C-66A5-BA42-AB12-8FE9269D5490}" sibTransId="{E4D6C3D7-2AF9-3B48-85C8-DA930DEBBBB7}"/>
    <dgm:cxn modelId="{24C4FB4F-4C43-7E4B-81E3-2F7A59F9E4B1}" type="presOf" srcId="{54792FD3-69E6-BB42-A047-70A51AA9736A}" destId="{9C5BE38E-9882-114B-AD09-B08198F51694}" srcOrd="0" destOrd="0" presId="urn:microsoft.com/office/officeart/2005/8/layout/hierarchy5"/>
    <dgm:cxn modelId="{D0AD3B51-8342-DB4E-85DC-43FB54D00702}" type="presOf" srcId="{0A05C0E3-B5DF-5D4D-B415-80992A822AFF}" destId="{2FAFFC06-26BA-4E4B-A555-4CA447E69BC0}" srcOrd="0" destOrd="0" presId="urn:microsoft.com/office/officeart/2005/8/layout/hierarchy5"/>
    <dgm:cxn modelId="{79D9B05A-6D27-0048-84D8-E28ED5CB9CBB}" type="presOf" srcId="{169828F4-4C80-F54D-9629-2182834DB8AC}" destId="{891B9845-DDA9-094B-BBFD-E0BBC0A403A5}" srcOrd="0" destOrd="0" presId="urn:microsoft.com/office/officeart/2005/8/layout/hierarchy5"/>
    <dgm:cxn modelId="{2EF4FA69-E96D-1946-90A3-576DAB0DA1D6}" type="presOf" srcId="{1400234C-0A70-7E4C-B1AC-6F67A2AE049E}" destId="{E488885A-AD99-0841-97DD-ACCD7E5F9575}" srcOrd="0" destOrd="0" presId="urn:microsoft.com/office/officeart/2005/8/layout/hierarchy5"/>
    <dgm:cxn modelId="{E2079D80-0C81-9A48-BFAF-C4A9DC7C04FD}" type="presOf" srcId="{1400234C-0A70-7E4C-B1AC-6F67A2AE049E}" destId="{F145A5A4-1B51-3A45-A997-AA87B6DC347B}" srcOrd="1" destOrd="0" presId="urn:microsoft.com/office/officeart/2005/8/layout/hierarchy5"/>
    <dgm:cxn modelId="{4A6D7985-04BA-084F-A5B1-E4F5438F3A03}" srcId="{87A65367-CE23-494C-9B1C-455329D3AB96}" destId="{A706A5CC-8DFA-BB40-AC49-6BEC5AFB0401}" srcOrd="0" destOrd="0" parTransId="{54792FD3-69E6-BB42-A047-70A51AA9736A}" sibTransId="{3B9726C5-E9A2-4D4E-9105-FAA99B5F0999}"/>
    <dgm:cxn modelId="{70C4E48A-4253-6F4F-97D5-ABFFF99A616F}" type="presOf" srcId="{FB3C654E-3689-9A4E-9E00-4815901B0B13}" destId="{D8E3BB5E-0957-BA44-AC61-A8B4358253C4}" srcOrd="0" destOrd="0" presId="urn:microsoft.com/office/officeart/2005/8/layout/hierarchy5"/>
    <dgm:cxn modelId="{187A3B9A-A49C-674B-97E7-FA7BF0F63A90}" type="presOf" srcId="{D976C0C2-A263-124F-9D07-6404EFF7BF8F}" destId="{C7F77A24-A7CF-C04D-B073-D733D1BF5DEC}" srcOrd="0" destOrd="0" presId="urn:microsoft.com/office/officeart/2005/8/layout/hierarchy5"/>
    <dgm:cxn modelId="{3CFC86A0-71D3-7E4F-A572-C99741C9802A}" type="presOf" srcId="{37C98E96-B26E-A144-A6F3-BBCAC9F64219}" destId="{4B1E7615-90AF-3948-B0FC-E4AD69B3FF76}" srcOrd="1" destOrd="0" presId="urn:microsoft.com/office/officeart/2005/8/layout/hierarchy5"/>
    <dgm:cxn modelId="{769954A9-2F82-2049-A634-82792E29015B}" type="presOf" srcId="{D976C0C2-A263-124F-9D07-6404EFF7BF8F}" destId="{01FE41C4-B5C3-C44A-AE5F-52343CA43B13}" srcOrd="1" destOrd="0" presId="urn:microsoft.com/office/officeart/2005/8/layout/hierarchy5"/>
    <dgm:cxn modelId="{1249A9BD-9A88-3A44-9789-FD108AC0D1A1}" type="presOf" srcId="{37C98E96-B26E-A144-A6F3-BBCAC9F64219}" destId="{8AD384CA-B245-3048-9189-DB39908BDE5B}" srcOrd="0" destOrd="0" presId="urn:microsoft.com/office/officeart/2005/8/layout/hierarchy5"/>
    <dgm:cxn modelId="{7ECF2CC1-1944-504E-985C-5B0DBFF010F5}" type="presOf" srcId="{8064F320-6418-404C-A62E-C361AF14183D}" destId="{4A4EA090-AB84-4C4B-BAB3-861C8A686574}" srcOrd="0" destOrd="0" presId="urn:microsoft.com/office/officeart/2005/8/layout/hierarchy5"/>
    <dgm:cxn modelId="{865702C2-A558-1F44-B064-AD26CF839BAA}" type="presOf" srcId="{75D56A87-D484-FB4A-B3DF-80456D29211C}" destId="{5482B8B1-E185-4847-87BF-3E0EA5557327}" srcOrd="1" destOrd="0" presId="urn:microsoft.com/office/officeart/2005/8/layout/hierarchy5"/>
    <dgm:cxn modelId="{91737AC3-A593-6644-B888-8C12AB5DF96C}" type="presOf" srcId="{169828F4-4C80-F54D-9629-2182834DB8AC}" destId="{42FF4DD8-3085-404C-BBFC-4E9912145E48}" srcOrd="1" destOrd="0" presId="urn:microsoft.com/office/officeart/2005/8/layout/hierarchy5"/>
    <dgm:cxn modelId="{7AE4E1C5-705C-B046-9C17-D133C686466A}" srcId="{87A65367-CE23-494C-9B1C-455329D3AB96}" destId="{DF073CF6-F141-CF41-943D-F85ADFF57FB1}" srcOrd="1" destOrd="0" parTransId="{D976C0C2-A263-124F-9D07-6404EFF7BF8F}" sibTransId="{D0E131A2-BF68-B24F-AF05-F2E8830E877D}"/>
    <dgm:cxn modelId="{0A0B87C8-5822-9C44-B300-4F539435635D}" type="presOf" srcId="{D0E06C3A-9A55-FA43-9F38-6E98241F9E3A}" destId="{D92199C4-0B3D-6746-8F6C-BC03BE61A707}" srcOrd="0" destOrd="0" presId="urn:microsoft.com/office/officeart/2005/8/layout/hierarchy5"/>
    <dgm:cxn modelId="{90B852CA-26A5-E242-83F1-C9A3DCD33C32}" type="presOf" srcId="{A706A5CC-8DFA-BB40-AC49-6BEC5AFB0401}" destId="{7D875A85-3E1B-9F43-B2BF-14992D136C07}" srcOrd="0" destOrd="0" presId="urn:microsoft.com/office/officeart/2005/8/layout/hierarchy5"/>
    <dgm:cxn modelId="{90B15DD3-88DA-5D42-9F51-C2A067F57D4D}" type="presOf" srcId="{CEBC36BA-015A-8444-8861-2B201759FF9C}" destId="{B7DE2DA7-72ED-3248-A15D-7F397E5D1F4C}" srcOrd="0" destOrd="0" presId="urn:microsoft.com/office/officeart/2005/8/layout/hierarchy5"/>
    <dgm:cxn modelId="{210B61D7-8E92-B646-98A8-BBA82B9ED613}" srcId="{D0E06C3A-9A55-FA43-9F38-6E98241F9E3A}" destId="{1400234C-0A70-7E4C-B1AC-6F67A2AE049E}" srcOrd="3" destOrd="0" parTransId="{A1C4FB3D-3B87-B54E-8E24-2DA59C4519B5}" sibTransId="{5E69AF08-59EA-3D4F-8252-F10EE51F9261}"/>
    <dgm:cxn modelId="{59848EEE-8864-924C-95DA-BA3AA8079D72}" srcId="{DF073CF6-F141-CF41-943D-F85ADFF57FB1}" destId="{8064F320-6418-404C-A62E-C361AF14183D}" srcOrd="0" destOrd="0" parTransId="{75D56A87-D484-FB4A-B3DF-80456D29211C}" sibTransId="{00B6AACC-A01F-644A-A114-6DFD6B43CC59}"/>
    <dgm:cxn modelId="{046633F4-61A7-B644-B0C4-C42AAB35FFC0}" type="presOf" srcId="{75D56A87-D484-FB4A-B3DF-80456D29211C}" destId="{1346050B-7916-3D4B-88AE-30FE7D04D9FA}" srcOrd="0" destOrd="0" presId="urn:microsoft.com/office/officeart/2005/8/layout/hierarchy5"/>
    <dgm:cxn modelId="{F2C4FCA7-8F72-9E40-BF43-7E956C7748E7}" type="presParOf" srcId="{D92199C4-0B3D-6746-8F6C-BC03BE61A707}" destId="{15343058-12EA-B341-A094-B62716E674AF}" srcOrd="0" destOrd="0" presId="urn:microsoft.com/office/officeart/2005/8/layout/hierarchy5"/>
    <dgm:cxn modelId="{63F3E1E6-EC85-2646-95C1-C9C21A232E99}" type="presParOf" srcId="{15343058-12EA-B341-A094-B62716E674AF}" destId="{58A650CE-509B-5742-95D3-4C2B1BBCA7F9}" srcOrd="0" destOrd="0" presId="urn:microsoft.com/office/officeart/2005/8/layout/hierarchy5"/>
    <dgm:cxn modelId="{14C32D5F-DB32-CE4B-B399-451B98D3688D}" type="presParOf" srcId="{15343058-12EA-B341-A094-B62716E674AF}" destId="{A4BB3E6D-C158-5E4E-B72C-64D6DF4BA98E}" srcOrd="1" destOrd="0" presId="urn:microsoft.com/office/officeart/2005/8/layout/hierarchy5"/>
    <dgm:cxn modelId="{27E8E723-C1CF-7F4F-BA15-42C0FD6B5B68}" type="presParOf" srcId="{A4BB3E6D-C158-5E4E-B72C-64D6DF4BA98E}" destId="{A2D22862-6CA2-D049-881C-0549BB0F3773}" srcOrd="0" destOrd="0" presId="urn:microsoft.com/office/officeart/2005/8/layout/hierarchy5"/>
    <dgm:cxn modelId="{16A78E3B-CE6A-9542-994C-E3E569C0018B}" type="presParOf" srcId="{A2D22862-6CA2-D049-881C-0549BB0F3773}" destId="{2876F266-6B18-A044-A073-C222463741EF}" srcOrd="0" destOrd="0" presId="urn:microsoft.com/office/officeart/2005/8/layout/hierarchy5"/>
    <dgm:cxn modelId="{A3E8D977-69F4-FB40-A7FD-54C19F464576}" type="presParOf" srcId="{A2D22862-6CA2-D049-881C-0549BB0F3773}" destId="{F61A1E1A-2D61-C44C-B9AB-4358076DA3CB}" srcOrd="1" destOrd="0" presId="urn:microsoft.com/office/officeart/2005/8/layout/hierarchy5"/>
    <dgm:cxn modelId="{7423DC58-EEA3-4348-90DE-60195E90A91D}" type="presParOf" srcId="{F61A1E1A-2D61-C44C-B9AB-4358076DA3CB}" destId="{9C5BE38E-9882-114B-AD09-B08198F51694}" srcOrd="0" destOrd="0" presId="urn:microsoft.com/office/officeart/2005/8/layout/hierarchy5"/>
    <dgm:cxn modelId="{B479EBA9-B86A-074B-B2BD-29DD14E319F0}" type="presParOf" srcId="{9C5BE38E-9882-114B-AD09-B08198F51694}" destId="{9E744F42-1A80-C84A-AC19-B21BB60071DD}" srcOrd="0" destOrd="0" presId="urn:microsoft.com/office/officeart/2005/8/layout/hierarchy5"/>
    <dgm:cxn modelId="{2941396A-3B56-0B43-8D19-17752E1ECBF7}" type="presParOf" srcId="{F61A1E1A-2D61-C44C-B9AB-4358076DA3CB}" destId="{DD1964EF-15CC-B04A-B0E8-EA07C02D3766}" srcOrd="1" destOrd="0" presId="urn:microsoft.com/office/officeart/2005/8/layout/hierarchy5"/>
    <dgm:cxn modelId="{F43F69FD-B331-AA4F-A34E-ED051E827C9A}" type="presParOf" srcId="{DD1964EF-15CC-B04A-B0E8-EA07C02D3766}" destId="{7D875A85-3E1B-9F43-B2BF-14992D136C07}" srcOrd="0" destOrd="0" presId="urn:microsoft.com/office/officeart/2005/8/layout/hierarchy5"/>
    <dgm:cxn modelId="{9D72C74E-4838-074D-8A49-2464DF10E625}" type="presParOf" srcId="{DD1964EF-15CC-B04A-B0E8-EA07C02D3766}" destId="{FF365864-7AA4-D445-9D88-ECDEC8AE60AB}" srcOrd="1" destOrd="0" presId="urn:microsoft.com/office/officeart/2005/8/layout/hierarchy5"/>
    <dgm:cxn modelId="{2BAC1973-8BA0-2C4D-A988-D5CBBF180F93}" type="presParOf" srcId="{FF365864-7AA4-D445-9D88-ECDEC8AE60AB}" destId="{891B9845-DDA9-094B-BBFD-E0BBC0A403A5}" srcOrd="0" destOrd="0" presId="urn:microsoft.com/office/officeart/2005/8/layout/hierarchy5"/>
    <dgm:cxn modelId="{5D6F283D-420B-9D41-A06C-9EEE68EEAE78}" type="presParOf" srcId="{891B9845-DDA9-094B-BBFD-E0BBC0A403A5}" destId="{42FF4DD8-3085-404C-BBFC-4E9912145E48}" srcOrd="0" destOrd="0" presId="urn:microsoft.com/office/officeart/2005/8/layout/hierarchy5"/>
    <dgm:cxn modelId="{83CD0606-8CBD-E545-92AA-39D6C8B9EBD0}" type="presParOf" srcId="{FF365864-7AA4-D445-9D88-ECDEC8AE60AB}" destId="{B18CC12E-64E4-B342-89B2-B37F533D5C5D}" srcOrd="1" destOrd="0" presId="urn:microsoft.com/office/officeart/2005/8/layout/hierarchy5"/>
    <dgm:cxn modelId="{FC20F329-F4F5-4C47-8A9E-01BAF46918F8}" type="presParOf" srcId="{B18CC12E-64E4-B342-89B2-B37F533D5C5D}" destId="{7A76C978-327F-874D-BB4E-1DDD6455EA9B}" srcOrd="0" destOrd="0" presId="urn:microsoft.com/office/officeart/2005/8/layout/hierarchy5"/>
    <dgm:cxn modelId="{6ABFA451-07FB-4D4D-A4CE-6FE4C34600C2}" type="presParOf" srcId="{B18CC12E-64E4-B342-89B2-B37F533D5C5D}" destId="{6F028031-7FE5-304D-900F-E3632BAA2639}" srcOrd="1" destOrd="0" presId="urn:microsoft.com/office/officeart/2005/8/layout/hierarchy5"/>
    <dgm:cxn modelId="{940287DB-3B8D-9A42-94D9-1E2D581E44D8}" type="presParOf" srcId="{FF365864-7AA4-D445-9D88-ECDEC8AE60AB}" destId="{B7DE2DA7-72ED-3248-A15D-7F397E5D1F4C}" srcOrd="2" destOrd="0" presId="urn:microsoft.com/office/officeart/2005/8/layout/hierarchy5"/>
    <dgm:cxn modelId="{668E8B92-BF19-804E-8C3F-D47465ED9664}" type="presParOf" srcId="{B7DE2DA7-72ED-3248-A15D-7F397E5D1F4C}" destId="{B1ECED98-A694-C14E-8872-B5DD14650BA5}" srcOrd="0" destOrd="0" presId="urn:microsoft.com/office/officeart/2005/8/layout/hierarchy5"/>
    <dgm:cxn modelId="{145506E2-A7AF-4340-B3B6-D54A2005CC3A}" type="presParOf" srcId="{FF365864-7AA4-D445-9D88-ECDEC8AE60AB}" destId="{235A3E32-F07B-D749-BE14-C59BC4CE10EB}" srcOrd="3" destOrd="0" presId="urn:microsoft.com/office/officeart/2005/8/layout/hierarchy5"/>
    <dgm:cxn modelId="{86D3813D-5CB4-1045-AA05-CC9D8C2CA361}" type="presParOf" srcId="{235A3E32-F07B-D749-BE14-C59BC4CE10EB}" destId="{2FAFFC06-26BA-4E4B-A555-4CA447E69BC0}" srcOrd="0" destOrd="0" presId="urn:microsoft.com/office/officeart/2005/8/layout/hierarchy5"/>
    <dgm:cxn modelId="{2C757ABD-8A4A-A34D-A637-EFF3368F7745}" type="presParOf" srcId="{235A3E32-F07B-D749-BE14-C59BC4CE10EB}" destId="{ECBBC175-1CDA-AE47-A57F-207D10461B99}" srcOrd="1" destOrd="0" presId="urn:microsoft.com/office/officeart/2005/8/layout/hierarchy5"/>
    <dgm:cxn modelId="{C1939840-4301-4E4A-90D1-131424F41612}" type="presParOf" srcId="{F61A1E1A-2D61-C44C-B9AB-4358076DA3CB}" destId="{C7F77A24-A7CF-C04D-B073-D733D1BF5DEC}" srcOrd="2" destOrd="0" presId="urn:microsoft.com/office/officeart/2005/8/layout/hierarchy5"/>
    <dgm:cxn modelId="{4D50B82D-BC53-6844-8F5B-8B7062D079D9}" type="presParOf" srcId="{C7F77A24-A7CF-C04D-B073-D733D1BF5DEC}" destId="{01FE41C4-B5C3-C44A-AE5F-52343CA43B13}" srcOrd="0" destOrd="0" presId="urn:microsoft.com/office/officeart/2005/8/layout/hierarchy5"/>
    <dgm:cxn modelId="{090965E0-B7F2-8049-B68F-9F312C5AC183}" type="presParOf" srcId="{F61A1E1A-2D61-C44C-B9AB-4358076DA3CB}" destId="{54832896-493B-5B44-8A64-10E485DEF9D0}" srcOrd="3" destOrd="0" presId="urn:microsoft.com/office/officeart/2005/8/layout/hierarchy5"/>
    <dgm:cxn modelId="{A2C2B1D6-D040-B44C-B779-38C7BC60D12D}" type="presParOf" srcId="{54832896-493B-5B44-8A64-10E485DEF9D0}" destId="{7536C67D-06F9-2E4D-879D-8043EA7E221F}" srcOrd="0" destOrd="0" presId="urn:microsoft.com/office/officeart/2005/8/layout/hierarchy5"/>
    <dgm:cxn modelId="{5594A4F6-97F9-284D-8A57-FCDD9644E903}" type="presParOf" srcId="{54832896-493B-5B44-8A64-10E485DEF9D0}" destId="{43D09F34-DDA8-E54A-A2B1-A9A6C9359BCA}" srcOrd="1" destOrd="0" presId="urn:microsoft.com/office/officeart/2005/8/layout/hierarchy5"/>
    <dgm:cxn modelId="{223A8F56-7390-C742-B11D-ADA5EC043396}" type="presParOf" srcId="{43D09F34-DDA8-E54A-A2B1-A9A6C9359BCA}" destId="{1346050B-7916-3D4B-88AE-30FE7D04D9FA}" srcOrd="0" destOrd="0" presId="urn:microsoft.com/office/officeart/2005/8/layout/hierarchy5"/>
    <dgm:cxn modelId="{B345BCDF-EC87-0240-A083-007ABACC5AB3}" type="presParOf" srcId="{1346050B-7916-3D4B-88AE-30FE7D04D9FA}" destId="{5482B8B1-E185-4847-87BF-3E0EA5557327}" srcOrd="0" destOrd="0" presId="urn:microsoft.com/office/officeart/2005/8/layout/hierarchy5"/>
    <dgm:cxn modelId="{016A089E-322B-564C-9AB8-39D807041591}" type="presParOf" srcId="{43D09F34-DDA8-E54A-A2B1-A9A6C9359BCA}" destId="{8D5F8643-7A4E-9D46-BA6B-4C38F27EF785}" srcOrd="1" destOrd="0" presId="urn:microsoft.com/office/officeart/2005/8/layout/hierarchy5"/>
    <dgm:cxn modelId="{E0D9328F-63D1-7B47-B3AB-1FD133D183C9}" type="presParOf" srcId="{8D5F8643-7A4E-9D46-BA6B-4C38F27EF785}" destId="{4A4EA090-AB84-4C4B-BAB3-861C8A686574}" srcOrd="0" destOrd="0" presId="urn:microsoft.com/office/officeart/2005/8/layout/hierarchy5"/>
    <dgm:cxn modelId="{40D9F98F-CBD4-F348-8FF4-8764209E087D}" type="presParOf" srcId="{8D5F8643-7A4E-9D46-BA6B-4C38F27EF785}" destId="{B93E1C06-9FA7-5644-B00C-8158AE0329D3}" srcOrd="1" destOrd="0" presId="urn:microsoft.com/office/officeart/2005/8/layout/hierarchy5"/>
    <dgm:cxn modelId="{9BAA8EC8-07A4-4940-B007-6F4448A5BAC4}" type="presParOf" srcId="{D92199C4-0B3D-6746-8F6C-BC03BE61A707}" destId="{A47DD5BF-F7B0-5E40-8E59-6EDC35B454E1}" srcOrd="1" destOrd="0" presId="urn:microsoft.com/office/officeart/2005/8/layout/hierarchy5"/>
    <dgm:cxn modelId="{6DDEDC28-E3EA-D045-8D77-35406F221F6A}" type="presParOf" srcId="{A47DD5BF-F7B0-5E40-8E59-6EDC35B454E1}" destId="{60321759-2C0B-824A-ABE1-A8D95BF36C6D}" srcOrd="0" destOrd="0" presId="urn:microsoft.com/office/officeart/2005/8/layout/hierarchy5"/>
    <dgm:cxn modelId="{E3CE9630-77A6-4948-8E43-1BC02B949AB9}" type="presParOf" srcId="{60321759-2C0B-824A-ABE1-A8D95BF36C6D}" destId="{D8E3BB5E-0957-BA44-AC61-A8B4358253C4}" srcOrd="0" destOrd="0" presId="urn:microsoft.com/office/officeart/2005/8/layout/hierarchy5"/>
    <dgm:cxn modelId="{5C6418A6-A733-D849-812E-062665A61E35}" type="presParOf" srcId="{60321759-2C0B-824A-ABE1-A8D95BF36C6D}" destId="{FE090806-ECA5-B941-8E23-DBD5B2927068}" srcOrd="1" destOrd="0" presId="urn:microsoft.com/office/officeart/2005/8/layout/hierarchy5"/>
    <dgm:cxn modelId="{E45F1AFC-9D96-1243-8A25-23DF3D28A36B}" type="presParOf" srcId="{A47DD5BF-F7B0-5E40-8E59-6EDC35B454E1}" destId="{A01BCFDF-96CE-454B-948B-F53AA7BE90A8}" srcOrd="1" destOrd="0" presId="urn:microsoft.com/office/officeart/2005/8/layout/hierarchy5"/>
    <dgm:cxn modelId="{4D23804E-C398-C342-BB5E-98EAA0ECDE9A}" type="presParOf" srcId="{A01BCFDF-96CE-454B-948B-F53AA7BE90A8}" destId="{7AA9CF40-1AF3-A040-9523-C4C06E9DC919}" srcOrd="0" destOrd="0" presId="urn:microsoft.com/office/officeart/2005/8/layout/hierarchy5"/>
    <dgm:cxn modelId="{5528D818-F3EF-744B-A6BA-AA4F8C5C9AE5}" type="presParOf" srcId="{A47DD5BF-F7B0-5E40-8E59-6EDC35B454E1}" destId="{7F089E57-15A2-154F-8E7E-803909571128}" srcOrd="2" destOrd="0" presId="urn:microsoft.com/office/officeart/2005/8/layout/hierarchy5"/>
    <dgm:cxn modelId="{A35DA463-8428-6F4C-89F3-A44F0D72FEB3}" type="presParOf" srcId="{7F089E57-15A2-154F-8E7E-803909571128}" destId="{8AD384CA-B245-3048-9189-DB39908BDE5B}" srcOrd="0" destOrd="0" presId="urn:microsoft.com/office/officeart/2005/8/layout/hierarchy5"/>
    <dgm:cxn modelId="{41D5F2CB-4438-6C4B-9D6A-83B4B73C2785}" type="presParOf" srcId="{7F089E57-15A2-154F-8E7E-803909571128}" destId="{4B1E7615-90AF-3948-B0FC-E4AD69B3FF76}" srcOrd="1" destOrd="0" presId="urn:microsoft.com/office/officeart/2005/8/layout/hierarchy5"/>
    <dgm:cxn modelId="{272B1D22-1611-7049-BB7C-60893FBB65F7}" type="presParOf" srcId="{A47DD5BF-F7B0-5E40-8E59-6EDC35B454E1}" destId="{0DB2FD5D-FFEF-E249-A9A6-0B38E1F5B5B2}" srcOrd="3" destOrd="0" presId="urn:microsoft.com/office/officeart/2005/8/layout/hierarchy5"/>
    <dgm:cxn modelId="{CFE4130E-051A-744C-A946-41273D13FFC7}" type="presParOf" srcId="{0DB2FD5D-FFEF-E249-A9A6-0B38E1F5B5B2}" destId="{30AE2A97-FB96-8546-BE1E-BFC2DB718337}" srcOrd="0" destOrd="0" presId="urn:microsoft.com/office/officeart/2005/8/layout/hierarchy5"/>
    <dgm:cxn modelId="{908705A8-0CE3-2447-BF2E-8037F58805C6}" type="presParOf" srcId="{A47DD5BF-F7B0-5E40-8E59-6EDC35B454E1}" destId="{96CAC3CC-91EE-D740-A020-763ACF588CF3}" srcOrd="4" destOrd="0" presId="urn:microsoft.com/office/officeart/2005/8/layout/hierarchy5"/>
    <dgm:cxn modelId="{E2A2AAEB-FD8C-6F4F-91CF-5BDB68A94288}" type="presParOf" srcId="{96CAC3CC-91EE-D740-A020-763ACF588CF3}" destId="{E488885A-AD99-0841-97DD-ACCD7E5F9575}" srcOrd="0" destOrd="0" presId="urn:microsoft.com/office/officeart/2005/8/layout/hierarchy5"/>
    <dgm:cxn modelId="{0D74EBAA-48B9-C740-BC2F-4EEA76772837}" type="presParOf" srcId="{96CAC3CC-91EE-D740-A020-763ACF588CF3}" destId="{F145A5A4-1B51-3A45-A997-AA87B6DC347B}"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9A414-2782-4363-8364-D44AC943444C}"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zh-TW" altLang="en-US"/>
        </a:p>
      </dgm:t>
    </dgm:pt>
    <dgm:pt modelId="{D66D1B81-01EE-4361-ADEF-B06B66B33407}">
      <dgm:prSet phldrT="[文字]"/>
      <dgm:spPr/>
      <dgm:t>
        <a:bodyPr/>
        <a:lstStyle/>
        <a:p>
          <a:r>
            <a:rPr lang="en-US" altLang="zh-TW" dirty="0"/>
            <a:t>3</a:t>
          </a:r>
          <a:r>
            <a:rPr lang="zh-TW" altLang="en-US" dirty="0"/>
            <a:t>年級</a:t>
          </a:r>
          <a:endParaRPr lang="en-US" altLang="zh-TW" dirty="0"/>
        </a:p>
        <a:p>
          <a:r>
            <a:rPr lang="zh-TW" altLang="en-US" dirty="0"/>
            <a:t>社會課</a:t>
          </a:r>
        </a:p>
      </dgm:t>
    </dgm:pt>
    <dgm:pt modelId="{45D8E775-7CD9-4FF8-8DD3-A4C6027E5A11}" type="parTrans" cxnId="{FAA9FE50-6B1A-4D19-83F3-EDB9F96FF633}">
      <dgm:prSet/>
      <dgm:spPr/>
      <dgm:t>
        <a:bodyPr/>
        <a:lstStyle/>
        <a:p>
          <a:endParaRPr lang="zh-TW" altLang="en-US"/>
        </a:p>
      </dgm:t>
    </dgm:pt>
    <dgm:pt modelId="{4D45EE4F-10AA-4268-A836-1137E651E596}" type="sibTrans" cxnId="{FAA9FE50-6B1A-4D19-83F3-EDB9F96FF633}">
      <dgm:prSet/>
      <dgm:spPr/>
      <dgm:t>
        <a:bodyPr/>
        <a:lstStyle/>
        <a:p>
          <a:endParaRPr lang="zh-TW" altLang="en-US"/>
        </a:p>
      </dgm:t>
    </dgm:pt>
    <dgm:pt modelId="{5A70A25C-5819-4108-8775-630AD57943DB}">
      <dgm:prSet phldrT="[文字]"/>
      <dgm:spPr/>
      <dgm:t>
        <a:bodyPr/>
        <a:lstStyle/>
        <a:p>
          <a:r>
            <a:rPr lang="en-US" altLang="zh-TW" dirty="0"/>
            <a:t>4</a:t>
          </a:r>
          <a:r>
            <a:rPr lang="zh-TW" altLang="en-US" dirty="0"/>
            <a:t>年級</a:t>
          </a:r>
          <a:endParaRPr lang="en-US" altLang="zh-TW" dirty="0"/>
        </a:p>
        <a:p>
          <a:r>
            <a:rPr lang="zh-TW" altLang="en-US" dirty="0"/>
            <a:t>專題課程</a:t>
          </a:r>
        </a:p>
      </dgm:t>
    </dgm:pt>
    <dgm:pt modelId="{3DC8FE2E-1BD5-45FC-AB99-D71E251D272E}" type="parTrans" cxnId="{6C34C4D4-C5EF-45E2-A8DD-88B19838140E}">
      <dgm:prSet/>
      <dgm:spPr/>
      <dgm:t>
        <a:bodyPr/>
        <a:lstStyle/>
        <a:p>
          <a:endParaRPr lang="zh-TW" altLang="en-US"/>
        </a:p>
      </dgm:t>
    </dgm:pt>
    <dgm:pt modelId="{E7CA5198-C182-4408-B363-D71F500F8077}" type="sibTrans" cxnId="{6C34C4D4-C5EF-45E2-A8DD-88B19838140E}">
      <dgm:prSet/>
      <dgm:spPr/>
      <dgm:t>
        <a:bodyPr/>
        <a:lstStyle/>
        <a:p>
          <a:endParaRPr lang="zh-TW" altLang="en-US"/>
        </a:p>
      </dgm:t>
    </dgm:pt>
    <dgm:pt modelId="{A055E05A-8EED-46D8-A97C-5939D35007B9}">
      <dgm:prSet phldrT="[文字]"/>
      <dgm:spPr/>
      <dgm:t>
        <a:bodyPr/>
        <a:lstStyle/>
        <a:p>
          <a:r>
            <a:rPr lang="en-US" altLang="zh-TW" dirty="0"/>
            <a:t>6</a:t>
          </a:r>
          <a:r>
            <a:rPr lang="zh-TW" altLang="en-US" dirty="0"/>
            <a:t>年級</a:t>
          </a:r>
          <a:endParaRPr lang="en-US" altLang="zh-TW" dirty="0"/>
        </a:p>
        <a:p>
          <a:r>
            <a:rPr lang="zh-TW" altLang="en-US" dirty="0"/>
            <a:t>獨立研究</a:t>
          </a:r>
        </a:p>
      </dgm:t>
    </dgm:pt>
    <dgm:pt modelId="{8DBD6C1D-98C2-4B42-91EA-7C6ABA694681}" type="parTrans" cxnId="{90013A4A-06E8-40DA-8F14-D93348C6C43E}">
      <dgm:prSet/>
      <dgm:spPr/>
      <dgm:t>
        <a:bodyPr/>
        <a:lstStyle/>
        <a:p>
          <a:endParaRPr lang="zh-TW" altLang="en-US"/>
        </a:p>
      </dgm:t>
    </dgm:pt>
    <dgm:pt modelId="{D71209DE-6246-415D-868C-8A0F00E0E78B}" type="sibTrans" cxnId="{90013A4A-06E8-40DA-8F14-D93348C6C43E}">
      <dgm:prSet/>
      <dgm:spPr/>
      <dgm:t>
        <a:bodyPr/>
        <a:lstStyle/>
        <a:p>
          <a:endParaRPr lang="zh-TW" altLang="en-US"/>
        </a:p>
      </dgm:t>
    </dgm:pt>
    <dgm:pt modelId="{98B1FF7C-E174-4DC2-A1DD-7ED4242465EB}">
      <dgm:prSet phldrT="[文字]"/>
      <dgm:spPr/>
      <dgm:t>
        <a:bodyPr/>
        <a:lstStyle/>
        <a:p>
          <a:r>
            <a:rPr lang="en-US" altLang="zh-TW" dirty="0"/>
            <a:t>5</a:t>
          </a:r>
          <a:r>
            <a:rPr lang="zh-TW" altLang="en-US" dirty="0"/>
            <a:t>年級</a:t>
          </a:r>
          <a:endParaRPr lang="en-US" altLang="zh-TW" dirty="0"/>
        </a:p>
        <a:p>
          <a:r>
            <a:rPr lang="zh-TW" altLang="en-US" dirty="0"/>
            <a:t>小組專題</a:t>
          </a:r>
        </a:p>
      </dgm:t>
    </dgm:pt>
    <dgm:pt modelId="{3BDDE821-F6DB-4191-A95D-647209008D5C}" type="parTrans" cxnId="{F27BC78E-E1A1-4560-B2CE-E6F978884E3B}">
      <dgm:prSet/>
      <dgm:spPr/>
      <dgm:t>
        <a:bodyPr/>
        <a:lstStyle/>
        <a:p>
          <a:endParaRPr lang="zh-TW" altLang="en-US"/>
        </a:p>
      </dgm:t>
    </dgm:pt>
    <dgm:pt modelId="{9FB71878-89ED-4A6E-87EB-5761B6F120BD}" type="sibTrans" cxnId="{F27BC78E-E1A1-4560-B2CE-E6F978884E3B}">
      <dgm:prSet/>
      <dgm:spPr/>
      <dgm:t>
        <a:bodyPr/>
        <a:lstStyle/>
        <a:p>
          <a:endParaRPr lang="zh-TW" altLang="en-US"/>
        </a:p>
      </dgm:t>
    </dgm:pt>
    <dgm:pt modelId="{F918D0C3-0996-44BA-A19C-44CA690C4860}" type="pres">
      <dgm:prSet presAssocID="{B219A414-2782-4363-8364-D44AC943444C}" presName="rootnode" presStyleCnt="0">
        <dgm:presLayoutVars>
          <dgm:chMax/>
          <dgm:chPref/>
          <dgm:dir/>
          <dgm:animLvl val="lvl"/>
        </dgm:presLayoutVars>
      </dgm:prSet>
      <dgm:spPr/>
    </dgm:pt>
    <dgm:pt modelId="{E5F43F81-61C2-4BEA-99A2-DF5BFFBDFB2D}" type="pres">
      <dgm:prSet presAssocID="{D66D1B81-01EE-4361-ADEF-B06B66B33407}" presName="composite" presStyleCnt="0"/>
      <dgm:spPr/>
    </dgm:pt>
    <dgm:pt modelId="{C4B923CA-EBFD-4425-828F-B6343B152FD4}" type="pres">
      <dgm:prSet presAssocID="{D66D1B81-01EE-4361-ADEF-B06B66B33407}" presName="LShape" presStyleLbl="alignNode1" presStyleIdx="0" presStyleCnt="7"/>
      <dgm:spPr/>
    </dgm:pt>
    <dgm:pt modelId="{3B8BAF38-0948-423C-97CB-C8820DF42A24}" type="pres">
      <dgm:prSet presAssocID="{D66D1B81-01EE-4361-ADEF-B06B66B33407}" presName="ParentText" presStyleLbl="revTx" presStyleIdx="0" presStyleCnt="4">
        <dgm:presLayoutVars>
          <dgm:chMax val="0"/>
          <dgm:chPref val="0"/>
          <dgm:bulletEnabled val="1"/>
        </dgm:presLayoutVars>
      </dgm:prSet>
      <dgm:spPr/>
    </dgm:pt>
    <dgm:pt modelId="{A0D84D85-0CEF-4203-A98E-6FA9ABE340E1}" type="pres">
      <dgm:prSet presAssocID="{D66D1B81-01EE-4361-ADEF-B06B66B33407}" presName="Triangle" presStyleLbl="alignNode1" presStyleIdx="1" presStyleCnt="7"/>
      <dgm:spPr/>
    </dgm:pt>
    <dgm:pt modelId="{B7829185-77E8-44E6-AC9F-8DCC18272E1C}" type="pres">
      <dgm:prSet presAssocID="{4D45EE4F-10AA-4268-A836-1137E651E596}" presName="sibTrans" presStyleCnt="0"/>
      <dgm:spPr/>
    </dgm:pt>
    <dgm:pt modelId="{4D6D18BD-E902-4E0D-89D4-2D932E832CDD}" type="pres">
      <dgm:prSet presAssocID="{4D45EE4F-10AA-4268-A836-1137E651E596}" presName="space" presStyleCnt="0"/>
      <dgm:spPr/>
    </dgm:pt>
    <dgm:pt modelId="{80F0D3F8-21E0-4887-A9A8-9C4D3EF80CC1}" type="pres">
      <dgm:prSet presAssocID="{5A70A25C-5819-4108-8775-630AD57943DB}" presName="composite" presStyleCnt="0"/>
      <dgm:spPr/>
    </dgm:pt>
    <dgm:pt modelId="{832FAEAA-1840-4004-A37B-43E4A23049A0}" type="pres">
      <dgm:prSet presAssocID="{5A70A25C-5819-4108-8775-630AD57943DB}" presName="LShape" presStyleLbl="alignNode1" presStyleIdx="2" presStyleCnt="7"/>
      <dgm:spPr/>
    </dgm:pt>
    <dgm:pt modelId="{D3FBB15D-F584-4C00-ADD3-2F5286E145FB}" type="pres">
      <dgm:prSet presAssocID="{5A70A25C-5819-4108-8775-630AD57943DB}" presName="ParentText" presStyleLbl="revTx" presStyleIdx="1" presStyleCnt="4">
        <dgm:presLayoutVars>
          <dgm:chMax val="0"/>
          <dgm:chPref val="0"/>
          <dgm:bulletEnabled val="1"/>
        </dgm:presLayoutVars>
      </dgm:prSet>
      <dgm:spPr/>
    </dgm:pt>
    <dgm:pt modelId="{C7A00C9C-447E-4232-80AE-FEB095F620C9}" type="pres">
      <dgm:prSet presAssocID="{5A70A25C-5819-4108-8775-630AD57943DB}" presName="Triangle" presStyleLbl="alignNode1" presStyleIdx="3" presStyleCnt="7"/>
      <dgm:spPr/>
    </dgm:pt>
    <dgm:pt modelId="{87486E94-2C6A-4B33-9D49-768378F341DA}" type="pres">
      <dgm:prSet presAssocID="{E7CA5198-C182-4408-B363-D71F500F8077}" presName="sibTrans" presStyleCnt="0"/>
      <dgm:spPr/>
    </dgm:pt>
    <dgm:pt modelId="{FEEC115E-4350-49C9-9EFC-0BEC6A3290CF}" type="pres">
      <dgm:prSet presAssocID="{E7CA5198-C182-4408-B363-D71F500F8077}" presName="space" presStyleCnt="0"/>
      <dgm:spPr/>
    </dgm:pt>
    <dgm:pt modelId="{0F40B6CF-D0DB-49FC-BA0D-86B471E2F47A}" type="pres">
      <dgm:prSet presAssocID="{98B1FF7C-E174-4DC2-A1DD-7ED4242465EB}" presName="composite" presStyleCnt="0"/>
      <dgm:spPr/>
    </dgm:pt>
    <dgm:pt modelId="{2B1326BD-AAD1-41E9-A586-898B42813C73}" type="pres">
      <dgm:prSet presAssocID="{98B1FF7C-E174-4DC2-A1DD-7ED4242465EB}" presName="LShape" presStyleLbl="alignNode1" presStyleIdx="4" presStyleCnt="7"/>
      <dgm:spPr/>
    </dgm:pt>
    <dgm:pt modelId="{39A8BCC7-CDBF-457A-A00A-D7819A3E7731}" type="pres">
      <dgm:prSet presAssocID="{98B1FF7C-E174-4DC2-A1DD-7ED4242465EB}" presName="ParentText" presStyleLbl="revTx" presStyleIdx="2" presStyleCnt="4">
        <dgm:presLayoutVars>
          <dgm:chMax val="0"/>
          <dgm:chPref val="0"/>
          <dgm:bulletEnabled val="1"/>
        </dgm:presLayoutVars>
      </dgm:prSet>
      <dgm:spPr/>
    </dgm:pt>
    <dgm:pt modelId="{6DB78448-ABD9-4BA6-995E-E74705CA4122}" type="pres">
      <dgm:prSet presAssocID="{98B1FF7C-E174-4DC2-A1DD-7ED4242465EB}" presName="Triangle" presStyleLbl="alignNode1" presStyleIdx="5" presStyleCnt="7"/>
      <dgm:spPr/>
    </dgm:pt>
    <dgm:pt modelId="{C92406AF-BDB9-4F1E-B1A1-3594C0FEA121}" type="pres">
      <dgm:prSet presAssocID="{9FB71878-89ED-4A6E-87EB-5761B6F120BD}" presName="sibTrans" presStyleCnt="0"/>
      <dgm:spPr/>
    </dgm:pt>
    <dgm:pt modelId="{D7780F28-B0F4-4832-AC75-402D3B6554FC}" type="pres">
      <dgm:prSet presAssocID="{9FB71878-89ED-4A6E-87EB-5761B6F120BD}" presName="space" presStyleCnt="0"/>
      <dgm:spPr/>
    </dgm:pt>
    <dgm:pt modelId="{CC24CE70-1FE6-4321-BE31-22F3C9F3716E}" type="pres">
      <dgm:prSet presAssocID="{A055E05A-8EED-46D8-A97C-5939D35007B9}" presName="composite" presStyleCnt="0"/>
      <dgm:spPr/>
    </dgm:pt>
    <dgm:pt modelId="{F4332EC1-1FF6-4260-A407-8EAA73AA0684}" type="pres">
      <dgm:prSet presAssocID="{A055E05A-8EED-46D8-A97C-5939D35007B9}" presName="LShape" presStyleLbl="alignNode1" presStyleIdx="6" presStyleCnt="7"/>
      <dgm:spPr/>
    </dgm:pt>
    <dgm:pt modelId="{AD56FA6F-79C5-4BCB-BBA7-071FBCBE0C40}" type="pres">
      <dgm:prSet presAssocID="{A055E05A-8EED-46D8-A97C-5939D35007B9}" presName="ParentText" presStyleLbl="revTx" presStyleIdx="3" presStyleCnt="4" custLinFactNeighborX="5868" custLinFactNeighborY="7534">
        <dgm:presLayoutVars>
          <dgm:chMax val="0"/>
          <dgm:chPref val="0"/>
          <dgm:bulletEnabled val="1"/>
        </dgm:presLayoutVars>
      </dgm:prSet>
      <dgm:spPr/>
    </dgm:pt>
  </dgm:ptLst>
  <dgm:cxnLst>
    <dgm:cxn modelId="{F9605630-2F24-46AB-A116-35AF05F46B3A}" type="presOf" srcId="{98B1FF7C-E174-4DC2-A1DD-7ED4242465EB}" destId="{39A8BCC7-CDBF-457A-A00A-D7819A3E7731}" srcOrd="0" destOrd="0" presId="urn:microsoft.com/office/officeart/2009/3/layout/StepUpProcess"/>
    <dgm:cxn modelId="{90013A4A-06E8-40DA-8F14-D93348C6C43E}" srcId="{B219A414-2782-4363-8364-D44AC943444C}" destId="{A055E05A-8EED-46D8-A97C-5939D35007B9}" srcOrd="3" destOrd="0" parTransId="{8DBD6C1D-98C2-4B42-91EA-7C6ABA694681}" sibTransId="{D71209DE-6246-415D-868C-8A0F00E0E78B}"/>
    <dgm:cxn modelId="{E48C2B4D-526F-4D98-9962-65BF2A393164}" type="presOf" srcId="{D66D1B81-01EE-4361-ADEF-B06B66B33407}" destId="{3B8BAF38-0948-423C-97CB-C8820DF42A24}" srcOrd="0" destOrd="0" presId="urn:microsoft.com/office/officeart/2009/3/layout/StepUpProcess"/>
    <dgm:cxn modelId="{51820350-027F-4AAD-B526-1D4F75012161}" type="presOf" srcId="{5A70A25C-5819-4108-8775-630AD57943DB}" destId="{D3FBB15D-F584-4C00-ADD3-2F5286E145FB}" srcOrd="0" destOrd="0" presId="urn:microsoft.com/office/officeart/2009/3/layout/StepUpProcess"/>
    <dgm:cxn modelId="{FAA9FE50-6B1A-4D19-83F3-EDB9F96FF633}" srcId="{B219A414-2782-4363-8364-D44AC943444C}" destId="{D66D1B81-01EE-4361-ADEF-B06B66B33407}" srcOrd="0" destOrd="0" parTransId="{45D8E775-7CD9-4FF8-8DD3-A4C6027E5A11}" sibTransId="{4D45EE4F-10AA-4268-A836-1137E651E596}"/>
    <dgm:cxn modelId="{F27BC78E-E1A1-4560-B2CE-E6F978884E3B}" srcId="{B219A414-2782-4363-8364-D44AC943444C}" destId="{98B1FF7C-E174-4DC2-A1DD-7ED4242465EB}" srcOrd="2" destOrd="0" parTransId="{3BDDE821-F6DB-4191-A95D-647209008D5C}" sibTransId="{9FB71878-89ED-4A6E-87EB-5761B6F120BD}"/>
    <dgm:cxn modelId="{6C34C4D4-C5EF-45E2-A8DD-88B19838140E}" srcId="{B219A414-2782-4363-8364-D44AC943444C}" destId="{5A70A25C-5819-4108-8775-630AD57943DB}" srcOrd="1" destOrd="0" parTransId="{3DC8FE2E-1BD5-45FC-AB99-D71E251D272E}" sibTransId="{E7CA5198-C182-4408-B363-D71F500F8077}"/>
    <dgm:cxn modelId="{E07656E7-FA68-4ABC-ABCC-D66F005C0CE1}" type="presOf" srcId="{B219A414-2782-4363-8364-D44AC943444C}" destId="{F918D0C3-0996-44BA-A19C-44CA690C4860}" srcOrd="0" destOrd="0" presId="urn:microsoft.com/office/officeart/2009/3/layout/StepUpProcess"/>
    <dgm:cxn modelId="{2C3A62EC-56CE-4C29-B4BC-9D7E3C2712C7}" type="presOf" srcId="{A055E05A-8EED-46D8-A97C-5939D35007B9}" destId="{AD56FA6F-79C5-4BCB-BBA7-071FBCBE0C40}" srcOrd="0" destOrd="0" presId="urn:microsoft.com/office/officeart/2009/3/layout/StepUpProcess"/>
    <dgm:cxn modelId="{7BF48650-49B5-4CEE-B345-8B60F5C0DB10}" type="presParOf" srcId="{F918D0C3-0996-44BA-A19C-44CA690C4860}" destId="{E5F43F81-61C2-4BEA-99A2-DF5BFFBDFB2D}" srcOrd="0" destOrd="0" presId="urn:microsoft.com/office/officeart/2009/3/layout/StepUpProcess"/>
    <dgm:cxn modelId="{4927EF03-6438-4603-BABE-EE9734EAE774}" type="presParOf" srcId="{E5F43F81-61C2-4BEA-99A2-DF5BFFBDFB2D}" destId="{C4B923CA-EBFD-4425-828F-B6343B152FD4}" srcOrd="0" destOrd="0" presId="urn:microsoft.com/office/officeart/2009/3/layout/StepUpProcess"/>
    <dgm:cxn modelId="{79003436-9743-4DEC-A422-F2C8A53CB384}" type="presParOf" srcId="{E5F43F81-61C2-4BEA-99A2-DF5BFFBDFB2D}" destId="{3B8BAF38-0948-423C-97CB-C8820DF42A24}" srcOrd="1" destOrd="0" presId="urn:microsoft.com/office/officeart/2009/3/layout/StepUpProcess"/>
    <dgm:cxn modelId="{64002DDB-2C9A-402F-9A66-0E18D4905102}" type="presParOf" srcId="{E5F43F81-61C2-4BEA-99A2-DF5BFFBDFB2D}" destId="{A0D84D85-0CEF-4203-A98E-6FA9ABE340E1}" srcOrd="2" destOrd="0" presId="urn:microsoft.com/office/officeart/2009/3/layout/StepUpProcess"/>
    <dgm:cxn modelId="{66E64DE8-B845-4FFF-BED7-37B64AE4BF81}" type="presParOf" srcId="{F918D0C3-0996-44BA-A19C-44CA690C4860}" destId="{B7829185-77E8-44E6-AC9F-8DCC18272E1C}" srcOrd="1" destOrd="0" presId="urn:microsoft.com/office/officeart/2009/3/layout/StepUpProcess"/>
    <dgm:cxn modelId="{06E89BC3-1315-4451-9294-12625FB92AEB}" type="presParOf" srcId="{B7829185-77E8-44E6-AC9F-8DCC18272E1C}" destId="{4D6D18BD-E902-4E0D-89D4-2D932E832CDD}" srcOrd="0" destOrd="0" presId="urn:microsoft.com/office/officeart/2009/3/layout/StepUpProcess"/>
    <dgm:cxn modelId="{B6943D39-1761-426F-836F-8545E17AF052}" type="presParOf" srcId="{F918D0C3-0996-44BA-A19C-44CA690C4860}" destId="{80F0D3F8-21E0-4887-A9A8-9C4D3EF80CC1}" srcOrd="2" destOrd="0" presId="urn:microsoft.com/office/officeart/2009/3/layout/StepUpProcess"/>
    <dgm:cxn modelId="{A46E050A-6531-47D4-AAF9-F253DED9A5CE}" type="presParOf" srcId="{80F0D3F8-21E0-4887-A9A8-9C4D3EF80CC1}" destId="{832FAEAA-1840-4004-A37B-43E4A23049A0}" srcOrd="0" destOrd="0" presId="urn:microsoft.com/office/officeart/2009/3/layout/StepUpProcess"/>
    <dgm:cxn modelId="{AEE44D16-E8A6-4997-BE25-1B5165856B9E}" type="presParOf" srcId="{80F0D3F8-21E0-4887-A9A8-9C4D3EF80CC1}" destId="{D3FBB15D-F584-4C00-ADD3-2F5286E145FB}" srcOrd="1" destOrd="0" presId="urn:microsoft.com/office/officeart/2009/3/layout/StepUpProcess"/>
    <dgm:cxn modelId="{5ACED83E-0BCB-4A73-BD02-BBFFDCDC8554}" type="presParOf" srcId="{80F0D3F8-21E0-4887-A9A8-9C4D3EF80CC1}" destId="{C7A00C9C-447E-4232-80AE-FEB095F620C9}" srcOrd="2" destOrd="0" presId="urn:microsoft.com/office/officeart/2009/3/layout/StepUpProcess"/>
    <dgm:cxn modelId="{6172DCA0-4DB5-4D2B-85F0-35F402E13B3B}" type="presParOf" srcId="{F918D0C3-0996-44BA-A19C-44CA690C4860}" destId="{87486E94-2C6A-4B33-9D49-768378F341DA}" srcOrd="3" destOrd="0" presId="urn:microsoft.com/office/officeart/2009/3/layout/StepUpProcess"/>
    <dgm:cxn modelId="{7D08517B-3192-4B64-B105-D8CEBC5B2F32}" type="presParOf" srcId="{87486E94-2C6A-4B33-9D49-768378F341DA}" destId="{FEEC115E-4350-49C9-9EFC-0BEC6A3290CF}" srcOrd="0" destOrd="0" presId="urn:microsoft.com/office/officeart/2009/3/layout/StepUpProcess"/>
    <dgm:cxn modelId="{A4D5D77D-96AD-42B3-8559-EA6FB4A727DC}" type="presParOf" srcId="{F918D0C3-0996-44BA-A19C-44CA690C4860}" destId="{0F40B6CF-D0DB-49FC-BA0D-86B471E2F47A}" srcOrd="4" destOrd="0" presId="urn:microsoft.com/office/officeart/2009/3/layout/StepUpProcess"/>
    <dgm:cxn modelId="{704E2E09-E946-4712-A0B7-55D96BCD6412}" type="presParOf" srcId="{0F40B6CF-D0DB-49FC-BA0D-86B471E2F47A}" destId="{2B1326BD-AAD1-41E9-A586-898B42813C73}" srcOrd="0" destOrd="0" presId="urn:microsoft.com/office/officeart/2009/3/layout/StepUpProcess"/>
    <dgm:cxn modelId="{AA0AEA90-5094-4DB6-8E14-29E77A374147}" type="presParOf" srcId="{0F40B6CF-D0DB-49FC-BA0D-86B471E2F47A}" destId="{39A8BCC7-CDBF-457A-A00A-D7819A3E7731}" srcOrd="1" destOrd="0" presId="urn:microsoft.com/office/officeart/2009/3/layout/StepUpProcess"/>
    <dgm:cxn modelId="{EDD4678A-6E75-4E6F-BEC5-84601B4CD519}" type="presParOf" srcId="{0F40B6CF-D0DB-49FC-BA0D-86B471E2F47A}" destId="{6DB78448-ABD9-4BA6-995E-E74705CA4122}" srcOrd="2" destOrd="0" presId="urn:microsoft.com/office/officeart/2009/3/layout/StepUpProcess"/>
    <dgm:cxn modelId="{3963B995-0817-4A4C-BBAE-060274CFB18D}" type="presParOf" srcId="{F918D0C3-0996-44BA-A19C-44CA690C4860}" destId="{C92406AF-BDB9-4F1E-B1A1-3594C0FEA121}" srcOrd="5" destOrd="0" presId="urn:microsoft.com/office/officeart/2009/3/layout/StepUpProcess"/>
    <dgm:cxn modelId="{E4F1C83A-8060-41F0-BE56-7D8090F5B6C4}" type="presParOf" srcId="{C92406AF-BDB9-4F1E-B1A1-3594C0FEA121}" destId="{D7780F28-B0F4-4832-AC75-402D3B6554FC}" srcOrd="0" destOrd="0" presId="urn:microsoft.com/office/officeart/2009/3/layout/StepUpProcess"/>
    <dgm:cxn modelId="{8273E7B1-A17E-4AB1-A20F-14980BDE8282}" type="presParOf" srcId="{F918D0C3-0996-44BA-A19C-44CA690C4860}" destId="{CC24CE70-1FE6-4321-BE31-22F3C9F3716E}" srcOrd="6" destOrd="0" presId="urn:microsoft.com/office/officeart/2009/3/layout/StepUpProcess"/>
    <dgm:cxn modelId="{1200A572-DC58-440C-A37F-7C3F89A9C8F8}" type="presParOf" srcId="{CC24CE70-1FE6-4321-BE31-22F3C9F3716E}" destId="{F4332EC1-1FF6-4260-A407-8EAA73AA0684}" srcOrd="0" destOrd="0" presId="urn:microsoft.com/office/officeart/2009/3/layout/StepUpProcess"/>
    <dgm:cxn modelId="{775CDE13-D4D6-49B0-AEE2-DDD595C7C3F3}" type="presParOf" srcId="{CC24CE70-1FE6-4321-BE31-22F3C9F3716E}" destId="{AD56FA6F-79C5-4BCB-BBA7-071FBCBE0C4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C5ECF8-D5B1-4D25-AB9A-FEB109F3F783}" type="doc">
      <dgm:prSet loTypeId="urn:microsoft.com/office/officeart/2005/8/layout/arrow2" loCatId="process" qsTypeId="urn:microsoft.com/office/officeart/2005/8/quickstyle/simple1" qsCatId="simple" csTypeId="urn:microsoft.com/office/officeart/2005/8/colors/colorful2" csCatId="colorful" phldr="1"/>
      <dgm:spPr/>
    </dgm:pt>
    <dgm:pt modelId="{869B7DD2-E178-4417-ADE8-4D9D639902B6}">
      <dgm:prSet phldrT="[文字]"/>
      <dgm:spPr/>
      <dgm:t>
        <a:bodyPr/>
        <a:lstStyle/>
        <a:p>
          <a:r>
            <a:rPr lang="zh-TW" altLang="en-US" dirty="0"/>
            <a:t>發現問題</a:t>
          </a:r>
        </a:p>
      </dgm:t>
    </dgm:pt>
    <dgm:pt modelId="{AF0EF01B-9CE5-466C-B99E-6F51F14C67BA}" type="parTrans" cxnId="{EC6BB8BF-9731-412B-AEC5-8A75886FC08A}">
      <dgm:prSet/>
      <dgm:spPr/>
      <dgm:t>
        <a:bodyPr/>
        <a:lstStyle/>
        <a:p>
          <a:endParaRPr lang="zh-TW" altLang="en-US"/>
        </a:p>
      </dgm:t>
    </dgm:pt>
    <dgm:pt modelId="{8DC86F5D-1618-459A-8067-3DECD6F130A2}" type="sibTrans" cxnId="{EC6BB8BF-9731-412B-AEC5-8A75886FC08A}">
      <dgm:prSet/>
      <dgm:spPr/>
      <dgm:t>
        <a:bodyPr/>
        <a:lstStyle/>
        <a:p>
          <a:endParaRPr lang="zh-TW" altLang="en-US"/>
        </a:p>
      </dgm:t>
    </dgm:pt>
    <dgm:pt modelId="{AFCD8295-1887-426C-A076-15CBA6A1F106}">
      <dgm:prSet phldrT="[文字]"/>
      <dgm:spPr/>
      <dgm:t>
        <a:bodyPr/>
        <a:lstStyle/>
        <a:p>
          <a:r>
            <a:rPr lang="zh-TW" altLang="en-US" dirty="0"/>
            <a:t>腦力激盪</a:t>
          </a:r>
        </a:p>
      </dgm:t>
    </dgm:pt>
    <dgm:pt modelId="{63A84955-E62E-49A8-B926-4F26ABAA0B99}" type="parTrans" cxnId="{3C30B9B0-2562-4F2D-ACF8-F2C7BC7C2C83}">
      <dgm:prSet/>
      <dgm:spPr/>
      <dgm:t>
        <a:bodyPr/>
        <a:lstStyle/>
        <a:p>
          <a:endParaRPr lang="zh-TW" altLang="en-US"/>
        </a:p>
      </dgm:t>
    </dgm:pt>
    <dgm:pt modelId="{DCEC7B7A-AE25-4E69-98C4-35B942E388ED}" type="sibTrans" cxnId="{3C30B9B0-2562-4F2D-ACF8-F2C7BC7C2C83}">
      <dgm:prSet/>
      <dgm:spPr/>
      <dgm:t>
        <a:bodyPr/>
        <a:lstStyle/>
        <a:p>
          <a:endParaRPr lang="zh-TW" altLang="en-US"/>
        </a:p>
      </dgm:t>
    </dgm:pt>
    <dgm:pt modelId="{2934AD28-AB10-4811-8C0D-A40B7C4AF6AD}">
      <dgm:prSet phldrT="[文字]"/>
      <dgm:spPr/>
      <dgm:t>
        <a:bodyPr/>
        <a:lstStyle/>
        <a:p>
          <a:r>
            <a:rPr lang="zh-TW" altLang="en-US" dirty="0"/>
            <a:t>實行</a:t>
          </a:r>
        </a:p>
      </dgm:t>
    </dgm:pt>
    <dgm:pt modelId="{932A78EF-66D1-4DF6-834C-000732A179D5}" type="parTrans" cxnId="{43F12EB7-5AEC-484D-90C9-A28FB0FBDC98}">
      <dgm:prSet/>
      <dgm:spPr/>
      <dgm:t>
        <a:bodyPr/>
        <a:lstStyle/>
        <a:p>
          <a:endParaRPr lang="zh-TW" altLang="en-US"/>
        </a:p>
      </dgm:t>
    </dgm:pt>
    <dgm:pt modelId="{A911504D-58B0-45A6-8370-674F4D312078}" type="sibTrans" cxnId="{43F12EB7-5AEC-484D-90C9-A28FB0FBDC98}">
      <dgm:prSet/>
      <dgm:spPr/>
      <dgm:t>
        <a:bodyPr/>
        <a:lstStyle/>
        <a:p>
          <a:endParaRPr lang="zh-TW" altLang="en-US"/>
        </a:p>
      </dgm:t>
    </dgm:pt>
    <dgm:pt modelId="{4E3E6D2B-414F-4602-8B1E-334C3703558D}" type="pres">
      <dgm:prSet presAssocID="{50C5ECF8-D5B1-4D25-AB9A-FEB109F3F783}" presName="arrowDiagram" presStyleCnt="0">
        <dgm:presLayoutVars>
          <dgm:chMax val="5"/>
          <dgm:dir/>
          <dgm:resizeHandles val="exact"/>
        </dgm:presLayoutVars>
      </dgm:prSet>
      <dgm:spPr/>
    </dgm:pt>
    <dgm:pt modelId="{9503E5DB-01D3-4C00-836A-F3465B4AC3A0}" type="pres">
      <dgm:prSet presAssocID="{50C5ECF8-D5B1-4D25-AB9A-FEB109F3F783}" presName="arrow" presStyleLbl="bgShp" presStyleIdx="0" presStyleCnt="1"/>
      <dgm:spPr/>
    </dgm:pt>
    <dgm:pt modelId="{50757A03-5317-4CB4-A401-80F0C07BE56D}" type="pres">
      <dgm:prSet presAssocID="{50C5ECF8-D5B1-4D25-AB9A-FEB109F3F783}" presName="arrowDiagram3" presStyleCnt="0"/>
      <dgm:spPr/>
    </dgm:pt>
    <dgm:pt modelId="{7CE6A3E2-1E2C-4C04-9999-2DA5FDB77E23}" type="pres">
      <dgm:prSet presAssocID="{869B7DD2-E178-4417-ADE8-4D9D639902B6}" presName="bullet3a" presStyleLbl="node1" presStyleIdx="0" presStyleCnt="3"/>
      <dgm:spPr/>
    </dgm:pt>
    <dgm:pt modelId="{5309F6FE-8D7F-4476-86B5-8636B835B29E}" type="pres">
      <dgm:prSet presAssocID="{869B7DD2-E178-4417-ADE8-4D9D639902B6}" presName="textBox3a" presStyleLbl="revTx" presStyleIdx="0" presStyleCnt="3">
        <dgm:presLayoutVars>
          <dgm:bulletEnabled val="1"/>
        </dgm:presLayoutVars>
      </dgm:prSet>
      <dgm:spPr/>
    </dgm:pt>
    <dgm:pt modelId="{85CE2210-79C7-44D0-8AC2-C214E2AAE1DB}" type="pres">
      <dgm:prSet presAssocID="{AFCD8295-1887-426C-A076-15CBA6A1F106}" presName="bullet3b" presStyleLbl="node1" presStyleIdx="1" presStyleCnt="3"/>
      <dgm:spPr/>
    </dgm:pt>
    <dgm:pt modelId="{D52DA06F-EFDB-4E57-8E6C-E29B699E6E0F}" type="pres">
      <dgm:prSet presAssocID="{AFCD8295-1887-426C-A076-15CBA6A1F106}" presName="textBox3b" presStyleLbl="revTx" presStyleIdx="1" presStyleCnt="3">
        <dgm:presLayoutVars>
          <dgm:bulletEnabled val="1"/>
        </dgm:presLayoutVars>
      </dgm:prSet>
      <dgm:spPr/>
    </dgm:pt>
    <dgm:pt modelId="{F3FFF63F-F13D-4352-AC75-7A075A64BDB6}" type="pres">
      <dgm:prSet presAssocID="{2934AD28-AB10-4811-8C0D-A40B7C4AF6AD}" presName="bullet3c" presStyleLbl="node1" presStyleIdx="2" presStyleCnt="3"/>
      <dgm:spPr/>
    </dgm:pt>
    <dgm:pt modelId="{3C39E3AF-E046-4002-BD31-1B12F5D2E077}" type="pres">
      <dgm:prSet presAssocID="{2934AD28-AB10-4811-8C0D-A40B7C4AF6AD}" presName="textBox3c" presStyleLbl="revTx" presStyleIdx="2" presStyleCnt="3">
        <dgm:presLayoutVars>
          <dgm:bulletEnabled val="1"/>
        </dgm:presLayoutVars>
      </dgm:prSet>
      <dgm:spPr/>
    </dgm:pt>
  </dgm:ptLst>
  <dgm:cxnLst>
    <dgm:cxn modelId="{D451AB09-2135-4763-8605-453E1DE902A5}" type="presOf" srcId="{869B7DD2-E178-4417-ADE8-4D9D639902B6}" destId="{5309F6FE-8D7F-4476-86B5-8636B835B29E}" srcOrd="0" destOrd="0" presId="urn:microsoft.com/office/officeart/2005/8/layout/arrow2"/>
    <dgm:cxn modelId="{F6297E87-A220-4D7F-B774-B9044647FF0F}" type="presOf" srcId="{2934AD28-AB10-4811-8C0D-A40B7C4AF6AD}" destId="{3C39E3AF-E046-4002-BD31-1B12F5D2E077}" srcOrd="0" destOrd="0" presId="urn:microsoft.com/office/officeart/2005/8/layout/arrow2"/>
    <dgm:cxn modelId="{A01BEC94-847B-4598-87B0-F2EB590539EF}" type="presOf" srcId="{AFCD8295-1887-426C-A076-15CBA6A1F106}" destId="{D52DA06F-EFDB-4E57-8E6C-E29B699E6E0F}" srcOrd="0" destOrd="0" presId="urn:microsoft.com/office/officeart/2005/8/layout/arrow2"/>
    <dgm:cxn modelId="{3C30B9B0-2562-4F2D-ACF8-F2C7BC7C2C83}" srcId="{50C5ECF8-D5B1-4D25-AB9A-FEB109F3F783}" destId="{AFCD8295-1887-426C-A076-15CBA6A1F106}" srcOrd="1" destOrd="0" parTransId="{63A84955-E62E-49A8-B926-4F26ABAA0B99}" sibTransId="{DCEC7B7A-AE25-4E69-98C4-35B942E388ED}"/>
    <dgm:cxn modelId="{43F12EB7-5AEC-484D-90C9-A28FB0FBDC98}" srcId="{50C5ECF8-D5B1-4D25-AB9A-FEB109F3F783}" destId="{2934AD28-AB10-4811-8C0D-A40B7C4AF6AD}" srcOrd="2" destOrd="0" parTransId="{932A78EF-66D1-4DF6-834C-000732A179D5}" sibTransId="{A911504D-58B0-45A6-8370-674F4D312078}"/>
    <dgm:cxn modelId="{EC6BB8BF-9731-412B-AEC5-8A75886FC08A}" srcId="{50C5ECF8-D5B1-4D25-AB9A-FEB109F3F783}" destId="{869B7DD2-E178-4417-ADE8-4D9D639902B6}" srcOrd="0" destOrd="0" parTransId="{AF0EF01B-9CE5-466C-B99E-6F51F14C67BA}" sibTransId="{8DC86F5D-1618-459A-8067-3DECD6F130A2}"/>
    <dgm:cxn modelId="{75D2DCE3-2363-4B08-9492-1F2515374C48}" type="presOf" srcId="{50C5ECF8-D5B1-4D25-AB9A-FEB109F3F783}" destId="{4E3E6D2B-414F-4602-8B1E-334C3703558D}" srcOrd="0" destOrd="0" presId="urn:microsoft.com/office/officeart/2005/8/layout/arrow2"/>
    <dgm:cxn modelId="{81B05E75-F04D-446E-A7A4-BF1F3D5691FC}" type="presParOf" srcId="{4E3E6D2B-414F-4602-8B1E-334C3703558D}" destId="{9503E5DB-01D3-4C00-836A-F3465B4AC3A0}" srcOrd="0" destOrd="0" presId="urn:microsoft.com/office/officeart/2005/8/layout/arrow2"/>
    <dgm:cxn modelId="{405B4486-C211-4229-9BE8-D7B613D4035C}" type="presParOf" srcId="{4E3E6D2B-414F-4602-8B1E-334C3703558D}" destId="{50757A03-5317-4CB4-A401-80F0C07BE56D}" srcOrd="1" destOrd="0" presId="urn:microsoft.com/office/officeart/2005/8/layout/arrow2"/>
    <dgm:cxn modelId="{524DEE1F-335F-4F17-A049-102F27E04819}" type="presParOf" srcId="{50757A03-5317-4CB4-A401-80F0C07BE56D}" destId="{7CE6A3E2-1E2C-4C04-9999-2DA5FDB77E23}" srcOrd="0" destOrd="0" presId="urn:microsoft.com/office/officeart/2005/8/layout/arrow2"/>
    <dgm:cxn modelId="{9FB69782-98AA-40BA-B444-E37D3EE0FB00}" type="presParOf" srcId="{50757A03-5317-4CB4-A401-80F0C07BE56D}" destId="{5309F6FE-8D7F-4476-86B5-8636B835B29E}" srcOrd="1" destOrd="0" presId="urn:microsoft.com/office/officeart/2005/8/layout/arrow2"/>
    <dgm:cxn modelId="{69AEBE56-C4D7-4021-BA41-5289DC8229D0}" type="presParOf" srcId="{50757A03-5317-4CB4-A401-80F0C07BE56D}" destId="{85CE2210-79C7-44D0-8AC2-C214E2AAE1DB}" srcOrd="2" destOrd="0" presId="urn:microsoft.com/office/officeart/2005/8/layout/arrow2"/>
    <dgm:cxn modelId="{3F3ADDCB-373F-49F0-AD20-E5FDA7A42D85}" type="presParOf" srcId="{50757A03-5317-4CB4-A401-80F0C07BE56D}" destId="{D52DA06F-EFDB-4E57-8E6C-E29B699E6E0F}" srcOrd="3" destOrd="0" presId="urn:microsoft.com/office/officeart/2005/8/layout/arrow2"/>
    <dgm:cxn modelId="{E2CAF412-FEDC-4DD9-B1F8-A4A66163F3D9}" type="presParOf" srcId="{50757A03-5317-4CB4-A401-80F0C07BE56D}" destId="{F3FFF63F-F13D-4352-AC75-7A075A64BDB6}" srcOrd="4" destOrd="0" presId="urn:microsoft.com/office/officeart/2005/8/layout/arrow2"/>
    <dgm:cxn modelId="{0C3FDA65-FE86-466D-A4E8-6053AC5CEE63}" type="presParOf" srcId="{50757A03-5317-4CB4-A401-80F0C07BE56D}" destId="{3C39E3AF-E046-4002-BD31-1B12F5D2E077}"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D35FB8-0448-4AD0-B353-128995C41C63}"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zh-TW" altLang="en-US"/>
        </a:p>
      </dgm:t>
    </dgm:pt>
    <dgm:pt modelId="{47D26264-7E11-47D0-B802-074001584393}">
      <dgm:prSet phldrT="[文字]"/>
      <dgm:spPr/>
      <dgm:t>
        <a:bodyPr/>
        <a:lstStyle/>
        <a:p>
          <a:r>
            <a:rPr lang="zh-TW" altLang="en-US" dirty="0"/>
            <a:t>自我學習者</a:t>
          </a:r>
        </a:p>
      </dgm:t>
    </dgm:pt>
    <dgm:pt modelId="{2CB56954-0C55-4ADF-A112-7229A14EBF2E}" type="parTrans" cxnId="{16CF314F-42E6-48D0-9BBF-BB00A5871AF4}">
      <dgm:prSet/>
      <dgm:spPr/>
      <dgm:t>
        <a:bodyPr/>
        <a:lstStyle/>
        <a:p>
          <a:endParaRPr lang="zh-TW" altLang="en-US"/>
        </a:p>
      </dgm:t>
    </dgm:pt>
    <dgm:pt modelId="{C6F09368-82E7-4516-8D25-F22A59F58A2F}" type="sibTrans" cxnId="{16CF314F-42E6-48D0-9BBF-BB00A5871AF4}">
      <dgm:prSet/>
      <dgm:spPr/>
      <dgm:t>
        <a:bodyPr/>
        <a:lstStyle/>
        <a:p>
          <a:endParaRPr lang="zh-TW" altLang="en-US"/>
        </a:p>
      </dgm:t>
    </dgm:pt>
    <dgm:pt modelId="{F5898C22-6839-4619-B487-293D81D967E9}">
      <dgm:prSet phldrT="[文字]"/>
      <dgm:spPr/>
      <dgm:t>
        <a:bodyPr/>
        <a:lstStyle/>
        <a:p>
          <a:r>
            <a:rPr lang="zh-TW" altLang="en-US" dirty="0"/>
            <a:t>老師</a:t>
          </a:r>
        </a:p>
      </dgm:t>
    </dgm:pt>
    <dgm:pt modelId="{B1C9B139-65C3-4E03-B805-CA6669C9F7CB}" type="parTrans" cxnId="{0E9AD0C4-206D-4AC3-BB37-07F4CAD6FF90}">
      <dgm:prSet/>
      <dgm:spPr/>
      <dgm:t>
        <a:bodyPr/>
        <a:lstStyle/>
        <a:p>
          <a:endParaRPr lang="zh-TW" altLang="en-US"/>
        </a:p>
      </dgm:t>
    </dgm:pt>
    <dgm:pt modelId="{E98D8A7A-36C0-4696-8BF7-D09E33DB7824}" type="sibTrans" cxnId="{0E9AD0C4-206D-4AC3-BB37-07F4CAD6FF90}">
      <dgm:prSet/>
      <dgm:spPr/>
      <dgm:t>
        <a:bodyPr/>
        <a:lstStyle/>
        <a:p>
          <a:endParaRPr lang="zh-TW" altLang="en-US"/>
        </a:p>
      </dgm:t>
    </dgm:pt>
    <dgm:pt modelId="{E9A3DA91-0EF5-4D0A-99AB-7CBA5501A4CE}">
      <dgm:prSet phldrT="[文字]"/>
      <dgm:spPr/>
      <dgm:t>
        <a:bodyPr/>
        <a:lstStyle/>
        <a:p>
          <a:r>
            <a:rPr lang="zh-TW" altLang="en-US" dirty="0"/>
            <a:t>專家</a:t>
          </a:r>
        </a:p>
      </dgm:t>
    </dgm:pt>
    <dgm:pt modelId="{60E31FE9-CEA7-4B88-9C68-CBFBD7941AEE}" type="parTrans" cxnId="{78356CB1-2930-4E9E-BA6B-D1B24AE3C381}">
      <dgm:prSet/>
      <dgm:spPr/>
      <dgm:t>
        <a:bodyPr/>
        <a:lstStyle/>
        <a:p>
          <a:endParaRPr lang="zh-TW" altLang="en-US"/>
        </a:p>
      </dgm:t>
    </dgm:pt>
    <dgm:pt modelId="{4592777F-E988-4F38-AECD-095FCBAAA8C0}" type="sibTrans" cxnId="{78356CB1-2930-4E9E-BA6B-D1B24AE3C381}">
      <dgm:prSet/>
      <dgm:spPr/>
      <dgm:t>
        <a:bodyPr/>
        <a:lstStyle/>
        <a:p>
          <a:endParaRPr lang="zh-TW" altLang="en-US"/>
        </a:p>
      </dgm:t>
    </dgm:pt>
    <dgm:pt modelId="{0D829584-E587-446E-A2F6-B64F51A25D68}">
      <dgm:prSet phldrT="[文字]"/>
      <dgm:spPr/>
      <dgm:t>
        <a:bodyPr/>
        <a:lstStyle/>
        <a:p>
          <a:r>
            <a:rPr lang="zh-TW" altLang="en-US" dirty="0"/>
            <a:t>圖書館</a:t>
          </a:r>
        </a:p>
      </dgm:t>
    </dgm:pt>
    <dgm:pt modelId="{BAC8C2E7-411C-460C-9CA2-0254A1BF93DB}" type="parTrans" cxnId="{9A93A85C-D56A-4AA1-A729-F224959FCD38}">
      <dgm:prSet/>
      <dgm:spPr/>
      <dgm:t>
        <a:bodyPr/>
        <a:lstStyle/>
        <a:p>
          <a:endParaRPr lang="zh-TW" altLang="en-US"/>
        </a:p>
      </dgm:t>
    </dgm:pt>
    <dgm:pt modelId="{95053A76-D0C5-4F1B-BC33-AA8B6D7C413F}" type="sibTrans" cxnId="{9A93A85C-D56A-4AA1-A729-F224959FCD38}">
      <dgm:prSet/>
      <dgm:spPr/>
      <dgm:t>
        <a:bodyPr/>
        <a:lstStyle/>
        <a:p>
          <a:endParaRPr lang="zh-TW" altLang="en-US"/>
        </a:p>
      </dgm:t>
    </dgm:pt>
    <dgm:pt modelId="{BD9B0ED3-9479-4CA9-B6E2-2C4D4153FB89}">
      <dgm:prSet phldrT="[文字]"/>
      <dgm:spPr/>
      <dgm:t>
        <a:bodyPr/>
        <a:lstStyle/>
        <a:p>
          <a:r>
            <a:rPr lang="zh-TW" altLang="en-US" dirty="0"/>
            <a:t>網際</a:t>
          </a:r>
          <a:endParaRPr lang="en-US" altLang="zh-TW" dirty="0"/>
        </a:p>
        <a:p>
          <a:r>
            <a:rPr lang="zh-TW" altLang="en-US" dirty="0"/>
            <a:t>網絡</a:t>
          </a:r>
        </a:p>
      </dgm:t>
    </dgm:pt>
    <dgm:pt modelId="{51FF9F34-6F73-4D5F-8764-3E4D6CB05EFC}" type="parTrans" cxnId="{2031704C-EFDD-4293-8F79-7017770A00BA}">
      <dgm:prSet/>
      <dgm:spPr/>
      <dgm:t>
        <a:bodyPr/>
        <a:lstStyle/>
        <a:p>
          <a:endParaRPr lang="zh-TW" altLang="en-US"/>
        </a:p>
      </dgm:t>
    </dgm:pt>
    <dgm:pt modelId="{82AFB734-00F2-4AAB-A943-64A84D21A4B3}" type="sibTrans" cxnId="{2031704C-EFDD-4293-8F79-7017770A00BA}">
      <dgm:prSet/>
      <dgm:spPr/>
      <dgm:t>
        <a:bodyPr/>
        <a:lstStyle/>
        <a:p>
          <a:endParaRPr lang="zh-TW" altLang="en-US"/>
        </a:p>
      </dgm:t>
    </dgm:pt>
    <dgm:pt modelId="{2517B387-535E-4C11-A75A-0CBA6D475F6A}" type="pres">
      <dgm:prSet presAssocID="{CAD35FB8-0448-4AD0-B353-128995C41C63}" presName="Name0" presStyleCnt="0">
        <dgm:presLayoutVars>
          <dgm:chMax val="1"/>
          <dgm:dir/>
          <dgm:animLvl val="ctr"/>
          <dgm:resizeHandles val="exact"/>
        </dgm:presLayoutVars>
      </dgm:prSet>
      <dgm:spPr/>
    </dgm:pt>
    <dgm:pt modelId="{7BCA5DF9-9211-465D-8D40-F5E570FF617E}" type="pres">
      <dgm:prSet presAssocID="{47D26264-7E11-47D0-B802-074001584393}" presName="centerShape" presStyleLbl="node0" presStyleIdx="0" presStyleCnt="1"/>
      <dgm:spPr/>
    </dgm:pt>
    <dgm:pt modelId="{68A52ED8-3292-4356-92AA-5C8C21211932}" type="pres">
      <dgm:prSet presAssocID="{B1C9B139-65C3-4E03-B805-CA6669C9F7CB}" presName="parTrans" presStyleLbl="sibTrans2D1" presStyleIdx="0" presStyleCnt="4"/>
      <dgm:spPr/>
    </dgm:pt>
    <dgm:pt modelId="{9B7719C4-B063-45C1-B80A-9FC899CAF649}" type="pres">
      <dgm:prSet presAssocID="{B1C9B139-65C3-4E03-B805-CA6669C9F7CB}" presName="connectorText" presStyleLbl="sibTrans2D1" presStyleIdx="0" presStyleCnt="4"/>
      <dgm:spPr/>
    </dgm:pt>
    <dgm:pt modelId="{6394E297-C3E8-4774-BCBF-EF5AC2C021A9}" type="pres">
      <dgm:prSet presAssocID="{F5898C22-6839-4619-B487-293D81D967E9}" presName="node" presStyleLbl="node1" presStyleIdx="0" presStyleCnt="4">
        <dgm:presLayoutVars>
          <dgm:bulletEnabled val="1"/>
        </dgm:presLayoutVars>
      </dgm:prSet>
      <dgm:spPr/>
    </dgm:pt>
    <dgm:pt modelId="{370A8751-CF6B-4E79-881C-DB3DE3F2BE77}" type="pres">
      <dgm:prSet presAssocID="{60E31FE9-CEA7-4B88-9C68-CBFBD7941AEE}" presName="parTrans" presStyleLbl="sibTrans2D1" presStyleIdx="1" presStyleCnt="4"/>
      <dgm:spPr/>
    </dgm:pt>
    <dgm:pt modelId="{1B31AADF-EE13-41C0-95B6-6C9B5EF0F613}" type="pres">
      <dgm:prSet presAssocID="{60E31FE9-CEA7-4B88-9C68-CBFBD7941AEE}" presName="connectorText" presStyleLbl="sibTrans2D1" presStyleIdx="1" presStyleCnt="4"/>
      <dgm:spPr/>
    </dgm:pt>
    <dgm:pt modelId="{598AC59A-D243-49BF-A442-A8CC3D3BAD57}" type="pres">
      <dgm:prSet presAssocID="{E9A3DA91-0EF5-4D0A-99AB-7CBA5501A4CE}" presName="node" presStyleLbl="node1" presStyleIdx="1" presStyleCnt="4">
        <dgm:presLayoutVars>
          <dgm:bulletEnabled val="1"/>
        </dgm:presLayoutVars>
      </dgm:prSet>
      <dgm:spPr/>
    </dgm:pt>
    <dgm:pt modelId="{CD1F7B58-C90C-4CCB-8D9B-CEC781E535EC}" type="pres">
      <dgm:prSet presAssocID="{BAC8C2E7-411C-460C-9CA2-0254A1BF93DB}" presName="parTrans" presStyleLbl="sibTrans2D1" presStyleIdx="2" presStyleCnt="4"/>
      <dgm:spPr/>
    </dgm:pt>
    <dgm:pt modelId="{FCB79786-033B-4A38-A80C-C0A279571B91}" type="pres">
      <dgm:prSet presAssocID="{BAC8C2E7-411C-460C-9CA2-0254A1BF93DB}" presName="connectorText" presStyleLbl="sibTrans2D1" presStyleIdx="2" presStyleCnt="4"/>
      <dgm:spPr/>
    </dgm:pt>
    <dgm:pt modelId="{3AB5524B-6126-4ACE-A07E-95D26BE65695}" type="pres">
      <dgm:prSet presAssocID="{0D829584-E587-446E-A2F6-B64F51A25D68}" presName="node" presStyleLbl="node1" presStyleIdx="2" presStyleCnt="4">
        <dgm:presLayoutVars>
          <dgm:bulletEnabled val="1"/>
        </dgm:presLayoutVars>
      </dgm:prSet>
      <dgm:spPr/>
    </dgm:pt>
    <dgm:pt modelId="{9952A655-BA19-4B8E-B391-A3F477407D43}" type="pres">
      <dgm:prSet presAssocID="{51FF9F34-6F73-4D5F-8764-3E4D6CB05EFC}" presName="parTrans" presStyleLbl="sibTrans2D1" presStyleIdx="3" presStyleCnt="4"/>
      <dgm:spPr/>
    </dgm:pt>
    <dgm:pt modelId="{0BD06613-D075-4417-BFCE-088CC90A8415}" type="pres">
      <dgm:prSet presAssocID="{51FF9F34-6F73-4D5F-8764-3E4D6CB05EFC}" presName="connectorText" presStyleLbl="sibTrans2D1" presStyleIdx="3" presStyleCnt="4"/>
      <dgm:spPr/>
    </dgm:pt>
    <dgm:pt modelId="{7BECC37C-7389-405B-969D-17961F982772}" type="pres">
      <dgm:prSet presAssocID="{BD9B0ED3-9479-4CA9-B6E2-2C4D4153FB89}" presName="node" presStyleLbl="node1" presStyleIdx="3" presStyleCnt="4">
        <dgm:presLayoutVars>
          <dgm:bulletEnabled val="1"/>
        </dgm:presLayoutVars>
      </dgm:prSet>
      <dgm:spPr/>
    </dgm:pt>
  </dgm:ptLst>
  <dgm:cxnLst>
    <dgm:cxn modelId="{D1F4BF0A-851D-4DA1-A5AF-4FA423F149F1}" type="presOf" srcId="{60E31FE9-CEA7-4B88-9C68-CBFBD7941AEE}" destId="{1B31AADF-EE13-41C0-95B6-6C9B5EF0F613}" srcOrd="1" destOrd="0" presId="urn:microsoft.com/office/officeart/2005/8/layout/radial5"/>
    <dgm:cxn modelId="{D4A3EE38-FF1C-40A9-B547-5353BFE21580}" type="presOf" srcId="{BAC8C2E7-411C-460C-9CA2-0254A1BF93DB}" destId="{CD1F7B58-C90C-4CCB-8D9B-CEC781E535EC}" srcOrd="0" destOrd="0" presId="urn:microsoft.com/office/officeart/2005/8/layout/radial5"/>
    <dgm:cxn modelId="{5AFAAF3E-2473-4E35-ABBC-CF25A05AE671}" type="presOf" srcId="{51FF9F34-6F73-4D5F-8764-3E4D6CB05EFC}" destId="{0BD06613-D075-4417-BFCE-088CC90A8415}" srcOrd="1" destOrd="0" presId="urn:microsoft.com/office/officeart/2005/8/layout/radial5"/>
    <dgm:cxn modelId="{960FFA48-8ACA-443B-81BA-6473A35AF8B3}" type="presOf" srcId="{60E31FE9-CEA7-4B88-9C68-CBFBD7941AEE}" destId="{370A8751-CF6B-4E79-881C-DB3DE3F2BE77}" srcOrd="0" destOrd="0" presId="urn:microsoft.com/office/officeart/2005/8/layout/radial5"/>
    <dgm:cxn modelId="{2031704C-EFDD-4293-8F79-7017770A00BA}" srcId="{47D26264-7E11-47D0-B802-074001584393}" destId="{BD9B0ED3-9479-4CA9-B6E2-2C4D4153FB89}" srcOrd="3" destOrd="0" parTransId="{51FF9F34-6F73-4D5F-8764-3E4D6CB05EFC}" sibTransId="{82AFB734-00F2-4AAB-A943-64A84D21A4B3}"/>
    <dgm:cxn modelId="{F9BAD24E-B2BA-46A0-AA37-5AE247E4A9C5}" type="presOf" srcId="{0D829584-E587-446E-A2F6-B64F51A25D68}" destId="{3AB5524B-6126-4ACE-A07E-95D26BE65695}" srcOrd="0" destOrd="0" presId="urn:microsoft.com/office/officeart/2005/8/layout/radial5"/>
    <dgm:cxn modelId="{16CF314F-42E6-48D0-9BBF-BB00A5871AF4}" srcId="{CAD35FB8-0448-4AD0-B353-128995C41C63}" destId="{47D26264-7E11-47D0-B802-074001584393}" srcOrd="0" destOrd="0" parTransId="{2CB56954-0C55-4ADF-A112-7229A14EBF2E}" sibTransId="{C6F09368-82E7-4516-8D25-F22A59F58A2F}"/>
    <dgm:cxn modelId="{9A93A85C-D56A-4AA1-A729-F224959FCD38}" srcId="{47D26264-7E11-47D0-B802-074001584393}" destId="{0D829584-E587-446E-A2F6-B64F51A25D68}" srcOrd="2" destOrd="0" parTransId="{BAC8C2E7-411C-460C-9CA2-0254A1BF93DB}" sibTransId="{95053A76-D0C5-4F1B-BC33-AA8B6D7C413F}"/>
    <dgm:cxn modelId="{280B3263-1FC0-4FE8-B75C-E23EBEAB02C7}" type="presOf" srcId="{F5898C22-6839-4619-B487-293D81D967E9}" destId="{6394E297-C3E8-4774-BCBF-EF5AC2C021A9}" srcOrd="0" destOrd="0" presId="urn:microsoft.com/office/officeart/2005/8/layout/radial5"/>
    <dgm:cxn modelId="{66552870-1558-4932-B4F8-C789BEC43E95}" type="presOf" srcId="{E9A3DA91-0EF5-4D0A-99AB-7CBA5501A4CE}" destId="{598AC59A-D243-49BF-A442-A8CC3D3BAD57}" srcOrd="0" destOrd="0" presId="urn:microsoft.com/office/officeart/2005/8/layout/radial5"/>
    <dgm:cxn modelId="{85FAB676-2C17-4369-8D7F-508723249A30}" type="presOf" srcId="{47D26264-7E11-47D0-B802-074001584393}" destId="{7BCA5DF9-9211-465D-8D40-F5E570FF617E}" srcOrd="0" destOrd="0" presId="urn:microsoft.com/office/officeart/2005/8/layout/radial5"/>
    <dgm:cxn modelId="{4E5A5E83-D7AD-4A13-9D1B-CE9F85C00D16}" type="presOf" srcId="{BAC8C2E7-411C-460C-9CA2-0254A1BF93DB}" destId="{FCB79786-033B-4A38-A80C-C0A279571B91}" srcOrd="1" destOrd="0" presId="urn:microsoft.com/office/officeart/2005/8/layout/radial5"/>
    <dgm:cxn modelId="{75C276AC-2AA4-46A9-BD09-1A37432B079A}" type="presOf" srcId="{BD9B0ED3-9479-4CA9-B6E2-2C4D4153FB89}" destId="{7BECC37C-7389-405B-969D-17961F982772}" srcOrd="0" destOrd="0" presId="urn:microsoft.com/office/officeart/2005/8/layout/radial5"/>
    <dgm:cxn modelId="{9A350CB1-CD14-4A3A-9C0A-963610A5DF30}" type="presOf" srcId="{CAD35FB8-0448-4AD0-B353-128995C41C63}" destId="{2517B387-535E-4C11-A75A-0CBA6D475F6A}" srcOrd="0" destOrd="0" presId="urn:microsoft.com/office/officeart/2005/8/layout/radial5"/>
    <dgm:cxn modelId="{78356CB1-2930-4E9E-BA6B-D1B24AE3C381}" srcId="{47D26264-7E11-47D0-B802-074001584393}" destId="{E9A3DA91-0EF5-4D0A-99AB-7CBA5501A4CE}" srcOrd="1" destOrd="0" parTransId="{60E31FE9-CEA7-4B88-9C68-CBFBD7941AEE}" sibTransId="{4592777F-E988-4F38-AECD-095FCBAAA8C0}"/>
    <dgm:cxn modelId="{5EB62DBA-543F-4EC1-993D-3625F72AE3E5}" type="presOf" srcId="{51FF9F34-6F73-4D5F-8764-3E4D6CB05EFC}" destId="{9952A655-BA19-4B8E-B391-A3F477407D43}" srcOrd="0" destOrd="0" presId="urn:microsoft.com/office/officeart/2005/8/layout/radial5"/>
    <dgm:cxn modelId="{0E9AD0C4-206D-4AC3-BB37-07F4CAD6FF90}" srcId="{47D26264-7E11-47D0-B802-074001584393}" destId="{F5898C22-6839-4619-B487-293D81D967E9}" srcOrd="0" destOrd="0" parTransId="{B1C9B139-65C3-4E03-B805-CA6669C9F7CB}" sibTransId="{E98D8A7A-36C0-4696-8BF7-D09E33DB7824}"/>
    <dgm:cxn modelId="{491426F8-E8F9-406B-AB0D-5C842A7E57F3}" type="presOf" srcId="{B1C9B139-65C3-4E03-B805-CA6669C9F7CB}" destId="{68A52ED8-3292-4356-92AA-5C8C21211932}" srcOrd="0" destOrd="0" presId="urn:microsoft.com/office/officeart/2005/8/layout/radial5"/>
    <dgm:cxn modelId="{9CA5DEFD-9068-4A68-A7C9-4197183EE189}" type="presOf" srcId="{B1C9B139-65C3-4E03-B805-CA6669C9F7CB}" destId="{9B7719C4-B063-45C1-B80A-9FC899CAF649}" srcOrd="1" destOrd="0" presId="urn:microsoft.com/office/officeart/2005/8/layout/radial5"/>
    <dgm:cxn modelId="{0B312CD8-2C5B-448E-925A-AAD7392DE4CD}" type="presParOf" srcId="{2517B387-535E-4C11-A75A-0CBA6D475F6A}" destId="{7BCA5DF9-9211-465D-8D40-F5E570FF617E}" srcOrd="0" destOrd="0" presId="urn:microsoft.com/office/officeart/2005/8/layout/radial5"/>
    <dgm:cxn modelId="{E1BB9CD6-44FE-45E1-820B-021F93898E09}" type="presParOf" srcId="{2517B387-535E-4C11-A75A-0CBA6D475F6A}" destId="{68A52ED8-3292-4356-92AA-5C8C21211932}" srcOrd="1" destOrd="0" presId="urn:microsoft.com/office/officeart/2005/8/layout/radial5"/>
    <dgm:cxn modelId="{1A881F52-B01D-4EAC-A776-79B0D13DF1FD}" type="presParOf" srcId="{68A52ED8-3292-4356-92AA-5C8C21211932}" destId="{9B7719C4-B063-45C1-B80A-9FC899CAF649}" srcOrd="0" destOrd="0" presId="urn:microsoft.com/office/officeart/2005/8/layout/radial5"/>
    <dgm:cxn modelId="{14251607-4289-4C31-A9B8-181586E23701}" type="presParOf" srcId="{2517B387-535E-4C11-A75A-0CBA6D475F6A}" destId="{6394E297-C3E8-4774-BCBF-EF5AC2C021A9}" srcOrd="2" destOrd="0" presId="urn:microsoft.com/office/officeart/2005/8/layout/radial5"/>
    <dgm:cxn modelId="{6E106718-0602-422C-A677-FD76857C6108}" type="presParOf" srcId="{2517B387-535E-4C11-A75A-0CBA6D475F6A}" destId="{370A8751-CF6B-4E79-881C-DB3DE3F2BE77}" srcOrd="3" destOrd="0" presId="urn:microsoft.com/office/officeart/2005/8/layout/radial5"/>
    <dgm:cxn modelId="{2E70B972-0CF3-426D-A559-C434AE6EEFDA}" type="presParOf" srcId="{370A8751-CF6B-4E79-881C-DB3DE3F2BE77}" destId="{1B31AADF-EE13-41C0-95B6-6C9B5EF0F613}" srcOrd="0" destOrd="0" presId="urn:microsoft.com/office/officeart/2005/8/layout/radial5"/>
    <dgm:cxn modelId="{ACAEB3A8-1518-4E02-8EDC-3B406BB4ADB9}" type="presParOf" srcId="{2517B387-535E-4C11-A75A-0CBA6D475F6A}" destId="{598AC59A-D243-49BF-A442-A8CC3D3BAD57}" srcOrd="4" destOrd="0" presId="urn:microsoft.com/office/officeart/2005/8/layout/radial5"/>
    <dgm:cxn modelId="{6EEA664F-BB07-4AE4-BCC7-CEF5C94DAD2F}" type="presParOf" srcId="{2517B387-535E-4C11-A75A-0CBA6D475F6A}" destId="{CD1F7B58-C90C-4CCB-8D9B-CEC781E535EC}" srcOrd="5" destOrd="0" presId="urn:microsoft.com/office/officeart/2005/8/layout/radial5"/>
    <dgm:cxn modelId="{CDA941CE-A0D7-480C-928E-3F4FEBF9F392}" type="presParOf" srcId="{CD1F7B58-C90C-4CCB-8D9B-CEC781E535EC}" destId="{FCB79786-033B-4A38-A80C-C0A279571B91}" srcOrd="0" destOrd="0" presId="urn:microsoft.com/office/officeart/2005/8/layout/radial5"/>
    <dgm:cxn modelId="{FB845DEC-0B03-4F85-9354-9AA26843FD2E}" type="presParOf" srcId="{2517B387-535E-4C11-A75A-0CBA6D475F6A}" destId="{3AB5524B-6126-4ACE-A07E-95D26BE65695}" srcOrd="6" destOrd="0" presId="urn:microsoft.com/office/officeart/2005/8/layout/radial5"/>
    <dgm:cxn modelId="{DF4C7634-06F1-4C56-9F97-0C11B04D17F7}" type="presParOf" srcId="{2517B387-535E-4C11-A75A-0CBA6D475F6A}" destId="{9952A655-BA19-4B8E-B391-A3F477407D43}" srcOrd="7" destOrd="0" presId="urn:microsoft.com/office/officeart/2005/8/layout/radial5"/>
    <dgm:cxn modelId="{57BC7C1F-FE97-43B2-B848-D759138556EE}" type="presParOf" srcId="{9952A655-BA19-4B8E-B391-A3F477407D43}" destId="{0BD06613-D075-4417-BFCE-088CC90A8415}" srcOrd="0" destOrd="0" presId="urn:microsoft.com/office/officeart/2005/8/layout/radial5"/>
    <dgm:cxn modelId="{2690A67E-ABD7-4FF2-A1D4-0D17743A2CFE}" type="presParOf" srcId="{2517B387-535E-4C11-A75A-0CBA6D475F6A}" destId="{7BECC37C-7389-405B-969D-17961F98277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FA40B7-00D7-374F-9BFF-6E34119835AB}" type="doc">
      <dgm:prSet loTypeId="urn:microsoft.com/office/officeart/2005/8/layout/bProcess3" loCatId="" qsTypeId="urn:microsoft.com/office/officeart/2005/8/quickstyle/3d2" qsCatId="3D" csTypeId="urn:microsoft.com/office/officeart/2005/8/colors/accent1_2" csCatId="accent1" phldr="1"/>
      <dgm:spPr/>
      <dgm:t>
        <a:bodyPr/>
        <a:lstStyle/>
        <a:p>
          <a:endParaRPr lang="zh-TW" altLang="en-US"/>
        </a:p>
      </dgm:t>
    </dgm:pt>
    <dgm:pt modelId="{30A6CB06-FDE8-EB4C-808D-8CDC5A8589B3}">
      <dgm:prSet phldrT="[文字]"/>
      <dgm:spPr/>
      <dgm:t>
        <a:bodyPr/>
        <a:lstStyle/>
        <a:p>
          <a:r>
            <a:rPr lang="zh-TW" altLang="en-US" dirty="0"/>
            <a:t>初試通過</a:t>
          </a:r>
          <a:endParaRPr lang="en-US" altLang="zh-TW" dirty="0"/>
        </a:p>
      </dgm:t>
    </dgm:pt>
    <dgm:pt modelId="{69554C44-6B37-E54E-A06B-9100F53E3EAB}" type="parTrans" cxnId="{E15143AD-8B65-B047-A5D7-40DDA619B751}">
      <dgm:prSet/>
      <dgm:spPr/>
      <dgm:t>
        <a:bodyPr/>
        <a:lstStyle/>
        <a:p>
          <a:endParaRPr lang="zh-TW" altLang="en-US"/>
        </a:p>
      </dgm:t>
    </dgm:pt>
    <dgm:pt modelId="{0777E97A-F535-2141-8CB2-C6D070B0C6C4}" type="sibTrans" cxnId="{E15143AD-8B65-B047-A5D7-40DDA619B751}">
      <dgm:prSet/>
      <dgm:spPr/>
      <dgm:t>
        <a:bodyPr/>
        <a:lstStyle/>
        <a:p>
          <a:endParaRPr lang="zh-TW" altLang="en-US"/>
        </a:p>
      </dgm:t>
    </dgm:pt>
    <dgm:pt modelId="{ECFB8367-2EAB-A941-823F-2F4D09FC89B2}">
      <dgm:prSet phldrT="[文字]"/>
      <dgm:spPr/>
      <dgm:t>
        <a:bodyPr/>
        <a:lstStyle/>
        <a:p>
          <a:r>
            <a:rPr lang="zh-TW" altLang="en-US" dirty="0"/>
            <a:t>複試</a:t>
          </a:r>
        </a:p>
      </dgm:t>
    </dgm:pt>
    <dgm:pt modelId="{E4362859-1F62-F34F-89E5-85D0F10FABAA}" type="parTrans" cxnId="{11468A48-8020-6946-8FA4-7DA25A705A0E}">
      <dgm:prSet/>
      <dgm:spPr/>
      <dgm:t>
        <a:bodyPr/>
        <a:lstStyle/>
        <a:p>
          <a:endParaRPr lang="zh-TW" altLang="en-US"/>
        </a:p>
      </dgm:t>
    </dgm:pt>
    <dgm:pt modelId="{ED728CD1-26E0-CA4D-8076-6F75DD1ED5A7}" type="sibTrans" cxnId="{11468A48-8020-6946-8FA4-7DA25A705A0E}">
      <dgm:prSet/>
      <dgm:spPr/>
      <dgm:t>
        <a:bodyPr/>
        <a:lstStyle/>
        <a:p>
          <a:endParaRPr lang="zh-TW" altLang="en-US"/>
        </a:p>
      </dgm:t>
    </dgm:pt>
    <dgm:pt modelId="{3296C762-9194-C64C-BCC7-0365C07DB0B9}">
      <dgm:prSet phldrT="[文字]"/>
      <dgm:spPr/>
      <dgm:t>
        <a:bodyPr/>
        <a:lstStyle/>
        <a:p>
          <a:r>
            <a:rPr lang="zh-TW" altLang="en-US" dirty="0"/>
            <a:t>複試通過</a:t>
          </a:r>
        </a:p>
      </dgm:t>
    </dgm:pt>
    <dgm:pt modelId="{BECA46E6-6233-624E-A443-6B8798475956}" type="parTrans" cxnId="{1AB328F6-8149-E240-B70A-36973AEBDE1E}">
      <dgm:prSet/>
      <dgm:spPr/>
      <dgm:t>
        <a:bodyPr/>
        <a:lstStyle/>
        <a:p>
          <a:endParaRPr lang="zh-TW" altLang="en-US"/>
        </a:p>
      </dgm:t>
    </dgm:pt>
    <dgm:pt modelId="{370BCF16-84D6-6940-B93A-0DFCF45266DB}" type="sibTrans" cxnId="{1AB328F6-8149-E240-B70A-36973AEBDE1E}">
      <dgm:prSet/>
      <dgm:spPr/>
      <dgm:t>
        <a:bodyPr/>
        <a:lstStyle/>
        <a:p>
          <a:endParaRPr lang="zh-TW" altLang="en-US"/>
        </a:p>
      </dgm:t>
    </dgm:pt>
    <dgm:pt modelId="{415B8AD2-E748-904A-97A4-C4D2A898FD8B}">
      <dgm:prSet phldrT="[文字]"/>
      <dgm:spPr/>
      <dgm:t>
        <a:bodyPr/>
        <a:lstStyle/>
        <a:p>
          <a:r>
            <a:rPr lang="zh-TW" altLang="en-US" dirty="0"/>
            <a:t>報到</a:t>
          </a:r>
        </a:p>
      </dgm:t>
    </dgm:pt>
    <dgm:pt modelId="{C41C227D-1A00-854C-8DB2-DB4C4722DF1C}" type="parTrans" cxnId="{5C0B856A-3DCE-1649-A40A-4C3CD4F2CEE1}">
      <dgm:prSet/>
      <dgm:spPr/>
      <dgm:t>
        <a:bodyPr/>
        <a:lstStyle/>
        <a:p>
          <a:endParaRPr lang="zh-TW" altLang="en-US"/>
        </a:p>
      </dgm:t>
    </dgm:pt>
    <dgm:pt modelId="{BE9C66FF-709A-2148-810D-44C7B7C3ACE5}" type="sibTrans" cxnId="{5C0B856A-3DCE-1649-A40A-4C3CD4F2CEE1}">
      <dgm:prSet/>
      <dgm:spPr/>
      <dgm:t>
        <a:bodyPr/>
        <a:lstStyle/>
        <a:p>
          <a:endParaRPr lang="zh-TW" altLang="en-US"/>
        </a:p>
      </dgm:t>
    </dgm:pt>
    <dgm:pt modelId="{4E198272-0666-2744-9860-76379DE237C9}">
      <dgm:prSet phldrT="[文字]"/>
      <dgm:spPr/>
      <dgm:t>
        <a:bodyPr/>
        <a:lstStyle/>
        <a:p>
          <a:r>
            <a:rPr lang="zh-TW" altLang="en-US" dirty="0"/>
            <a:t>ＩＧＰ</a:t>
          </a:r>
        </a:p>
      </dgm:t>
    </dgm:pt>
    <dgm:pt modelId="{887C3C0B-9FAE-BA47-879F-298AA86E9BEA}" type="parTrans" cxnId="{2B8C3647-F3F0-6C43-8844-698475D9F764}">
      <dgm:prSet/>
      <dgm:spPr/>
      <dgm:t>
        <a:bodyPr/>
        <a:lstStyle/>
        <a:p>
          <a:endParaRPr lang="zh-TW" altLang="en-US"/>
        </a:p>
      </dgm:t>
    </dgm:pt>
    <dgm:pt modelId="{A5E59CE7-FD5D-A34F-A2F7-48D89B2750DD}" type="sibTrans" cxnId="{2B8C3647-F3F0-6C43-8844-698475D9F764}">
      <dgm:prSet/>
      <dgm:spPr/>
      <dgm:t>
        <a:bodyPr/>
        <a:lstStyle/>
        <a:p>
          <a:endParaRPr lang="zh-TW" altLang="en-US"/>
        </a:p>
      </dgm:t>
    </dgm:pt>
    <dgm:pt modelId="{A3240608-6756-C64E-B899-F1B4D64CA4EC}">
      <dgm:prSet phldrT="[文字]"/>
      <dgm:spPr/>
      <dgm:t>
        <a:bodyPr/>
        <a:lstStyle/>
        <a:p>
          <a:r>
            <a:rPr lang="zh-TW" altLang="en-US" dirty="0"/>
            <a:t>相關安排等</a:t>
          </a:r>
        </a:p>
      </dgm:t>
    </dgm:pt>
    <dgm:pt modelId="{52A8D0D2-D26B-0341-97D4-48EDD5B27E2B}" type="parTrans" cxnId="{7AD0D0B5-EB3E-F44A-9139-2A1947CD9D57}">
      <dgm:prSet/>
      <dgm:spPr/>
      <dgm:t>
        <a:bodyPr/>
        <a:lstStyle/>
        <a:p>
          <a:endParaRPr lang="zh-TW" altLang="en-US"/>
        </a:p>
      </dgm:t>
    </dgm:pt>
    <dgm:pt modelId="{D17BD38B-A1B6-1C44-BE18-45C3651E2ECA}" type="sibTrans" cxnId="{7AD0D0B5-EB3E-F44A-9139-2A1947CD9D57}">
      <dgm:prSet/>
      <dgm:spPr/>
      <dgm:t>
        <a:bodyPr/>
        <a:lstStyle/>
        <a:p>
          <a:endParaRPr lang="zh-TW" altLang="en-US"/>
        </a:p>
      </dgm:t>
    </dgm:pt>
    <dgm:pt modelId="{DBA44FDA-D328-3A46-82B0-ECDF8409BB9F}" type="pres">
      <dgm:prSet presAssocID="{89FA40B7-00D7-374F-9BFF-6E34119835AB}" presName="Name0" presStyleCnt="0">
        <dgm:presLayoutVars>
          <dgm:dir/>
          <dgm:resizeHandles val="exact"/>
        </dgm:presLayoutVars>
      </dgm:prSet>
      <dgm:spPr/>
    </dgm:pt>
    <dgm:pt modelId="{E3837220-2297-8549-92DE-8965D5ABC65A}" type="pres">
      <dgm:prSet presAssocID="{30A6CB06-FDE8-EB4C-808D-8CDC5A8589B3}" presName="node" presStyleLbl="node1" presStyleIdx="0" presStyleCnt="6">
        <dgm:presLayoutVars>
          <dgm:bulletEnabled val="1"/>
        </dgm:presLayoutVars>
      </dgm:prSet>
      <dgm:spPr/>
    </dgm:pt>
    <dgm:pt modelId="{2CC11552-3176-5B42-A648-F4D08B75FE5E}" type="pres">
      <dgm:prSet presAssocID="{0777E97A-F535-2141-8CB2-C6D070B0C6C4}" presName="sibTrans" presStyleLbl="sibTrans1D1" presStyleIdx="0" presStyleCnt="5"/>
      <dgm:spPr/>
    </dgm:pt>
    <dgm:pt modelId="{CEE96631-5396-AC48-B98C-8023239D4E1B}" type="pres">
      <dgm:prSet presAssocID="{0777E97A-F535-2141-8CB2-C6D070B0C6C4}" presName="connectorText" presStyleLbl="sibTrans1D1" presStyleIdx="0" presStyleCnt="5"/>
      <dgm:spPr/>
    </dgm:pt>
    <dgm:pt modelId="{EDCB63B0-8E17-774A-9FEF-B8655D3C8A52}" type="pres">
      <dgm:prSet presAssocID="{ECFB8367-2EAB-A941-823F-2F4D09FC89B2}" presName="node" presStyleLbl="node1" presStyleIdx="1" presStyleCnt="6">
        <dgm:presLayoutVars>
          <dgm:bulletEnabled val="1"/>
        </dgm:presLayoutVars>
      </dgm:prSet>
      <dgm:spPr/>
    </dgm:pt>
    <dgm:pt modelId="{5CF95944-2E79-8B44-ABD3-91ED556D061F}" type="pres">
      <dgm:prSet presAssocID="{ED728CD1-26E0-CA4D-8076-6F75DD1ED5A7}" presName="sibTrans" presStyleLbl="sibTrans1D1" presStyleIdx="1" presStyleCnt="5"/>
      <dgm:spPr/>
    </dgm:pt>
    <dgm:pt modelId="{A4F80236-484E-E947-821F-98EA8CA4B04C}" type="pres">
      <dgm:prSet presAssocID="{ED728CD1-26E0-CA4D-8076-6F75DD1ED5A7}" presName="connectorText" presStyleLbl="sibTrans1D1" presStyleIdx="1" presStyleCnt="5"/>
      <dgm:spPr/>
    </dgm:pt>
    <dgm:pt modelId="{C95AF7B1-36B3-0548-8F3F-2520E6683513}" type="pres">
      <dgm:prSet presAssocID="{3296C762-9194-C64C-BCC7-0365C07DB0B9}" presName="node" presStyleLbl="node1" presStyleIdx="2" presStyleCnt="6">
        <dgm:presLayoutVars>
          <dgm:bulletEnabled val="1"/>
        </dgm:presLayoutVars>
      </dgm:prSet>
      <dgm:spPr/>
    </dgm:pt>
    <dgm:pt modelId="{2E2251FD-3E76-7C4D-87AC-4660F3BBD2D0}" type="pres">
      <dgm:prSet presAssocID="{370BCF16-84D6-6940-B93A-0DFCF45266DB}" presName="sibTrans" presStyleLbl="sibTrans1D1" presStyleIdx="2" presStyleCnt="5"/>
      <dgm:spPr/>
    </dgm:pt>
    <dgm:pt modelId="{B814FA20-4F0F-634E-AF53-C8717D4EE328}" type="pres">
      <dgm:prSet presAssocID="{370BCF16-84D6-6940-B93A-0DFCF45266DB}" presName="connectorText" presStyleLbl="sibTrans1D1" presStyleIdx="2" presStyleCnt="5"/>
      <dgm:spPr/>
    </dgm:pt>
    <dgm:pt modelId="{8B2E0829-3348-A248-857E-6DE0C60B9A50}" type="pres">
      <dgm:prSet presAssocID="{415B8AD2-E748-904A-97A4-C4D2A898FD8B}" presName="node" presStyleLbl="node1" presStyleIdx="3" presStyleCnt="6">
        <dgm:presLayoutVars>
          <dgm:bulletEnabled val="1"/>
        </dgm:presLayoutVars>
      </dgm:prSet>
      <dgm:spPr/>
    </dgm:pt>
    <dgm:pt modelId="{88CC7993-5CB4-5C44-8F14-9F95531E30F1}" type="pres">
      <dgm:prSet presAssocID="{BE9C66FF-709A-2148-810D-44C7B7C3ACE5}" presName="sibTrans" presStyleLbl="sibTrans1D1" presStyleIdx="3" presStyleCnt="5"/>
      <dgm:spPr/>
    </dgm:pt>
    <dgm:pt modelId="{B0F3AAEF-293C-5D40-A9C5-35BB0B3C9D7F}" type="pres">
      <dgm:prSet presAssocID="{BE9C66FF-709A-2148-810D-44C7B7C3ACE5}" presName="connectorText" presStyleLbl="sibTrans1D1" presStyleIdx="3" presStyleCnt="5"/>
      <dgm:spPr/>
    </dgm:pt>
    <dgm:pt modelId="{1CB2537B-EA8A-2E48-B457-21F98FB529C6}" type="pres">
      <dgm:prSet presAssocID="{4E198272-0666-2744-9860-76379DE237C9}" presName="node" presStyleLbl="node1" presStyleIdx="4" presStyleCnt="6">
        <dgm:presLayoutVars>
          <dgm:bulletEnabled val="1"/>
        </dgm:presLayoutVars>
      </dgm:prSet>
      <dgm:spPr/>
    </dgm:pt>
    <dgm:pt modelId="{F820624C-C93E-8F45-A171-66D6F55EB744}" type="pres">
      <dgm:prSet presAssocID="{A5E59CE7-FD5D-A34F-A2F7-48D89B2750DD}" presName="sibTrans" presStyleLbl="sibTrans1D1" presStyleIdx="4" presStyleCnt="5"/>
      <dgm:spPr/>
    </dgm:pt>
    <dgm:pt modelId="{2E86936F-B21E-D648-B98C-AB5FA296D887}" type="pres">
      <dgm:prSet presAssocID="{A5E59CE7-FD5D-A34F-A2F7-48D89B2750DD}" presName="connectorText" presStyleLbl="sibTrans1D1" presStyleIdx="4" presStyleCnt="5"/>
      <dgm:spPr/>
    </dgm:pt>
    <dgm:pt modelId="{F9BA3B9E-FAB3-2E45-9F08-8AAAF565CC25}" type="pres">
      <dgm:prSet presAssocID="{A3240608-6756-C64E-B899-F1B4D64CA4EC}" presName="node" presStyleLbl="node1" presStyleIdx="5" presStyleCnt="6">
        <dgm:presLayoutVars>
          <dgm:bulletEnabled val="1"/>
        </dgm:presLayoutVars>
      </dgm:prSet>
      <dgm:spPr/>
    </dgm:pt>
  </dgm:ptLst>
  <dgm:cxnLst>
    <dgm:cxn modelId="{F5D62D09-0219-A54E-8922-2A3BD9DB291A}" type="presOf" srcId="{BE9C66FF-709A-2148-810D-44C7B7C3ACE5}" destId="{88CC7993-5CB4-5C44-8F14-9F95531E30F1}" srcOrd="0" destOrd="0" presId="urn:microsoft.com/office/officeart/2005/8/layout/bProcess3"/>
    <dgm:cxn modelId="{5ACBF217-067C-6F40-B2DE-D0CD7A28B6E1}" type="presOf" srcId="{BE9C66FF-709A-2148-810D-44C7B7C3ACE5}" destId="{B0F3AAEF-293C-5D40-A9C5-35BB0B3C9D7F}" srcOrd="1" destOrd="0" presId="urn:microsoft.com/office/officeart/2005/8/layout/bProcess3"/>
    <dgm:cxn modelId="{7E4CA619-95AB-694D-A5BE-7DFCA8601137}" type="presOf" srcId="{4E198272-0666-2744-9860-76379DE237C9}" destId="{1CB2537B-EA8A-2E48-B457-21F98FB529C6}" srcOrd="0" destOrd="0" presId="urn:microsoft.com/office/officeart/2005/8/layout/bProcess3"/>
    <dgm:cxn modelId="{3C5ECC25-FC02-4348-9952-4743D3551FD7}" type="presOf" srcId="{A3240608-6756-C64E-B899-F1B4D64CA4EC}" destId="{F9BA3B9E-FAB3-2E45-9F08-8AAAF565CC25}" srcOrd="0" destOrd="0" presId="urn:microsoft.com/office/officeart/2005/8/layout/bProcess3"/>
    <dgm:cxn modelId="{AECB133C-33AD-A648-92BF-A1BD754B9DEA}" type="presOf" srcId="{30A6CB06-FDE8-EB4C-808D-8CDC5A8589B3}" destId="{E3837220-2297-8549-92DE-8965D5ABC65A}" srcOrd="0" destOrd="0" presId="urn:microsoft.com/office/officeart/2005/8/layout/bProcess3"/>
    <dgm:cxn modelId="{BAD2F143-AE97-A845-A8EF-E4CA9247B722}" type="presOf" srcId="{89FA40B7-00D7-374F-9BFF-6E34119835AB}" destId="{DBA44FDA-D328-3A46-82B0-ECDF8409BB9F}" srcOrd="0" destOrd="0" presId="urn:microsoft.com/office/officeart/2005/8/layout/bProcess3"/>
    <dgm:cxn modelId="{2B8C3647-F3F0-6C43-8844-698475D9F764}" srcId="{89FA40B7-00D7-374F-9BFF-6E34119835AB}" destId="{4E198272-0666-2744-9860-76379DE237C9}" srcOrd="4" destOrd="0" parTransId="{887C3C0B-9FAE-BA47-879F-298AA86E9BEA}" sibTransId="{A5E59CE7-FD5D-A34F-A2F7-48D89B2750DD}"/>
    <dgm:cxn modelId="{30871E48-EBC6-0A48-82E6-FE79B3B171BB}" type="presOf" srcId="{370BCF16-84D6-6940-B93A-0DFCF45266DB}" destId="{2E2251FD-3E76-7C4D-87AC-4660F3BBD2D0}" srcOrd="0" destOrd="0" presId="urn:microsoft.com/office/officeart/2005/8/layout/bProcess3"/>
    <dgm:cxn modelId="{11468A48-8020-6946-8FA4-7DA25A705A0E}" srcId="{89FA40B7-00D7-374F-9BFF-6E34119835AB}" destId="{ECFB8367-2EAB-A941-823F-2F4D09FC89B2}" srcOrd="1" destOrd="0" parTransId="{E4362859-1F62-F34F-89E5-85D0F10FABAA}" sibTransId="{ED728CD1-26E0-CA4D-8076-6F75DD1ED5A7}"/>
    <dgm:cxn modelId="{1D737A65-3F54-8E49-9AD1-562F6E21722B}" type="presOf" srcId="{ED728CD1-26E0-CA4D-8076-6F75DD1ED5A7}" destId="{A4F80236-484E-E947-821F-98EA8CA4B04C}" srcOrd="1" destOrd="0" presId="urn:microsoft.com/office/officeart/2005/8/layout/bProcess3"/>
    <dgm:cxn modelId="{5C0B856A-3DCE-1649-A40A-4C3CD4F2CEE1}" srcId="{89FA40B7-00D7-374F-9BFF-6E34119835AB}" destId="{415B8AD2-E748-904A-97A4-C4D2A898FD8B}" srcOrd="3" destOrd="0" parTransId="{C41C227D-1A00-854C-8DB2-DB4C4722DF1C}" sibTransId="{BE9C66FF-709A-2148-810D-44C7B7C3ACE5}"/>
    <dgm:cxn modelId="{B56D2276-51FB-8C46-AA11-80137748B774}" type="presOf" srcId="{A5E59CE7-FD5D-A34F-A2F7-48D89B2750DD}" destId="{F820624C-C93E-8F45-A171-66D6F55EB744}" srcOrd="0" destOrd="0" presId="urn:microsoft.com/office/officeart/2005/8/layout/bProcess3"/>
    <dgm:cxn modelId="{09CBCD95-C1F4-E742-9018-A50E58D0D593}" type="presOf" srcId="{ED728CD1-26E0-CA4D-8076-6F75DD1ED5A7}" destId="{5CF95944-2E79-8B44-ABD3-91ED556D061F}" srcOrd="0" destOrd="0" presId="urn:microsoft.com/office/officeart/2005/8/layout/bProcess3"/>
    <dgm:cxn modelId="{D46D73AA-4F2C-8B44-AEB7-B9C097195F4C}" type="presOf" srcId="{ECFB8367-2EAB-A941-823F-2F4D09FC89B2}" destId="{EDCB63B0-8E17-774A-9FEF-B8655D3C8A52}" srcOrd="0" destOrd="0" presId="urn:microsoft.com/office/officeart/2005/8/layout/bProcess3"/>
    <dgm:cxn modelId="{E15143AD-8B65-B047-A5D7-40DDA619B751}" srcId="{89FA40B7-00D7-374F-9BFF-6E34119835AB}" destId="{30A6CB06-FDE8-EB4C-808D-8CDC5A8589B3}" srcOrd="0" destOrd="0" parTransId="{69554C44-6B37-E54E-A06B-9100F53E3EAB}" sibTransId="{0777E97A-F535-2141-8CB2-C6D070B0C6C4}"/>
    <dgm:cxn modelId="{7AD0D0B5-EB3E-F44A-9139-2A1947CD9D57}" srcId="{89FA40B7-00D7-374F-9BFF-6E34119835AB}" destId="{A3240608-6756-C64E-B899-F1B4D64CA4EC}" srcOrd="5" destOrd="0" parTransId="{52A8D0D2-D26B-0341-97D4-48EDD5B27E2B}" sibTransId="{D17BD38B-A1B6-1C44-BE18-45C3651E2ECA}"/>
    <dgm:cxn modelId="{75C68CB9-ED74-074D-9BF1-FFC0F7F6E847}" type="presOf" srcId="{415B8AD2-E748-904A-97A4-C4D2A898FD8B}" destId="{8B2E0829-3348-A248-857E-6DE0C60B9A50}" srcOrd="0" destOrd="0" presId="urn:microsoft.com/office/officeart/2005/8/layout/bProcess3"/>
    <dgm:cxn modelId="{1278BBCB-36C8-3540-8962-83B5CB385504}" type="presOf" srcId="{3296C762-9194-C64C-BCC7-0365C07DB0B9}" destId="{C95AF7B1-36B3-0548-8F3F-2520E6683513}" srcOrd="0" destOrd="0" presId="urn:microsoft.com/office/officeart/2005/8/layout/bProcess3"/>
    <dgm:cxn modelId="{F1DE79E5-D92F-484F-A2E4-1BF2B3CEF9B9}" type="presOf" srcId="{A5E59CE7-FD5D-A34F-A2F7-48D89B2750DD}" destId="{2E86936F-B21E-D648-B98C-AB5FA296D887}" srcOrd="1" destOrd="0" presId="urn:microsoft.com/office/officeart/2005/8/layout/bProcess3"/>
    <dgm:cxn modelId="{46E539F3-D1B4-4C47-9377-B20F6CD1BDE8}" type="presOf" srcId="{0777E97A-F535-2141-8CB2-C6D070B0C6C4}" destId="{CEE96631-5396-AC48-B98C-8023239D4E1B}" srcOrd="1" destOrd="0" presId="urn:microsoft.com/office/officeart/2005/8/layout/bProcess3"/>
    <dgm:cxn modelId="{BE1AAEF4-D4FA-164E-ACD4-976A10C337D7}" type="presOf" srcId="{370BCF16-84D6-6940-B93A-0DFCF45266DB}" destId="{B814FA20-4F0F-634E-AF53-C8717D4EE328}" srcOrd="1" destOrd="0" presId="urn:microsoft.com/office/officeart/2005/8/layout/bProcess3"/>
    <dgm:cxn modelId="{1AB328F6-8149-E240-B70A-36973AEBDE1E}" srcId="{89FA40B7-00D7-374F-9BFF-6E34119835AB}" destId="{3296C762-9194-C64C-BCC7-0365C07DB0B9}" srcOrd="2" destOrd="0" parTransId="{BECA46E6-6233-624E-A443-6B8798475956}" sibTransId="{370BCF16-84D6-6940-B93A-0DFCF45266DB}"/>
    <dgm:cxn modelId="{A5AD58F8-8D40-0045-ABE6-B65C2D08C00F}" type="presOf" srcId="{0777E97A-F535-2141-8CB2-C6D070B0C6C4}" destId="{2CC11552-3176-5B42-A648-F4D08B75FE5E}" srcOrd="0" destOrd="0" presId="urn:microsoft.com/office/officeart/2005/8/layout/bProcess3"/>
    <dgm:cxn modelId="{BA179F6D-5851-2A40-898E-CDCC040FB50F}" type="presParOf" srcId="{DBA44FDA-D328-3A46-82B0-ECDF8409BB9F}" destId="{E3837220-2297-8549-92DE-8965D5ABC65A}" srcOrd="0" destOrd="0" presId="urn:microsoft.com/office/officeart/2005/8/layout/bProcess3"/>
    <dgm:cxn modelId="{5E204D64-23B7-3E4D-8123-3EFFF2C232D4}" type="presParOf" srcId="{DBA44FDA-D328-3A46-82B0-ECDF8409BB9F}" destId="{2CC11552-3176-5B42-A648-F4D08B75FE5E}" srcOrd="1" destOrd="0" presId="urn:microsoft.com/office/officeart/2005/8/layout/bProcess3"/>
    <dgm:cxn modelId="{3E72C5D8-EDC0-604D-A323-02B3BDFF7208}" type="presParOf" srcId="{2CC11552-3176-5B42-A648-F4D08B75FE5E}" destId="{CEE96631-5396-AC48-B98C-8023239D4E1B}" srcOrd="0" destOrd="0" presId="urn:microsoft.com/office/officeart/2005/8/layout/bProcess3"/>
    <dgm:cxn modelId="{FEC06224-F009-F249-84E9-92F759059F25}" type="presParOf" srcId="{DBA44FDA-D328-3A46-82B0-ECDF8409BB9F}" destId="{EDCB63B0-8E17-774A-9FEF-B8655D3C8A52}" srcOrd="2" destOrd="0" presId="urn:microsoft.com/office/officeart/2005/8/layout/bProcess3"/>
    <dgm:cxn modelId="{64431BC9-D3EA-294B-BDB4-955776CB2FB7}" type="presParOf" srcId="{DBA44FDA-D328-3A46-82B0-ECDF8409BB9F}" destId="{5CF95944-2E79-8B44-ABD3-91ED556D061F}" srcOrd="3" destOrd="0" presId="urn:microsoft.com/office/officeart/2005/8/layout/bProcess3"/>
    <dgm:cxn modelId="{31EB9D30-472A-E240-BB48-5AC59B2D4233}" type="presParOf" srcId="{5CF95944-2E79-8B44-ABD3-91ED556D061F}" destId="{A4F80236-484E-E947-821F-98EA8CA4B04C}" srcOrd="0" destOrd="0" presId="urn:microsoft.com/office/officeart/2005/8/layout/bProcess3"/>
    <dgm:cxn modelId="{14176C8F-27A2-5043-81C8-F695A74ACD21}" type="presParOf" srcId="{DBA44FDA-D328-3A46-82B0-ECDF8409BB9F}" destId="{C95AF7B1-36B3-0548-8F3F-2520E6683513}" srcOrd="4" destOrd="0" presId="urn:microsoft.com/office/officeart/2005/8/layout/bProcess3"/>
    <dgm:cxn modelId="{FC0C04E8-B726-174E-887E-96DF2921C7D0}" type="presParOf" srcId="{DBA44FDA-D328-3A46-82B0-ECDF8409BB9F}" destId="{2E2251FD-3E76-7C4D-87AC-4660F3BBD2D0}" srcOrd="5" destOrd="0" presId="urn:microsoft.com/office/officeart/2005/8/layout/bProcess3"/>
    <dgm:cxn modelId="{A774D002-A8F3-514A-B308-20F0293074FF}" type="presParOf" srcId="{2E2251FD-3E76-7C4D-87AC-4660F3BBD2D0}" destId="{B814FA20-4F0F-634E-AF53-C8717D4EE328}" srcOrd="0" destOrd="0" presId="urn:microsoft.com/office/officeart/2005/8/layout/bProcess3"/>
    <dgm:cxn modelId="{7995C1B3-254C-9D44-BD5E-F74D04BCEC94}" type="presParOf" srcId="{DBA44FDA-D328-3A46-82B0-ECDF8409BB9F}" destId="{8B2E0829-3348-A248-857E-6DE0C60B9A50}" srcOrd="6" destOrd="0" presId="urn:microsoft.com/office/officeart/2005/8/layout/bProcess3"/>
    <dgm:cxn modelId="{0CD64971-A3EF-7E47-9DA3-57150BC7A775}" type="presParOf" srcId="{DBA44FDA-D328-3A46-82B0-ECDF8409BB9F}" destId="{88CC7993-5CB4-5C44-8F14-9F95531E30F1}" srcOrd="7" destOrd="0" presId="urn:microsoft.com/office/officeart/2005/8/layout/bProcess3"/>
    <dgm:cxn modelId="{F5E9F3E4-A2ED-EA4B-9CC2-161DC6F26D9F}" type="presParOf" srcId="{88CC7993-5CB4-5C44-8F14-9F95531E30F1}" destId="{B0F3AAEF-293C-5D40-A9C5-35BB0B3C9D7F}" srcOrd="0" destOrd="0" presId="urn:microsoft.com/office/officeart/2005/8/layout/bProcess3"/>
    <dgm:cxn modelId="{72CFDFBD-C15A-3E4D-9460-E254661E7BA3}" type="presParOf" srcId="{DBA44FDA-D328-3A46-82B0-ECDF8409BB9F}" destId="{1CB2537B-EA8A-2E48-B457-21F98FB529C6}" srcOrd="8" destOrd="0" presId="urn:microsoft.com/office/officeart/2005/8/layout/bProcess3"/>
    <dgm:cxn modelId="{93D8EA72-28E7-4E46-86F7-D52B2FE930CF}" type="presParOf" srcId="{DBA44FDA-D328-3A46-82B0-ECDF8409BB9F}" destId="{F820624C-C93E-8F45-A171-66D6F55EB744}" srcOrd="9" destOrd="0" presId="urn:microsoft.com/office/officeart/2005/8/layout/bProcess3"/>
    <dgm:cxn modelId="{A7BF1BC7-730A-B141-B6C4-E9B36EE0A37B}" type="presParOf" srcId="{F820624C-C93E-8F45-A171-66D6F55EB744}" destId="{2E86936F-B21E-D648-B98C-AB5FA296D887}" srcOrd="0" destOrd="0" presId="urn:microsoft.com/office/officeart/2005/8/layout/bProcess3"/>
    <dgm:cxn modelId="{7EB1C12E-C47A-4E4C-B44B-EE664E7EC729}" type="presParOf" srcId="{DBA44FDA-D328-3A46-82B0-ECDF8409BB9F}" destId="{F9BA3B9E-FAB3-2E45-9F08-8AAAF565CC25}"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8885A-AD99-0841-97DD-ACCD7E5F9575}">
      <dsp:nvSpPr>
        <dsp:cNvPr id="0" name=""/>
        <dsp:cNvSpPr/>
      </dsp:nvSpPr>
      <dsp:spPr>
        <a:xfrm>
          <a:off x="5562754" y="0"/>
          <a:ext cx="2171931"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t>單元名稱</a:t>
          </a:r>
        </a:p>
      </dsp:txBody>
      <dsp:txXfrm>
        <a:off x="5562754" y="0"/>
        <a:ext cx="2171931" cy="1357788"/>
      </dsp:txXfrm>
    </dsp:sp>
    <dsp:sp modelId="{8AD384CA-B245-3048-9189-DB39908BDE5B}">
      <dsp:nvSpPr>
        <dsp:cNvPr id="0" name=""/>
        <dsp:cNvSpPr/>
      </dsp:nvSpPr>
      <dsp:spPr>
        <a:xfrm>
          <a:off x="3028834" y="0"/>
          <a:ext cx="2171931"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t>學習表現與能力</a:t>
          </a:r>
        </a:p>
      </dsp:txBody>
      <dsp:txXfrm>
        <a:off x="3028834" y="0"/>
        <a:ext cx="2171931" cy="1357788"/>
      </dsp:txXfrm>
    </dsp:sp>
    <dsp:sp modelId="{D8E3BB5E-0957-BA44-AC61-A8B4358253C4}">
      <dsp:nvSpPr>
        <dsp:cNvPr id="0" name=""/>
        <dsp:cNvSpPr/>
      </dsp:nvSpPr>
      <dsp:spPr>
        <a:xfrm>
          <a:off x="494913" y="0"/>
          <a:ext cx="2171931"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t>對象</a:t>
          </a:r>
        </a:p>
      </dsp:txBody>
      <dsp:txXfrm>
        <a:off x="494913" y="0"/>
        <a:ext cx="2171931" cy="1357788"/>
      </dsp:txXfrm>
    </dsp:sp>
    <dsp:sp modelId="{2876F266-6B18-A044-A073-C222463741EF}">
      <dsp:nvSpPr>
        <dsp:cNvPr id="0" name=""/>
        <dsp:cNvSpPr/>
      </dsp:nvSpPr>
      <dsp:spPr>
        <a:xfrm>
          <a:off x="675907" y="2659050"/>
          <a:ext cx="1809943" cy="904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zh-TW" altLang="en-US" sz="3300" kern="1200" dirty="0"/>
            <a:t>中年級</a:t>
          </a:r>
        </a:p>
      </dsp:txBody>
      <dsp:txXfrm>
        <a:off x="702413" y="2685556"/>
        <a:ext cx="1756931" cy="851959"/>
      </dsp:txXfrm>
    </dsp:sp>
    <dsp:sp modelId="{9C5BE38E-9882-114B-AD09-B08198F51694}">
      <dsp:nvSpPr>
        <dsp:cNvPr id="0" name=""/>
        <dsp:cNvSpPr/>
      </dsp:nvSpPr>
      <dsp:spPr>
        <a:xfrm rot="18770822">
          <a:off x="2315537" y="2703271"/>
          <a:ext cx="1064604" cy="35991"/>
        </a:xfrm>
        <a:custGeom>
          <a:avLst/>
          <a:gdLst/>
          <a:ahLst/>
          <a:cxnLst/>
          <a:rect l="0" t="0" r="0" b="0"/>
          <a:pathLst>
            <a:path>
              <a:moveTo>
                <a:pt x="0" y="17995"/>
              </a:moveTo>
              <a:lnTo>
                <a:pt x="1064604" y="17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821224" y="2694651"/>
        <a:ext cx="53230" cy="53230"/>
      </dsp:txXfrm>
    </dsp:sp>
    <dsp:sp modelId="{7D875A85-3E1B-9F43-B2BF-14992D136C07}">
      <dsp:nvSpPr>
        <dsp:cNvPr id="0" name=""/>
        <dsp:cNvSpPr/>
      </dsp:nvSpPr>
      <dsp:spPr>
        <a:xfrm>
          <a:off x="3209828" y="1878512"/>
          <a:ext cx="1809943" cy="904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zh-TW" altLang="en-US" sz="3300" kern="1200" dirty="0"/>
            <a:t>邏輯推理</a:t>
          </a:r>
        </a:p>
      </dsp:txBody>
      <dsp:txXfrm>
        <a:off x="3236334" y="1905018"/>
        <a:ext cx="1756931" cy="851959"/>
      </dsp:txXfrm>
    </dsp:sp>
    <dsp:sp modelId="{891B9845-DDA9-094B-BBFD-E0BBC0A403A5}">
      <dsp:nvSpPr>
        <dsp:cNvPr id="0" name=""/>
        <dsp:cNvSpPr/>
      </dsp:nvSpPr>
      <dsp:spPr>
        <a:xfrm rot="19457599">
          <a:off x="4935969" y="2052823"/>
          <a:ext cx="891580" cy="35991"/>
        </a:xfrm>
        <a:custGeom>
          <a:avLst/>
          <a:gdLst/>
          <a:ahLst/>
          <a:cxnLst/>
          <a:rect l="0" t="0" r="0" b="0"/>
          <a:pathLst>
            <a:path>
              <a:moveTo>
                <a:pt x="0" y="17995"/>
              </a:moveTo>
              <a:lnTo>
                <a:pt x="891580" y="179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5359470" y="2048529"/>
        <a:ext cx="44579" cy="44579"/>
      </dsp:txXfrm>
    </dsp:sp>
    <dsp:sp modelId="{7A76C978-327F-874D-BB4E-1DDD6455EA9B}">
      <dsp:nvSpPr>
        <dsp:cNvPr id="0" name=""/>
        <dsp:cNvSpPr/>
      </dsp:nvSpPr>
      <dsp:spPr>
        <a:xfrm>
          <a:off x="5743748" y="1358153"/>
          <a:ext cx="1809943" cy="904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zh-TW" altLang="en-US" sz="3300" kern="1200" dirty="0"/>
            <a:t>毛毛蟲棋</a:t>
          </a:r>
        </a:p>
      </dsp:txBody>
      <dsp:txXfrm>
        <a:off x="5770254" y="1384659"/>
        <a:ext cx="1756931" cy="851959"/>
      </dsp:txXfrm>
    </dsp:sp>
    <dsp:sp modelId="{B7DE2DA7-72ED-3248-A15D-7F397E5D1F4C}">
      <dsp:nvSpPr>
        <dsp:cNvPr id="0" name=""/>
        <dsp:cNvSpPr/>
      </dsp:nvSpPr>
      <dsp:spPr>
        <a:xfrm rot="2142401">
          <a:off x="4935969" y="2573181"/>
          <a:ext cx="891580" cy="35991"/>
        </a:xfrm>
        <a:custGeom>
          <a:avLst/>
          <a:gdLst/>
          <a:ahLst/>
          <a:cxnLst/>
          <a:rect l="0" t="0" r="0" b="0"/>
          <a:pathLst>
            <a:path>
              <a:moveTo>
                <a:pt x="0" y="17995"/>
              </a:moveTo>
              <a:lnTo>
                <a:pt x="891580" y="179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5359470" y="2568887"/>
        <a:ext cx="44579" cy="44579"/>
      </dsp:txXfrm>
    </dsp:sp>
    <dsp:sp modelId="{2FAFFC06-26BA-4E4B-A555-4CA447E69BC0}">
      <dsp:nvSpPr>
        <dsp:cNvPr id="0" name=""/>
        <dsp:cNvSpPr/>
      </dsp:nvSpPr>
      <dsp:spPr>
        <a:xfrm>
          <a:off x="5743748" y="2398870"/>
          <a:ext cx="1809943" cy="904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zh-TW" altLang="en-US" sz="3300" kern="1200" dirty="0"/>
            <a:t>動物將棋</a:t>
          </a:r>
        </a:p>
      </dsp:txBody>
      <dsp:txXfrm>
        <a:off x="5770254" y="2425376"/>
        <a:ext cx="1756931" cy="851959"/>
      </dsp:txXfrm>
    </dsp:sp>
    <dsp:sp modelId="{C7F77A24-A7CF-C04D-B073-D733D1BF5DEC}">
      <dsp:nvSpPr>
        <dsp:cNvPr id="0" name=""/>
        <dsp:cNvSpPr/>
      </dsp:nvSpPr>
      <dsp:spPr>
        <a:xfrm rot="2829178">
          <a:off x="2315537" y="3483809"/>
          <a:ext cx="1064604" cy="35991"/>
        </a:xfrm>
        <a:custGeom>
          <a:avLst/>
          <a:gdLst/>
          <a:ahLst/>
          <a:cxnLst/>
          <a:rect l="0" t="0" r="0" b="0"/>
          <a:pathLst>
            <a:path>
              <a:moveTo>
                <a:pt x="0" y="17995"/>
              </a:moveTo>
              <a:lnTo>
                <a:pt x="1064604" y="17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821224" y="3475189"/>
        <a:ext cx="53230" cy="53230"/>
      </dsp:txXfrm>
    </dsp:sp>
    <dsp:sp modelId="{7536C67D-06F9-2E4D-879D-8043EA7E221F}">
      <dsp:nvSpPr>
        <dsp:cNvPr id="0" name=""/>
        <dsp:cNvSpPr/>
      </dsp:nvSpPr>
      <dsp:spPr>
        <a:xfrm>
          <a:off x="3209828" y="3439588"/>
          <a:ext cx="1809943" cy="904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zh-TW" altLang="en-US" sz="3300" kern="1200" dirty="0"/>
            <a:t>空間</a:t>
          </a:r>
        </a:p>
      </dsp:txBody>
      <dsp:txXfrm>
        <a:off x="3236334" y="3466094"/>
        <a:ext cx="1756931" cy="851959"/>
      </dsp:txXfrm>
    </dsp:sp>
    <dsp:sp modelId="{1346050B-7916-3D4B-88AE-30FE7D04D9FA}">
      <dsp:nvSpPr>
        <dsp:cNvPr id="0" name=""/>
        <dsp:cNvSpPr/>
      </dsp:nvSpPr>
      <dsp:spPr>
        <a:xfrm>
          <a:off x="5019771" y="3874078"/>
          <a:ext cx="723977" cy="35991"/>
        </a:xfrm>
        <a:custGeom>
          <a:avLst/>
          <a:gdLst/>
          <a:ahLst/>
          <a:cxnLst/>
          <a:rect l="0" t="0" r="0" b="0"/>
          <a:pathLst>
            <a:path>
              <a:moveTo>
                <a:pt x="0" y="17995"/>
              </a:moveTo>
              <a:lnTo>
                <a:pt x="723977" y="179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5363660" y="3873974"/>
        <a:ext cx="36198" cy="36198"/>
      </dsp:txXfrm>
    </dsp:sp>
    <dsp:sp modelId="{4A4EA090-AB84-4C4B-BAB3-861C8A686574}">
      <dsp:nvSpPr>
        <dsp:cNvPr id="0" name=""/>
        <dsp:cNvSpPr/>
      </dsp:nvSpPr>
      <dsp:spPr>
        <a:xfrm>
          <a:off x="5743748" y="3439588"/>
          <a:ext cx="1809943" cy="904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altLang="zh-TW" sz="3300" kern="1200" dirty="0"/>
            <a:t>2D</a:t>
          </a:r>
          <a:r>
            <a:rPr lang="zh-TW" altLang="en-US" sz="3300" kern="1200" dirty="0"/>
            <a:t>魔方</a:t>
          </a:r>
        </a:p>
      </dsp:txBody>
      <dsp:txXfrm>
        <a:off x="5770254" y="3466094"/>
        <a:ext cx="1756931" cy="851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23CA-EBFD-4425-828F-B6343B152FD4}">
      <dsp:nvSpPr>
        <dsp:cNvPr id="0" name=""/>
        <dsp:cNvSpPr/>
      </dsp:nvSpPr>
      <dsp:spPr>
        <a:xfrm rot="5400000">
          <a:off x="383010" y="1816144"/>
          <a:ext cx="1144638" cy="1904652"/>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BAF38-0948-423C-97CB-C8820DF42A24}">
      <dsp:nvSpPr>
        <dsp:cNvPr id="0" name=""/>
        <dsp:cNvSpPr/>
      </dsp:nvSpPr>
      <dsp:spPr>
        <a:xfrm>
          <a:off x="191941" y="2385225"/>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altLang="zh-TW" sz="2900" kern="1200" dirty="0"/>
            <a:t>3</a:t>
          </a:r>
          <a:r>
            <a:rPr lang="zh-TW" altLang="en-US" sz="2900" kern="1200" dirty="0"/>
            <a:t>年級</a:t>
          </a:r>
          <a:endParaRPr lang="en-US" altLang="zh-TW" sz="2900" kern="1200" dirty="0"/>
        </a:p>
        <a:p>
          <a:pPr marL="0" lvl="0" indent="0" algn="l" defTabSz="1289050">
            <a:lnSpc>
              <a:spcPct val="90000"/>
            </a:lnSpc>
            <a:spcBef>
              <a:spcPct val="0"/>
            </a:spcBef>
            <a:spcAft>
              <a:spcPct val="35000"/>
            </a:spcAft>
            <a:buNone/>
          </a:pPr>
          <a:r>
            <a:rPr lang="zh-TW" altLang="en-US" sz="2900" kern="1200" dirty="0"/>
            <a:t>社會課</a:t>
          </a:r>
        </a:p>
      </dsp:txBody>
      <dsp:txXfrm>
        <a:off x="191941" y="2385225"/>
        <a:ext cx="1719530" cy="1507269"/>
      </dsp:txXfrm>
    </dsp:sp>
    <dsp:sp modelId="{A0D84D85-0CEF-4203-A98E-6FA9ABE340E1}">
      <dsp:nvSpPr>
        <dsp:cNvPr id="0" name=""/>
        <dsp:cNvSpPr/>
      </dsp:nvSpPr>
      <dsp:spPr>
        <a:xfrm>
          <a:off x="1587032" y="1675922"/>
          <a:ext cx="324439" cy="324439"/>
        </a:xfrm>
        <a:prstGeom prst="triangle">
          <a:avLst>
            <a:gd name="adj" fmla="val 100000"/>
          </a:avLst>
        </a:prstGeom>
        <a:solidFill>
          <a:schemeClr val="accent5">
            <a:hueOff val="-1655646"/>
            <a:satOff val="6635"/>
            <a:lumOff val="1438"/>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FAEAA-1840-4004-A37B-43E4A23049A0}">
      <dsp:nvSpPr>
        <dsp:cNvPr id="0" name=""/>
        <dsp:cNvSpPr/>
      </dsp:nvSpPr>
      <dsp:spPr>
        <a:xfrm rot="5400000">
          <a:off x="2488051" y="1295250"/>
          <a:ext cx="1144638" cy="1904652"/>
        </a:xfrm>
        <a:prstGeom prst="corner">
          <a:avLst>
            <a:gd name="adj1" fmla="val 16120"/>
            <a:gd name="adj2" fmla="val 16110"/>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BB15D-F584-4C00-ADD3-2F5286E145FB}">
      <dsp:nvSpPr>
        <dsp:cNvPr id="0" name=""/>
        <dsp:cNvSpPr/>
      </dsp:nvSpPr>
      <dsp:spPr>
        <a:xfrm>
          <a:off x="2296983" y="1864330"/>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altLang="zh-TW" sz="2900" kern="1200" dirty="0"/>
            <a:t>4</a:t>
          </a:r>
          <a:r>
            <a:rPr lang="zh-TW" altLang="en-US" sz="2900" kern="1200" dirty="0"/>
            <a:t>年級</a:t>
          </a:r>
          <a:endParaRPr lang="en-US" altLang="zh-TW" sz="2900" kern="1200" dirty="0"/>
        </a:p>
        <a:p>
          <a:pPr marL="0" lvl="0" indent="0" algn="l" defTabSz="1289050">
            <a:lnSpc>
              <a:spcPct val="90000"/>
            </a:lnSpc>
            <a:spcBef>
              <a:spcPct val="0"/>
            </a:spcBef>
            <a:spcAft>
              <a:spcPct val="35000"/>
            </a:spcAft>
            <a:buNone/>
          </a:pPr>
          <a:r>
            <a:rPr lang="zh-TW" altLang="en-US" sz="2900" kern="1200" dirty="0"/>
            <a:t>專題課程</a:t>
          </a:r>
        </a:p>
      </dsp:txBody>
      <dsp:txXfrm>
        <a:off x="2296983" y="1864330"/>
        <a:ext cx="1719530" cy="1507269"/>
      </dsp:txXfrm>
    </dsp:sp>
    <dsp:sp modelId="{C7A00C9C-447E-4232-80AE-FEB095F620C9}">
      <dsp:nvSpPr>
        <dsp:cNvPr id="0" name=""/>
        <dsp:cNvSpPr/>
      </dsp:nvSpPr>
      <dsp:spPr>
        <a:xfrm>
          <a:off x="3692074" y="1155027"/>
          <a:ext cx="324439" cy="324439"/>
        </a:xfrm>
        <a:prstGeom prst="triangle">
          <a:avLst>
            <a:gd name="adj" fmla="val 10000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1326BD-AAD1-41E9-A586-898B42813C73}">
      <dsp:nvSpPr>
        <dsp:cNvPr id="0" name=""/>
        <dsp:cNvSpPr/>
      </dsp:nvSpPr>
      <dsp:spPr>
        <a:xfrm rot="5400000">
          <a:off x="4593093" y="774355"/>
          <a:ext cx="1144638" cy="1904652"/>
        </a:xfrm>
        <a:prstGeom prst="corner">
          <a:avLst>
            <a:gd name="adj1" fmla="val 16120"/>
            <a:gd name="adj2" fmla="val 16110"/>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A8BCC7-CDBF-457A-A00A-D7819A3E7731}">
      <dsp:nvSpPr>
        <dsp:cNvPr id="0" name=""/>
        <dsp:cNvSpPr/>
      </dsp:nvSpPr>
      <dsp:spPr>
        <a:xfrm>
          <a:off x="4402024" y="1343436"/>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altLang="zh-TW" sz="2900" kern="1200" dirty="0"/>
            <a:t>5</a:t>
          </a:r>
          <a:r>
            <a:rPr lang="zh-TW" altLang="en-US" sz="2900" kern="1200" dirty="0"/>
            <a:t>年級</a:t>
          </a:r>
          <a:endParaRPr lang="en-US" altLang="zh-TW" sz="2900" kern="1200" dirty="0"/>
        </a:p>
        <a:p>
          <a:pPr marL="0" lvl="0" indent="0" algn="l" defTabSz="1289050">
            <a:lnSpc>
              <a:spcPct val="90000"/>
            </a:lnSpc>
            <a:spcBef>
              <a:spcPct val="0"/>
            </a:spcBef>
            <a:spcAft>
              <a:spcPct val="35000"/>
            </a:spcAft>
            <a:buNone/>
          </a:pPr>
          <a:r>
            <a:rPr lang="zh-TW" altLang="en-US" sz="2900" kern="1200" dirty="0"/>
            <a:t>小組專題</a:t>
          </a:r>
        </a:p>
      </dsp:txBody>
      <dsp:txXfrm>
        <a:off x="4402024" y="1343436"/>
        <a:ext cx="1719530" cy="1507269"/>
      </dsp:txXfrm>
    </dsp:sp>
    <dsp:sp modelId="{6DB78448-ABD9-4BA6-995E-E74705CA4122}">
      <dsp:nvSpPr>
        <dsp:cNvPr id="0" name=""/>
        <dsp:cNvSpPr/>
      </dsp:nvSpPr>
      <dsp:spPr>
        <a:xfrm>
          <a:off x="5797115" y="634133"/>
          <a:ext cx="324439" cy="324439"/>
        </a:xfrm>
        <a:prstGeom prst="triangle">
          <a:avLst>
            <a:gd name="adj" fmla="val 100000"/>
          </a:avLst>
        </a:prstGeom>
        <a:solidFill>
          <a:schemeClr val="accent5">
            <a:hueOff val="-8278230"/>
            <a:satOff val="33176"/>
            <a:lumOff val="719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32EC1-1FF6-4260-A407-8EAA73AA0684}">
      <dsp:nvSpPr>
        <dsp:cNvPr id="0" name=""/>
        <dsp:cNvSpPr/>
      </dsp:nvSpPr>
      <dsp:spPr>
        <a:xfrm rot="5400000">
          <a:off x="6698134" y="253461"/>
          <a:ext cx="1144638" cy="1904652"/>
        </a:xfrm>
        <a:prstGeom prst="corner">
          <a:avLst>
            <a:gd name="adj1" fmla="val 16120"/>
            <a:gd name="adj2" fmla="val 161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6FA6F-79C5-4BCB-BBA7-071FBCBE0C40}">
      <dsp:nvSpPr>
        <dsp:cNvPr id="0" name=""/>
        <dsp:cNvSpPr/>
      </dsp:nvSpPr>
      <dsp:spPr>
        <a:xfrm>
          <a:off x="6510069" y="936099"/>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altLang="zh-TW" sz="2900" kern="1200" dirty="0"/>
            <a:t>6</a:t>
          </a:r>
          <a:r>
            <a:rPr lang="zh-TW" altLang="en-US" sz="2900" kern="1200" dirty="0"/>
            <a:t>年級</a:t>
          </a:r>
          <a:endParaRPr lang="en-US" altLang="zh-TW" sz="2900" kern="1200" dirty="0"/>
        </a:p>
        <a:p>
          <a:pPr marL="0" lvl="0" indent="0" algn="l" defTabSz="1289050">
            <a:lnSpc>
              <a:spcPct val="90000"/>
            </a:lnSpc>
            <a:spcBef>
              <a:spcPct val="0"/>
            </a:spcBef>
            <a:spcAft>
              <a:spcPct val="35000"/>
            </a:spcAft>
            <a:buNone/>
          </a:pPr>
          <a:r>
            <a:rPr lang="zh-TW" altLang="en-US" sz="2900" kern="1200" dirty="0"/>
            <a:t>獨立研究</a:t>
          </a:r>
        </a:p>
      </dsp:txBody>
      <dsp:txXfrm>
        <a:off x="6510069" y="936099"/>
        <a:ext cx="1719530" cy="1507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3E5DB-01D3-4C00-836A-F3465B4AC3A0}">
      <dsp:nvSpPr>
        <dsp:cNvPr id="0" name=""/>
        <dsp:cNvSpPr/>
      </dsp:nvSpPr>
      <dsp:spPr>
        <a:xfrm>
          <a:off x="0" y="126999"/>
          <a:ext cx="6096000" cy="381000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6A3E2-1E2C-4C04-9999-2DA5FDB77E23}">
      <dsp:nvSpPr>
        <dsp:cNvPr id="0" name=""/>
        <dsp:cNvSpPr/>
      </dsp:nvSpPr>
      <dsp:spPr>
        <a:xfrm>
          <a:off x="774192" y="2756661"/>
          <a:ext cx="158496" cy="15849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9F6FE-8D7F-4476-86B5-8636B835B29E}">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marL="0" lvl="0" indent="0" algn="l" defTabSz="1600200">
            <a:lnSpc>
              <a:spcPct val="90000"/>
            </a:lnSpc>
            <a:spcBef>
              <a:spcPct val="0"/>
            </a:spcBef>
            <a:spcAft>
              <a:spcPct val="35000"/>
            </a:spcAft>
            <a:buNone/>
          </a:pPr>
          <a:r>
            <a:rPr lang="zh-TW" altLang="en-US" sz="3600" kern="1200" dirty="0"/>
            <a:t>發現問題</a:t>
          </a:r>
        </a:p>
      </dsp:txBody>
      <dsp:txXfrm>
        <a:off x="853440" y="2835910"/>
        <a:ext cx="1420368" cy="1101090"/>
      </dsp:txXfrm>
    </dsp:sp>
    <dsp:sp modelId="{85CE2210-79C7-44D0-8AC2-C214E2AAE1DB}">
      <dsp:nvSpPr>
        <dsp:cNvPr id="0" name=""/>
        <dsp:cNvSpPr/>
      </dsp:nvSpPr>
      <dsp:spPr>
        <a:xfrm>
          <a:off x="2173224" y="1721103"/>
          <a:ext cx="286512" cy="286512"/>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DA06F-EFDB-4E57-8E6C-E29B699E6E0F}">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marL="0" lvl="0" indent="0" algn="l" defTabSz="1600200">
            <a:lnSpc>
              <a:spcPct val="90000"/>
            </a:lnSpc>
            <a:spcBef>
              <a:spcPct val="0"/>
            </a:spcBef>
            <a:spcAft>
              <a:spcPct val="35000"/>
            </a:spcAft>
            <a:buNone/>
          </a:pPr>
          <a:r>
            <a:rPr lang="zh-TW" altLang="en-US" sz="3600" kern="1200" dirty="0"/>
            <a:t>腦力激盪</a:t>
          </a:r>
        </a:p>
      </dsp:txBody>
      <dsp:txXfrm>
        <a:off x="2316480" y="1864359"/>
        <a:ext cx="1463040" cy="2072640"/>
      </dsp:txXfrm>
    </dsp:sp>
    <dsp:sp modelId="{F3FFF63F-F13D-4352-AC75-7A075A64BDB6}">
      <dsp:nvSpPr>
        <dsp:cNvPr id="0" name=""/>
        <dsp:cNvSpPr/>
      </dsp:nvSpPr>
      <dsp:spPr>
        <a:xfrm>
          <a:off x="3855720" y="1090929"/>
          <a:ext cx="396240" cy="396240"/>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9E3AF-E046-4002-BD31-1B12F5D2E077}">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marL="0" lvl="0" indent="0" algn="l" defTabSz="1600200">
            <a:lnSpc>
              <a:spcPct val="90000"/>
            </a:lnSpc>
            <a:spcBef>
              <a:spcPct val="0"/>
            </a:spcBef>
            <a:spcAft>
              <a:spcPct val="35000"/>
            </a:spcAft>
            <a:buNone/>
          </a:pPr>
          <a:r>
            <a:rPr lang="zh-TW" altLang="en-US" sz="3600" kern="1200" dirty="0"/>
            <a:t>實行</a:t>
          </a:r>
        </a:p>
      </dsp:txBody>
      <dsp:txXfrm>
        <a:off x="4053840" y="1289049"/>
        <a:ext cx="1463040" cy="2647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A5DF9-9211-465D-8D40-F5E570FF617E}">
      <dsp:nvSpPr>
        <dsp:cNvPr id="0" name=""/>
        <dsp:cNvSpPr/>
      </dsp:nvSpPr>
      <dsp:spPr>
        <a:xfrm>
          <a:off x="3520082" y="1668264"/>
          <a:ext cx="1189434" cy="11894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自我學習者</a:t>
          </a:r>
        </a:p>
      </dsp:txBody>
      <dsp:txXfrm>
        <a:off x="3694271" y="1842453"/>
        <a:ext cx="841056" cy="841056"/>
      </dsp:txXfrm>
    </dsp:sp>
    <dsp:sp modelId="{68A52ED8-3292-4356-92AA-5C8C21211932}">
      <dsp:nvSpPr>
        <dsp:cNvPr id="0" name=""/>
        <dsp:cNvSpPr/>
      </dsp:nvSpPr>
      <dsp:spPr>
        <a:xfrm rot="16200000">
          <a:off x="3988740" y="1235348"/>
          <a:ext cx="252118" cy="4044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p>
      </dsp:txBody>
      <dsp:txXfrm>
        <a:off x="4026558" y="1354047"/>
        <a:ext cx="176483" cy="242645"/>
      </dsp:txXfrm>
    </dsp:sp>
    <dsp:sp modelId="{6394E297-C3E8-4774-BCBF-EF5AC2C021A9}">
      <dsp:nvSpPr>
        <dsp:cNvPr id="0" name=""/>
        <dsp:cNvSpPr/>
      </dsp:nvSpPr>
      <dsp:spPr>
        <a:xfrm>
          <a:off x="3520082" y="3134"/>
          <a:ext cx="1189434" cy="11894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老師</a:t>
          </a:r>
        </a:p>
      </dsp:txBody>
      <dsp:txXfrm>
        <a:off x="3694271" y="177323"/>
        <a:ext cx="841056" cy="841056"/>
      </dsp:txXfrm>
    </dsp:sp>
    <dsp:sp modelId="{370A8751-CF6B-4E79-881C-DB3DE3F2BE77}">
      <dsp:nvSpPr>
        <dsp:cNvPr id="0" name=""/>
        <dsp:cNvSpPr/>
      </dsp:nvSpPr>
      <dsp:spPr>
        <a:xfrm>
          <a:off x="4814170" y="2060777"/>
          <a:ext cx="252118" cy="404407"/>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p>
      </dsp:txBody>
      <dsp:txXfrm>
        <a:off x="4814170" y="2141658"/>
        <a:ext cx="176483" cy="242645"/>
      </dsp:txXfrm>
    </dsp:sp>
    <dsp:sp modelId="{598AC59A-D243-49BF-A442-A8CC3D3BAD57}">
      <dsp:nvSpPr>
        <dsp:cNvPr id="0" name=""/>
        <dsp:cNvSpPr/>
      </dsp:nvSpPr>
      <dsp:spPr>
        <a:xfrm>
          <a:off x="5185212" y="1668264"/>
          <a:ext cx="1189434" cy="1189434"/>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專家</a:t>
          </a:r>
        </a:p>
      </dsp:txBody>
      <dsp:txXfrm>
        <a:off x="5359401" y="1842453"/>
        <a:ext cx="841056" cy="841056"/>
      </dsp:txXfrm>
    </dsp:sp>
    <dsp:sp modelId="{CD1F7B58-C90C-4CCB-8D9B-CEC781E535EC}">
      <dsp:nvSpPr>
        <dsp:cNvPr id="0" name=""/>
        <dsp:cNvSpPr/>
      </dsp:nvSpPr>
      <dsp:spPr>
        <a:xfrm rot="5400000">
          <a:off x="3988740" y="2886207"/>
          <a:ext cx="252118" cy="404407"/>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p>
      </dsp:txBody>
      <dsp:txXfrm>
        <a:off x="4026558" y="2929271"/>
        <a:ext cx="176483" cy="242645"/>
      </dsp:txXfrm>
    </dsp:sp>
    <dsp:sp modelId="{3AB5524B-6126-4ACE-A07E-95D26BE65695}">
      <dsp:nvSpPr>
        <dsp:cNvPr id="0" name=""/>
        <dsp:cNvSpPr/>
      </dsp:nvSpPr>
      <dsp:spPr>
        <a:xfrm>
          <a:off x="3520082" y="3333394"/>
          <a:ext cx="1189434" cy="1189434"/>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圖書館</a:t>
          </a:r>
        </a:p>
      </dsp:txBody>
      <dsp:txXfrm>
        <a:off x="3694271" y="3507583"/>
        <a:ext cx="841056" cy="841056"/>
      </dsp:txXfrm>
    </dsp:sp>
    <dsp:sp modelId="{9952A655-BA19-4B8E-B391-A3F477407D43}">
      <dsp:nvSpPr>
        <dsp:cNvPr id="0" name=""/>
        <dsp:cNvSpPr/>
      </dsp:nvSpPr>
      <dsp:spPr>
        <a:xfrm rot="10800000">
          <a:off x="3163311" y="2060777"/>
          <a:ext cx="252118" cy="404407"/>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p>
      </dsp:txBody>
      <dsp:txXfrm rot="10800000">
        <a:off x="3238946" y="2141658"/>
        <a:ext cx="176483" cy="242645"/>
      </dsp:txXfrm>
    </dsp:sp>
    <dsp:sp modelId="{7BECC37C-7389-405B-969D-17961F982772}">
      <dsp:nvSpPr>
        <dsp:cNvPr id="0" name=""/>
        <dsp:cNvSpPr/>
      </dsp:nvSpPr>
      <dsp:spPr>
        <a:xfrm>
          <a:off x="1854952" y="1668264"/>
          <a:ext cx="1189434" cy="118943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網際</a:t>
          </a:r>
          <a:endParaRPr lang="en-US" altLang="zh-TW" sz="2000" kern="1200" dirty="0"/>
        </a:p>
        <a:p>
          <a:pPr marL="0" lvl="0" indent="0" algn="ctr" defTabSz="889000">
            <a:lnSpc>
              <a:spcPct val="90000"/>
            </a:lnSpc>
            <a:spcBef>
              <a:spcPct val="0"/>
            </a:spcBef>
            <a:spcAft>
              <a:spcPct val="35000"/>
            </a:spcAft>
            <a:buNone/>
          </a:pPr>
          <a:r>
            <a:rPr lang="zh-TW" altLang="en-US" sz="2000" kern="1200" dirty="0"/>
            <a:t>網絡</a:t>
          </a:r>
        </a:p>
      </dsp:txBody>
      <dsp:txXfrm>
        <a:off x="2029141" y="1842453"/>
        <a:ext cx="841056" cy="841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11552-3176-5B42-A648-F4D08B75FE5E}">
      <dsp:nvSpPr>
        <dsp:cNvPr id="0" name=""/>
        <dsp:cNvSpPr/>
      </dsp:nvSpPr>
      <dsp:spPr>
        <a:xfrm>
          <a:off x="2379359"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623511" y="1274687"/>
        <a:ext cx="27310" cy="5462"/>
      </dsp:txXfrm>
    </dsp:sp>
    <dsp:sp modelId="{E3837220-2297-8549-92DE-8965D5ABC65A}">
      <dsp:nvSpPr>
        <dsp:cNvPr id="0" name=""/>
        <dsp:cNvSpPr/>
      </dsp:nvSpPr>
      <dsp:spPr>
        <a:xfrm>
          <a:off x="6308" y="564963"/>
          <a:ext cx="2374850" cy="14249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初試通過</a:t>
          </a:r>
          <a:endParaRPr lang="en-US" altLang="zh-TW" sz="3200" kern="1200" dirty="0"/>
        </a:p>
      </dsp:txBody>
      <dsp:txXfrm>
        <a:off x="6308" y="564963"/>
        <a:ext cx="2374850" cy="1424910"/>
      </dsp:txXfrm>
    </dsp:sp>
    <dsp:sp modelId="{5CF95944-2E79-8B44-ABD3-91ED556D061F}">
      <dsp:nvSpPr>
        <dsp:cNvPr id="0" name=""/>
        <dsp:cNvSpPr/>
      </dsp:nvSpPr>
      <dsp:spPr>
        <a:xfrm>
          <a:off x="5300425" y="123169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5544577" y="1274687"/>
        <a:ext cx="27310" cy="5462"/>
      </dsp:txXfrm>
    </dsp:sp>
    <dsp:sp modelId="{EDCB63B0-8E17-774A-9FEF-B8655D3C8A52}">
      <dsp:nvSpPr>
        <dsp:cNvPr id="0" name=""/>
        <dsp:cNvSpPr/>
      </dsp:nvSpPr>
      <dsp:spPr>
        <a:xfrm>
          <a:off x="2927374" y="564963"/>
          <a:ext cx="2374850" cy="14249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複試</a:t>
          </a:r>
        </a:p>
      </dsp:txBody>
      <dsp:txXfrm>
        <a:off x="2927374" y="564963"/>
        <a:ext cx="2374850" cy="1424910"/>
      </dsp:txXfrm>
    </dsp:sp>
    <dsp:sp modelId="{2E2251FD-3E76-7C4D-87AC-4660F3BBD2D0}">
      <dsp:nvSpPr>
        <dsp:cNvPr id="0" name=""/>
        <dsp:cNvSpPr/>
      </dsp:nvSpPr>
      <dsp:spPr>
        <a:xfrm>
          <a:off x="1193734" y="1988073"/>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3968109" y="2243150"/>
        <a:ext cx="293380" cy="5462"/>
      </dsp:txXfrm>
    </dsp:sp>
    <dsp:sp modelId="{C95AF7B1-36B3-0548-8F3F-2520E6683513}">
      <dsp:nvSpPr>
        <dsp:cNvPr id="0" name=""/>
        <dsp:cNvSpPr/>
      </dsp:nvSpPr>
      <dsp:spPr>
        <a:xfrm>
          <a:off x="5848440" y="564963"/>
          <a:ext cx="2374850" cy="14249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複試通過</a:t>
          </a:r>
        </a:p>
      </dsp:txBody>
      <dsp:txXfrm>
        <a:off x="5848440" y="564963"/>
        <a:ext cx="2374850" cy="1424910"/>
      </dsp:txXfrm>
    </dsp:sp>
    <dsp:sp modelId="{88CC7993-5CB4-5C44-8F14-9F95531E30F1}">
      <dsp:nvSpPr>
        <dsp:cNvPr id="0" name=""/>
        <dsp:cNvSpPr/>
      </dsp:nvSpPr>
      <dsp:spPr>
        <a:xfrm>
          <a:off x="2379359" y="320282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623511" y="3245813"/>
        <a:ext cx="27310" cy="5462"/>
      </dsp:txXfrm>
    </dsp:sp>
    <dsp:sp modelId="{8B2E0829-3348-A248-857E-6DE0C60B9A50}">
      <dsp:nvSpPr>
        <dsp:cNvPr id="0" name=""/>
        <dsp:cNvSpPr/>
      </dsp:nvSpPr>
      <dsp:spPr>
        <a:xfrm>
          <a:off x="6308" y="2536089"/>
          <a:ext cx="2374850" cy="14249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報到</a:t>
          </a:r>
        </a:p>
      </dsp:txBody>
      <dsp:txXfrm>
        <a:off x="6308" y="2536089"/>
        <a:ext cx="2374850" cy="1424910"/>
      </dsp:txXfrm>
    </dsp:sp>
    <dsp:sp modelId="{F820624C-C93E-8F45-A171-66D6F55EB744}">
      <dsp:nvSpPr>
        <dsp:cNvPr id="0" name=""/>
        <dsp:cNvSpPr/>
      </dsp:nvSpPr>
      <dsp:spPr>
        <a:xfrm>
          <a:off x="5300425" y="320282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5544577" y="3245813"/>
        <a:ext cx="27310" cy="5462"/>
      </dsp:txXfrm>
    </dsp:sp>
    <dsp:sp modelId="{1CB2537B-EA8A-2E48-B457-21F98FB529C6}">
      <dsp:nvSpPr>
        <dsp:cNvPr id="0" name=""/>
        <dsp:cNvSpPr/>
      </dsp:nvSpPr>
      <dsp:spPr>
        <a:xfrm>
          <a:off x="2927374" y="2536089"/>
          <a:ext cx="2374850" cy="14249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ＩＧＰ</a:t>
          </a:r>
        </a:p>
      </dsp:txBody>
      <dsp:txXfrm>
        <a:off x="2927374" y="2536089"/>
        <a:ext cx="2374850" cy="1424910"/>
      </dsp:txXfrm>
    </dsp:sp>
    <dsp:sp modelId="{F9BA3B9E-FAB3-2E45-9F08-8AAAF565CC25}">
      <dsp:nvSpPr>
        <dsp:cNvPr id="0" name=""/>
        <dsp:cNvSpPr/>
      </dsp:nvSpPr>
      <dsp:spPr>
        <a:xfrm>
          <a:off x="5848440" y="2536089"/>
          <a:ext cx="2374850" cy="14249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t>相關安排等</a:t>
          </a:r>
        </a:p>
      </dsp:txBody>
      <dsp:txXfrm>
        <a:off x="5848440" y="2536089"/>
        <a:ext cx="2374850" cy="14249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94C12-31CF-4981-B6D6-740041C66650}" type="datetimeFigureOut">
              <a:rPr lang="zh-TW" altLang="en-US" smtClean="0"/>
              <a:t>2019/2/20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7EE8E-FCD8-4204-82EF-77066B7863E3}" type="slidenum">
              <a:rPr lang="zh-TW" altLang="en-US" smtClean="0"/>
              <a:t>‹#›</a:t>
            </a:fld>
            <a:endParaRPr lang="zh-TW" altLang="en-US"/>
          </a:p>
        </p:txBody>
      </p:sp>
    </p:spTree>
    <p:extLst>
      <p:ext uri="{BB962C8B-B14F-4D97-AF65-F5344CB8AC3E}">
        <p14:creationId xmlns:p14="http://schemas.microsoft.com/office/powerpoint/2010/main" val="46693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自我介紹與學生人數現況與普班學生融入教學</a:t>
            </a:r>
          </a:p>
        </p:txBody>
      </p:sp>
      <p:sp>
        <p:nvSpPr>
          <p:cNvPr id="4" name="投影片編號版面配置區 3"/>
          <p:cNvSpPr>
            <a:spLocks noGrp="1"/>
          </p:cNvSpPr>
          <p:nvPr>
            <p:ph type="sldNum" sz="quarter" idx="10"/>
          </p:nvPr>
        </p:nvSpPr>
        <p:spPr/>
        <p:txBody>
          <a:bodyPr/>
          <a:lstStyle/>
          <a:p>
            <a:fld id="{AAE7EE8E-FCD8-4204-82EF-77066B7863E3}" type="slidenum">
              <a:rPr lang="zh-TW" altLang="en-US" smtClean="0"/>
              <a:t>1</a:t>
            </a:fld>
            <a:endParaRPr lang="zh-TW" altLang="en-US"/>
          </a:p>
        </p:txBody>
      </p:sp>
    </p:spTree>
    <p:extLst>
      <p:ext uri="{BB962C8B-B14F-4D97-AF65-F5344CB8AC3E}">
        <p14:creationId xmlns:p14="http://schemas.microsoft.com/office/powerpoint/2010/main" val="398162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zh-TW" altLang="en-US" dirty="0"/>
              <a:t>為了讓孩子能保有研究的興趣與動機之餘，還能有基本的研究技能，我們針對這些需求設計相關課程。</a:t>
            </a:r>
            <a:br>
              <a:rPr kumimoji="1" lang="en-US" altLang="zh-TW" dirty="0"/>
            </a:br>
            <a:r>
              <a:rPr kumimoji="1" lang="zh-TW" altLang="en-US" dirty="0"/>
              <a:t>第一考量，一定是孩子的需求與差異。我們的孩子都很不一樣</a:t>
            </a:r>
            <a:r>
              <a:rPr kumimoji="1" lang="mr-IN" altLang="zh-TW" dirty="0"/>
              <a:t>…</a:t>
            </a:r>
            <a:br>
              <a:rPr kumimoji="1" lang="en-US" altLang="zh-TW" dirty="0"/>
            </a:br>
            <a:r>
              <a:rPr kumimoji="1" lang="zh-TW" altLang="en-US" dirty="0"/>
              <a:t>再是為了孩子的發展尋找舞台，會有很多研究課程與機會。為什麼他的頭皮屑比較多？為什麼這個一直掉？好多好多為什麼，都可以當作孩子研究的題目。</a:t>
            </a:r>
          </a:p>
          <a:p>
            <a:r>
              <a:rPr kumimoji="1" lang="zh-TW" altLang="en-US" dirty="0"/>
              <a:t>如果不是理科類型，攝影展、小說</a:t>
            </a:r>
            <a:r>
              <a:rPr kumimoji="1" lang="mr-IN" altLang="zh-TW" dirty="0"/>
              <a:t>…</a:t>
            </a:r>
            <a:r>
              <a:rPr kumimoji="1" lang="zh-TW" altLang="en-US" dirty="0"/>
              <a:t>等都可以當作他們獨立研究的作品。</a:t>
            </a:r>
            <a:br>
              <a:rPr kumimoji="1" lang="en-US" altLang="zh-TW" dirty="0"/>
            </a:br>
            <a:br>
              <a:rPr kumimoji="1" lang="en-US" altLang="zh-TW" dirty="0"/>
            </a:br>
            <a:r>
              <a:rPr kumimoji="1" lang="zh-TW" altLang="en-US" dirty="0"/>
              <a:t>為此，我們把孩子需要的技能融入在課程中，或是獨立安排時間給孩子有思考與研究的空間。為了讓孩子有探索興趣的機會，一定也會有多樣的課程主題，內容也會有許多挑戰性課程</a:t>
            </a:r>
          </a:p>
        </p:txBody>
      </p:sp>
      <p:sp>
        <p:nvSpPr>
          <p:cNvPr id="4" name="投影片編號版面配置區 3"/>
          <p:cNvSpPr>
            <a:spLocks noGrp="1"/>
          </p:cNvSpPr>
          <p:nvPr>
            <p:ph type="sldNum" sz="quarter" idx="10"/>
          </p:nvPr>
        </p:nvSpPr>
        <p:spPr/>
        <p:txBody>
          <a:bodyPr/>
          <a:lstStyle/>
          <a:p>
            <a:fld id="{9404FA2C-665F-924B-B182-7FFD08C45D87}" type="slidenum">
              <a:rPr kumimoji="1" lang="zh-TW" altLang="en-US" smtClean="0"/>
              <a:t>29</a:t>
            </a:fld>
            <a:endParaRPr kumimoji="1" lang="zh-TW" altLang="en-US"/>
          </a:p>
        </p:txBody>
      </p:sp>
    </p:spTree>
    <p:extLst>
      <p:ext uri="{BB962C8B-B14F-4D97-AF65-F5344CB8AC3E}">
        <p14:creationId xmlns:p14="http://schemas.microsoft.com/office/powerpoint/2010/main" val="217828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依資優教育中的三合充實模式，課程分成三類型的活動而最終目標就是為了讓學生成為真正成為問題的探究、解決者</a:t>
            </a:r>
            <a:endParaRPr lang="en-US" altLang="zh-TW" dirty="0"/>
          </a:p>
          <a:p>
            <a:r>
              <a:rPr lang="zh-TW" altLang="en-US" dirty="0"/>
              <a:t>三四年級課程設計的內涵</a:t>
            </a:r>
            <a:r>
              <a:rPr lang="en-US" altLang="zh-TW" dirty="0"/>
              <a:t>….</a:t>
            </a:r>
          </a:p>
          <a:p>
            <a:r>
              <a:rPr lang="zh-TW" altLang="en-US" dirty="0"/>
              <a:t>其實所以五六年級將會進行獨立研究，在老師的引導下進行自主學習，成為自主學習者</a:t>
            </a:r>
            <a:endParaRPr lang="en-US" altLang="zh-TW" dirty="0"/>
          </a:p>
          <a:p>
            <a:r>
              <a:rPr lang="zh-TW" altLang="en-US" dirty="0"/>
              <a:t>另外在五年級的階段會嘗試讓他們進行跨領域專題的常識，希望能跳脫一貫的單科課程的學習，以連結其他課程建立屬於自己的知識網，</a:t>
            </a:r>
            <a:endParaRPr lang="en-US" altLang="zh-TW" dirty="0"/>
          </a:p>
          <a:p>
            <a:r>
              <a:rPr lang="zh-TW" altLang="en-US" dirty="0"/>
              <a:t>並著重實踐與活動後的反思，在六年級就會進行高層次的批判思考課程，</a:t>
            </a:r>
            <a:endParaRPr lang="en-US" altLang="zh-TW" dirty="0"/>
          </a:p>
          <a:p>
            <a:r>
              <a:rPr lang="zh-TW" altLang="en-US" dirty="0"/>
              <a:t>這個課程承接著跨領域專題後較深層次的問題，培養學生成為獨立的思考者</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AAE7EE8E-FCD8-4204-82EF-77066B7863E3}" type="slidenum">
              <a:rPr lang="zh-TW" altLang="en-US" smtClean="0"/>
              <a:t>2</a:t>
            </a:fld>
            <a:endParaRPr lang="zh-TW" altLang="en-US"/>
          </a:p>
        </p:txBody>
      </p:sp>
    </p:spTree>
    <p:extLst>
      <p:ext uri="{BB962C8B-B14F-4D97-AF65-F5344CB8AC3E}">
        <p14:creationId xmlns:p14="http://schemas.microsoft.com/office/powerpoint/2010/main" val="1681192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E7EE8E-FCD8-4204-82EF-77066B7863E3}" type="slidenum">
              <a:rPr lang="zh-TW" altLang="en-US" smtClean="0"/>
              <a:t>4</a:t>
            </a:fld>
            <a:endParaRPr lang="zh-TW" altLang="en-US"/>
          </a:p>
        </p:txBody>
      </p:sp>
    </p:spTree>
    <p:extLst>
      <p:ext uri="{BB962C8B-B14F-4D97-AF65-F5344CB8AC3E}">
        <p14:creationId xmlns:p14="http://schemas.microsoft.com/office/powerpoint/2010/main" val="271570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跳脫文字上的介紹，實地研究與體驗，以達成自主學習、溝通互動並最後能實踐反思</a:t>
            </a:r>
          </a:p>
        </p:txBody>
      </p:sp>
      <p:sp>
        <p:nvSpPr>
          <p:cNvPr id="4" name="投影片編號版面配置區 3"/>
          <p:cNvSpPr>
            <a:spLocks noGrp="1"/>
          </p:cNvSpPr>
          <p:nvPr>
            <p:ph type="sldNum" sz="quarter" idx="10"/>
          </p:nvPr>
        </p:nvSpPr>
        <p:spPr/>
        <p:txBody>
          <a:bodyPr/>
          <a:lstStyle/>
          <a:p>
            <a:fld id="{AAE7EE8E-FCD8-4204-82EF-77066B7863E3}" type="slidenum">
              <a:rPr lang="zh-TW" altLang="en-US" smtClean="0"/>
              <a:t>12</a:t>
            </a:fld>
            <a:endParaRPr lang="zh-TW" altLang="en-US"/>
          </a:p>
        </p:txBody>
      </p:sp>
    </p:spTree>
    <p:extLst>
      <p:ext uri="{BB962C8B-B14F-4D97-AF65-F5344CB8AC3E}">
        <p14:creationId xmlns:p14="http://schemas.microsoft.com/office/powerpoint/2010/main" val="77249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與生活做連結，接近生活周遭事物才能夠發現值得探究的議題</a:t>
            </a: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EE8E-FCD8-4204-82EF-77066B7863E3}"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12642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與生活做連結，接近生活周遭事物才能夠發現值得探究的議題</a:t>
            </a:r>
          </a:p>
        </p:txBody>
      </p:sp>
      <p:sp>
        <p:nvSpPr>
          <p:cNvPr id="4" name="投影片編號版面配置區 3"/>
          <p:cNvSpPr>
            <a:spLocks noGrp="1"/>
          </p:cNvSpPr>
          <p:nvPr>
            <p:ph type="sldNum" sz="quarter" idx="10"/>
          </p:nvPr>
        </p:nvSpPr>
        <p:spPr/>
        <p:txBody>
          <a:bodyPr/>
          <a:lstStyle/>
          <a:p>
            <a:fld id="{AAE7EE8E-FCD8-4204-82EF-77066B7863E3}" type="slidenum">
              <a:rPr lang="zh-TW" altLang="en-US" smtClean="0"/>
              <a:t>16</a:t>
            </a:fld>
            <a:endParaRPr lang="zh-TW" altLang="en-US"/>
          </a:p>
        </p:txBody>
      </p:sp>
    </p:spTree>
    <p:extLst>
      <p:ext uri="{BB962C8B-B14F-4D97-AF65-F5344CB8AC3E}">
        <p14:creationId xmlns:p14="http://schemas.microsoft.com/office/powerpoint/2010/main" val="1588131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訪談前的準備：希望他們能自行搜尋關於陶笛的資料，並加以整理</a:t>
            </a:r>
            <a:endParaRPr lang="en-US" altLang="zh-TW" dirty="0"/>
          </a:p>
          <a:p>
            <a:r>
              <a:rPr lang="zh-TW" altLang="en-US" dirty="0"/>
              <a:t>                         擬出訪問大綱，並訓練他們與他人溝通互動的能力，其中還有如何扮演一位專業的訪問者</a:t>
            </a:r>
            <a:endParaRPr lang="en-US" altLang="zh-TW" dirty="0"/>
          </a:p>
          <a:p>
            <a:r>
              <a:rPr lang="zh-TW" altLang="en-US" dirty="0"/>
              <a:t>                         其中的禮儀及態度是我們想給予孩子們最重要的教育</a:t>
            </a:r>
            <a:endParaRPr lang="en-US" altLang="zh-TW" dirty="0"/>
          </a:p>
          <a:p>
            <a:r>
              <a:rPr lang="zh-TW" altLang="en-US" dirty="0"/>
              <a:t>訪談後：如何將這些珍貴的第一手資料和體驗上台分享給其他人，以及如何呈現</a:t>
            </a:r>
            <a:r>
              <a:rPr lang="en-US" altLang="zh-TW" dirty="0"/>
              <a:t>…</a:t>
            </a:r>
          </a:p>
        </p:txBody>
      </p:sp>
      <p:sp>
        <p:nvSpPr>
          <p:cNvPr id="4" name="投影片編號版面配置區 3"/>
          <p:cNvSpPr>
            <a:spLocks noGrp="1"/>
          </p:cNvSpPr>
          <p:nvPr>
            <p:ph type="sldNum" sz="quarter" idx="10"/>
          </p:nvPr>
        </p:nvSpPr>
        <p:spPr/>
        <p:txBody>
          <a:bodyPr/>
          <a:lstStyle/>
          <a:p>
            <a:fld id="{AAE7EE8E-FCD8-4204-82EF-77066B7863E3}" type="slidenum">
              <a:rPr lang="zh-TW" altLang="en-US" smtClean="0"/>
              <a:t>17</a:t>
            </a:fld>
            <a:endParaRPr lang="zh-TW" altLang="en-US"/>
          </a:p>
        </p:txBody>
      </p:sp>
    </p:spTree>
    <p:extLst>
      <p:ext uri="{BB962C8B-B14F-4D97-AF65-F5344CB8AC3E}">
        <p14:creationId xmlns:p14="http://schemas.microsoft.com/office/powerpoint/2010/main" val="300555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兩人利用自己的優勢互相合作</a:t>
            </a:r>
          </a:p>
        </p:txBody>
      </p:sp>
      <p:sp>
        <p:nvSpPr>
          <p:cNvPr id="4" name="投影片編號版面配置區 3"/>
          <p:cNvSpPr>
            <a:spLocks noGrp="1"/>
          </p:cNvSpPr>
          <p:nvPr>
            <p:ph type="sldNum" sz="quarter" idx="10"/>
          </p:nvPr>
        </p:nvSpPr>
        <p:spPr/>
        <p:txBody>
          <a:bodyPr/>
          <a:lstStyle/>
          <a:p>
            <a:fld id="{AAE7EE8E-FCD8-4204-82EF-77066B7863E3}" type="slidenum">
              <a:rPr lang="zh-TW" altLang="en-US" smtClean="0"/>
              <a:t>21</a:t>
            </a:fld>
            <a:endParaRPr lang="zh-TW" altLang="en-US"/>
          </a:p>
        </p:txBody>
      </p:sp>
    </p:spTree>
    <p:extLst>
      <p:ext uri="{BB962C8B-B14F-4D97-AF65-F5344CB8AC3E}">
        <p14:creationId xmlns:p14="http://schemas.microsoft.com/office/powerpoint/2010/main" val="114323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9404FA2C-665F-924B-B182-7FFD08C45D87}" type="slidenum">
              <a:rPr kumimoji="1" lang="zh-TW" altLang="en-US" smtClean="0"/>
              <a:t>26</a:t>
            </a:fld>
            <a:endParaRPr kumimoji="1" lang="zh-TW" altLang="en-US"/>
          </a:p>
        </p:txBody>
      </p:sp>
    </p:spTree>
    <p:extLst>
      <p:ext uri="{BB962C8B-B14F-4D97-AF65-F5344CB8AC3E}">
        <p14:creationId xmlns:p14="http://schemas.microsoft.com/office/powerpoint/2010/main" val="403855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BA019A0-5FF6-4301-9915-A961349BF53F}" type="datetimeFigureOut">
              <a:rPr lang="zh-TW" altLang="en-US" smtClean="0"/>
              <a:t>2019/2/20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C3BAB33-0BF0-4205-993A-0F5BE7BAD0F7}" type="slidenum">
              <a:rPr lang="zh-TW" altLang="en-US" smtClean="0"/>
              <a:t>‹#›</a:t>
            </a:fld>
            <a:endParaRPr lang="zh-TW" altLang="en-US"/>
          </a:p>
        </p:txBody>
      </p:sp>
    </p:spTree>
    <p:extLst>
      <p:ext uri="{BB962C8B-B14F-4D97-AF65-F5344CB8AC3E}">
        <p14:creationId xmlns:p14="http://schemas.microsoft.com/office/powerpoint/2010/main" val="369623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BA019A0-5FF6-4301-9915-A961349BF53F}" type="datetimeFigureOut">
              <a:rPr lang="zh-TW" altLang="en-US" smtClean="0"/>
              <a:t>2019/2/20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C3BAB33-0BF0-4205-993A-0F5BE7BAD0F7}" type="slidenum">
              <a:rPr lang="zh-TW" altLang="en-US" smtClean="0"/>
              <a:t>‹#›</a:t>
            </a:fld>
            <a:endParaRPr lang="zh-TW" altLang="en-US"/>
          </a:p>
        </p:txBody>
      </p:sp>
    </p:spTree>
    <p:extLst>
      <p:ext uri="{BB962C8B-B14F-4D97-AF65-F5344CB8AC3E}">
        <p14:creationId xmlns:p14="http://schemas.microsoft.com/office/powerpoint/2010/main" val="48467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BA019A0-5FF6-4301-9915-A961349BF53F}" type="datetimeFigureOut">
              <a:rPr lang="zh-TW" altLang="en-US" smtClean="0"/>
              <a:t>2019/2/20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C3BAB33-0BF0-4205-993A-0F5BE7BAD0F7}" type="slidenum">
              <a:rPr lang="zh-TW" altLang="en-US" smtClean="0"/>
              <a:t>‹#›</a:t>
            </a:fld>
            <a:endParaRPr lang="zh-TW" altLang="en-US"/>
          </a:p>
        </p:txBody>
      </p:sp>
    </p:spTree>
    <p:extLst>
      <p:ext uri="{BB962C8B-B14F-4D97-AF65-F5344CB8AC3E}">
        <p14:creationId xmlns:p14="http://schemas.microsoft.com/office/powerpoint/2010/main" val="326811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BA019A0-5FF6-4301-9915-A961349BF53F}" type="datetimeFigureOut">
              <a:rPr lang="zh-TW" altLang="en-US" smtClean="0"/>
              <a:t>2019/2/20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C3BAB33-0BF0-4205-993A-0F5BE7BAD0F7}" type="slidenum">
              <a:rPr lang="zh-TW" altLang="en-US" smtClean="0"/>
              <a:t>‹#›</a:t>
            </a:fld>
            <a:endParaRPr lang="zh-TW" altLang="en-US"/>
          </a:p>
        </p:txBody>
      </p:sp>
    </p:spTree>
    <p:extLst>
      <p:ext uri="{BB962C8B-B14F-4D97-AF65-F5344CB8AC3E}">
        <p14:creationId xmlns:p14="http://schemas.microsoft.com/office/powerpoint/2010/main" val="180813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BA019A0-5FF6-4301-9915-A961349BF53F}" type="datetimeFigureOut">
              <a:rPr lang="zh-TW" altLang="en-US" smtClean="0"/>
              <a:t>2019/2/20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C3BAB33-0BF0-4205-993A-0F5BE7BAD0F7}" type="slidenum">
              <a:rPr lang="zh-TW" altLang="en-US" smtClean="0"/>
              <a:t>‹#›</a:t>
            </a:fld>
            <a:endParaRPr lang="zh-TW" altLang="en-US"/>
          </a:p>
        </p:txBody>
      </p:sp>
    </p:spTree>
    <p:extLst>
      <p:ext uri="{BB962C8B-B14F-4D97-AF65-F5344CB8AC3E}">
        <p14:creationId xmlns:p14="http://schemas.microsoft.com/office/powerpoint/2010/main" val="413889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0BA019A0-5FF6-4301-9915-A961349BF53F}" type="datetimeFigureOut">
              <a:rPr lang="zh-TW" altLang="en-US" smtClean="0"/>
              <a:t>2019/2/20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C3BAB33-0BF0-4205-993A-0F5BE7BAD0F7}" type="slidenum">
              <a:rPr lang="zh-TW" altLang="en-US" smtClean="0"/>
              <a:t>‹#›</a:t>
            </a:fld>
            <a:endParaRPr lang="zh-TW" altLang="en-US"/>
          </a:p>
        </p:txBody>
      </p:sp>
    </p:spTree>
    <p:extLst>
      <p:ext uri="{BB962C8B-B14F-4D97-AF65-F5344CB8AC3E}">
        <p14:creationId xmlns:p14="http://schemas.microsoft.com/office/powerpoint/2010/main" val="302809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0BA019A0-5FF6-4301-9915-A961349BF53F}" type="datetimeFigureOut">
              <a:rPr lang="zh-TW" altLang="en-US" smtClean="0"/>
              <a:t>2019/2/20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C3BAB33-0BF0-4205-993A-0F5BE7BAD0F7}" type="slidenum">
              <a:rPr lang="zh-TW" altLang="en-US" smtClean="0"/>
              <a:t>‹#›</a:t>
            </a:fld>
            <a:endParaRPr lang="zh-TW" altLang="en-US"/>
          </a:p>
        </p:txBody>
      </p:sp>
    </p:spTree>
    <p:extLst>
      <p:ext uri="{BB962C8B-B14F-4D97-AF65-F5344CB8AC3E}">
        <p14:creationId xmlns:p14="http://schemas.microsoft.com/office/powerpoint/2010/main" val="175392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BA019A0-5FF6-4301-9915-A961349BF53F}" type="datetimeFigureOut">
              <a:rPr lang="zh-TW" altLang="en-US" smtClean="0"/>
              <a:t>2019/2/20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C3BAB33-0BF0-4205-993A-0F5BE7BAD0F7}" type="slidenum">
              <a:rPr lang="zh-TW" altLang="en-US" smtClean="0"/>
              <a:t>‹#›</a:t>
            </a:fld>
            <a:endParaRPr lang="zh-TW" altLang="en-US"/>
          </a:p>
        </p:txBody>
      </p:sp>
    </p:spTree>
    <p:extLst>
      <p:ext uri="{BB962C8B-B14F-4D97-AF65-F5344CB8AC3E}">
        <p14:creationId xmlns:p14="http://schemas.microsoft.com/office/powerpoint/2010/main" val="344393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BA019A0-5FF6-4301-9915-A961349BF53F}" type="datetimeFigureOut">
              <a:rPr lang="zh-TW" altLang="en-US" smtClean="0"/>
              <a:t>2019/2/20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C3BAB33-0BF0-4205-993A-0F5BE7BAD0F7}" type="slidenum">
              <a:rPr lang="zh-TW" altLang="en-US" smtClean="0"/>
              <a:t>‹#›</a:t>
            </a:fld>
            <a:endParaRPr lang="zh-TW" altLang="en-US"/>
          </a:p>
        </p:txBody>
      </p:sp>
    </p:spTree>
    <p:extLst>
      <p:ext uri="{BB962C8B-B14F-4D97-AF65-F5344CB8AC3E}">
        <p14:creationId xmlns:p14="http://schemas.microsoft.com/office/powerpoint/2010/main" val="241720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BA019A0-5FF6-4301-9915-A961349BF53F}" type="datetimeFigureOut">
              <a:rPr lang="zh-TW" altLang="en-US" smtClean="0"/>
              <a:t>2019/2/20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C3BAB33-0BF0-4205-993A-0F5BE7BAD0F7}" type="slidenum">
              <a:rPr lang="zh-TW" altLang="en-US" smtClean="0"/>
              <a:t>‹#›</a:t>
            </a:fld>
            <a:endParaRPr lang="zh-TW" altLang="en-US"/>
          </a:p>
        </p:txBody>
      </p:sp>
    </p:spTree>
    <p:extLst>
      <p:ext uri="{BB962C8B-B14F-4D97-AF65-F5344CB8AC3E}">
        <p14:creationId xmlns:p14="http://schemas.microsoft.com/office/powerpoint/2010/main" val="388962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BA019A0-5FF6-4301-9915-A961349BF53F}" type="datetimeFigureOut">
              <a:rPr lang="zh-TW" altLang="en-US" smtClean="0"/>
              <a:t>2019/2/20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C3BAB33-0BF0-4205-993A-0F5BE7BAD0F7}" type="slidenum">
              <a:rPr lang="zh-TW" altLang="en-US" smtClean="0"/>
              <a:t>‹#›</a:t>
            </a:fld>
            <a:endParaRPr lang="zh-TW" altLang="en-US"/>
          </a:p>
        </p:txBody>
      </p:sp>
    </p:spTree>
    <p:extLst>
      <p:ext uri="{BB962C8B-B14F-4D97-AF65-F5344CB8AC3E}">
        <p14:creationId xmlns:p14="http://schemas.microsoft.com/office/powerpoint/2010/main" val="85499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019A0-5FF6-4301-9915-A961349BF53F}" type="datetimeFigureOut">
              <a:rPr lang="zh-TW" altLang="en-US" smtClean="0"/>
              <a:t>2019/2/20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BAB33-0BF0-4205-993A-0F5BE7BAD0F7}" type="slidenum">
              <a:rPr lang="zh-TW" altLang="en-US" smtClean="0"/>
              <a:t>‹#›</a:t>
            </a:fld>
            <a:endParaRPr lang="zh-TW" altLang="en-US"/>
          </a:p>
        </p:txBody>
      </p:sp>
    </p:spTree>
    <p:extLst>
      <p:ext uri="{BB962C8B-B14F-4D97-AF65-F5344CB8AC3E}">
        <p14:creationId xmlns:p14="http://schemas.microsoft.com/office/powerpoint/2010/main" val="2959249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goo.gl/forms/HZQdwSnTr3qhshxh1" TargetMode="External"/><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hyperlink" Target="https://class.tn.edu.tw/modules/tad_web/action.php?WebID=6857&amp;ActionID=3594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hyperlink" Target="http://163.30.21.129/eweb/module/activephoto/index.php?home=smart&amp;sn=452&amp;sn_ids=670&amp;free_ids=67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lass.tn.edu.tw/modules/tad_web/action.php?WebID=6857&amp;ActionID=40947" TargetMode="External"/><Relationship Id="rId2" Type="http://schemas.openxmlformats.org/officeDocument/2006/relationships/hyperlink" Target="https://class.tn.edu.tw/modules/tad_web/action.php?WebID=6857&amp;ActionID=3593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photos.google.com/share/AF1QipPlJz66ItA8nFje1ue6QdJJoDZ6Rjn374oDeLNB45fyH_S-AAteAir3NcRLxwOYiw?key=WmVEdnRlSFBIWFJxd0pacF92aFFkYmJzM2F5MVB3"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creative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0"/>
            <a:ext cx="11148867" cy="7173416"/>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0" y="4365104"/>
            <a:ext cx="6609928" cy="1872208"/>
          </a:xfrm>
          <a:solidFill>
            <a:schemeClr val="bg1"/>
          </a:solidFill>
        </p:spPr>
        <p:txBody>
          <a:bodyPr>
            <a:normAutofit fontScale="90000"/>
          </a:bodyPr>
          <a:lstStyle/>
          <a:p>
            <a:r>
              <a:rPr lang="en-US" altLang="zh-TW" dirty="0">
                <a:latin typeface="華康文徵明體W4" pitchFamily="65" charset="-120"/>
                <a:ea typeface="華康文徵明體W4" pitchFamily="65" charset="-120"/>
              </a:rPr>
              <a:t>108</a:t>
            </a:r>
            <a:r>
              <a:rPr lang="zh-TW" altLang="en-US" dirty="0">
                <a:latin typeface="華康文徵明體W4" pitchFamily="65" charset="-120"/>
                <a:ea typeface="華康文徵明體W4" pitchFamily="65" charset="-120"/>
              </a:rPr>
              <a:t>學年度</a:t>
            </a:r>
            <a:br>
              <a:rPr lang="en-US" altLang="zh-TW" dirty="0">
                <a:latin typeface="華康文徵明體W4" pitchFamily="65" charset="-120"/>
                <a:ea typeface="華康文徵明體W4" pitchFamily="65" charset="-120"/>
              </a:rPr>
            </a:br>
            <a:r>
              <a:rPr lang="zh-TW" altLang="en-US" dirty="0">
                <a:latin typeface="華康文徵明體W4" pitchFamily="65" charset="-120"/>
                <a:ea typeface="華康文徵明體W4" pitchFamily="65" charset="-120"/>
              </a:rPr>
              <a:t>桃園市蘆竹區大華國小</a:t>
            </a:r>
            <a:br>
              <a:rPr lang="en-US" altLang="zh-TW" dirty="0">
                <a:latin typeface="華康文徵明體W4" pitchFamily="65" charset="-120"/>
                <a:ea typeface="華康文徵明體W4" pitchFamily="65" charset="-120"/>
              </a:rPr>
            </a:br>
            <a:r>
              <a:rPr lang="zh-TW" altLang="en-US" dirty="0">
                <a:latin typeface="華康文徵明體W4" pitchFamily="65" charset="-120"/>
                <a:ea typeface="華康文徵明體W4" pitchFamily="65" charset="-120"/>
              </a:rPr>
              <a:t>資優班課程說明</a:t>
            </a:r>
          </a:p>
        </p:txBody>
      </p:sp>
    </p:spTree>
    <p:extLst>
      <p:ext uri="{BB962C8B-B14F-4D97-AF65-F5344CB8AC3E}">
        <p14:creationId xmlns:p14="http://schemas.microsoft.com/office/powerpoint/2010/main" val="3076223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r>
              <a:rPr lang="zh-TW" altLang="en-US"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期待</a:t>
            </a:r>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65586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2420888"/>
            <a:ext cx="6120680" cy="1152128"/>
          </a:xfrm>
        </p:spPr>
        <p:txBody>
          <a:bodyPr/>
          <a:lstStyle/>
          <a:p>
            <a:r>
              <a:rPr lang="en-US" altLang="zh-TW" b="1" dirty="0">
                <a:latin typeface="華康文徵明體W4" pitchFamily="65" charset="-120"/>
                <a:ea typeface="華康文徵明體W4" pitchFamily="65" charset="-120"/>
              </a:rPr>
              <a:t>-</a:t>
            </a:r>
            <a:r>
              <a:rPr lang="zh-TW" altLang="en-US" b="1" dirty="0">
                <a:latin typeface="華康文徵明體W4" pitchFamily="65" charset="-120"/>
                <a:ea typeface="華康文徵明體W4" pitchFamily="65" charset="-120"/>
              </a:rPr>
              <a:t>社會人文課程介紹</a:t>
            </a:r>
            <a:r>
              <a:rPr lang="en-US" altLang="zh-TW" b="1" dirty="0">
                <a:latin typeface="華康文徵明體W4" pitchFamily="65" charset="-120"/>
                <a:ea typeface="華康文徵明體W4" pitchFamily="65" charset="-120"/>
              </a:rPr>
              <a:t>-</a:t>
            </a:r>
            <a:endParaRPr lang="zh-TW" altLang="en-US" b="1" dirty="0">
              <a:latin typeface="華康文徵明體W4" pitchFamily="65" charset="-120"/>
              <a:ea typeface="華康文徵明體W4" pitchFamily="65" charset="-120"/>
            </a:endParaRPr>
          </a:p>
        </p:txBody>
      </p:sp>
    </p:spTree>
    <p:extLst>
      <p:ext uri="{BB962C8B-B14F-4D97-AF65-F5344CB8AC3E}">
        <p14:creationId xmlns:p14="http://schemas.microsoft.com/office/powerpoint/2010/main" val="260546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29635" y="375072"/>
            <a:ext cx="2448272" cy="922114"/>
          </a:xfrm>
        </p:spPr>
        <p:txBody>
          <a:bodyPr>
            <a:normAutofit/>
          </a:bodyPr>
          <a:lstStyle/>
          <a:p>
            <a:r>
              <a:rPr lang="zh-TW" altLang="en-US" dirty="0">
                <a:latin typeface="華康文徵明體W4" pitchFamily="65" charset="-120"/>
                <a:ea typeface="華康文徵明體W4" pitchFamily="65" charset="-120"/>
              </a:rPr>
              <a:t>社會人文</a:t>
            </a:r>
          </a:p>
        </p:txBody>
      </p:sp>
      <p:sp>
        <p:nvSpPr>
          <p:cNvPr id="3" name="文字方塊 2"/>
          <p:cNvSpPr txBox="1"/>
          <p:nvPr/>
        </p:nvSpPr>
        <p:spPr>
          <a:xfrm>
            <a:off x="1972484" y="1700808"/>
            <a:ext cx="5256584"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sz="2400" b="1" dirty="0">
                <a:latin typeface="華康文徵明體W4" pitchFamily="65" charset="-120"/>
                <a:ea typeface="華康文徵明體W4" pitchFamily="65" charset="-120"/>
              </a:rPr>
              <a:t>為</a:t>
            </a:r>
            <a:r>
              <a:rPr lang="zh-TW" altLang="en-US" sz="2400" b="1" dirty="0">
                <a:solidFill>
                  <a:srgbClr val="FF0000"/>
                </a:solidFill>
                <a:latin typeface="華康文徵明體W4" pitchFamily="65" charset="-120"/>
                <a:ea typeface="華康文徵明體W4" pitchFamily="65" charset="-120"/>
              </a:rPr>
              <a:t>質性研究</a:t>
            </a:r>
            <a:r>
              <a:rPr lang="zh-TW" altLang="en-US" sz="2400" b="1" dirty="0">
                <a:latin typeface="華康文徵明體W4" pitchFamily="65" charset="-120"/>
                <a:ea typeface="華康文徵明體W4" pitchFamily="65" charset="-120"/>
              </a:rPr>
              <a:t>的基礎學習</a:t>
            </a:r>
          </a:p>
        </p:txBody>
      </p:sp>
      <p:sp>
        <p:nvSpPr>
          <p:cNvPr id="9" name="文字方塊 8"/>
          <p:cNvSpPr txBox="1"/>
          <p:nvPr/>
        </p:nvSpPr>
        <p:spPr>
          <a:xfrm>
            <a:off x="1665439" y="3542665"/>
            <a:ext cx="5976664" cy="646331"/>
          </a:xfrm>
          <a:prstGeom prst="rect">
            <a:avLst/>
          </a:prstGeom>
          <a:noFill/>
        </p:spPr>
        <p:txBody>
          <a:bodyPr wrap="square" rtlCol="0">
            <a:spAutoFit/>
          </a:bodyPr>
          <a:lstStyle/>
          <a:p>
            <a:r>
              <a:rPr lang="zh-TW" altLang="en-US" dirty="0"/>
              <a:t>「跳脫文字上的介紹，實地踏查與經驗人與人之間的互動，</a:t>
            </a:r>
          </a:p>
          <a:p>
            <a:endParaRPr lang="zh-TW" altLang="en-US" dirty="0"/>
          </a:p>
        </p:txBody>
      </p:sp>
      <p:sp>
        <p:nvSpPr>
          <p:cNvPr id="11" name="文字方塊 10"/>
          <p:cNvSpPr txBox="1"/>
          <p:nvPr/>
        </p:nvSpPr>
        <p:spPr>
          <a:xfrm>
            <a:off x="1680145" y="4188996"/>
            <a:ext cx="4176464" cy="369332"/>
          </a:xfrm>
          <a:prstGeom prst="rect">
            <a:avLst/>
          </a:prstGeom>
          <a:noFill/>
        </p:spPr>
        <p:txBody>
          <a:bodyPr wrap="square" rtlCol="0">
            <a:spAutoFit/>
          </a:bodyPr>
          <a:lstStyle/>
          <a:p>
            <a:r>
              <a:rPr lang="zh-TW" altLang="en-US" dirty="0">
                <a:solidFill>
                  <a:prstClr val="black"/>
                </a:solidFill>
              </a:rPr>
              <a:t>以達成自主學習、溝通互動和團隊執行</a:t>
            </a:r>
            <a:endParaRPr lang="zh-TW" altLang="en-US" sz="2800" dirty="0"/>
          </a:p>
        </p:txBody>
      </p:sp>
      <p:sp>
        <p:nvSpPr>
          <p:cNvPr id="12" name="文字方塊 11"/>
          <p:cNvSpPr txBox="1"/>
          <p:nvPr/>
        </p:nvSpPr>
        <p:spPr>
          <a:xfrm>
            <a:off x="5644892" y="4176928"/>
            <a:ext cx="3168352" cy="369332"/>
          </a:xfrm>
          <a:prstGeom prst="rect">
            <a:avLst/>
          </a:prstGeom>
          <a:noFill/>
        </p:spPr>
        <p:txBody>
          <a:bodyPr wrap="square" rtlCol="0">
            <a:spAutoFit/>
          </a:bodyPr>
          <a:lstStyle/>
          <a:p>
            <a:r>
              <a:rPr lang="zh-TW" altLang="en-US" dirty="0">
                <a:solidFill>
                  <a:prstClr val="black"/>
                </a:solidFill>
              </a:rPr>
              <a:t>，最後能實踐反思。」</a:t>
            </a:r>
            <a:endParaRPr lang="zh-TW" altLang="en-US" sz="2800" dirty="0"/>
          </a:p>
        </p:txBody>
      </p:sp>
    </p:spTree>
    <p:extLst>
      <p:ext uri="{BB962C8B-B14F-4D97-AF65-F5344CB8AC3E}">
        <p14:creationId xmlns:p14="http://schemas.microsoft.com/office/powerpoint/2010/main" val="3251432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社會人文課程安排</a:t>
            </a:r>
          </a:p>
        </p:txBody>
      </p:sp>
      <p:graphicFrame>
        <p:nvGraphicFramePr>
          <p:cNvPr id="4" name="內容版面配置區 3"/>
          <p:cNvGraphicFramePr>
            <a:graphicFrameLocks noGrp="1"/>
          </p:cNvGraphicFramePr>
          <p:nvPr>
            <p:ph idx="1"/>
            <p:extLst/>
          </p:nvPr>
        </p:nvGraphicFramePr>
        <p:xfrm>
          <a:off x="395536" y="292494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208927" y="4132494"/>
            <a:ext cx="2288428" cy="923330"/>
          </a:xfrm>
          <a:prstGeom prst="rect">
            <a:avLst/>
          </a:prstGeom>
          <a:noFill/>
        </p:spPr>
        <p:txBody>
          <a:bodyPr wrap="square" rtlCol="0">
            <a:spAutoFit/>
          </a:bodyPr>
          <a:lstStyle/>
          <a:p>
            <a:r>
              <a:rPr lang="en-US" altLang="zh-TW" dirty="0"/>
              <a:t>1.</a:t>
            </a:r>
            <a:r>
              <a:rPr lang="zh-TW" altLang="en-US" dirty="0"/>
              <a:t>情意的培養</a:t>
            </a:r>
            <a:endParaRPr lang="en-US" altLang="zh-TW" dirty="0"/>
          </a:p>
          <a:p>
            <a:r>
              <a:rPr lang="en-US" altLang="zh-TW" dirty="0"/>
              <a:t>2.</a:t>
            </a:r>
            <a:r>
              <a:rPr lang="zh-TW" altLang="en-US" dirty="0"/>
              <a:t>團隊合作之初探</a:t>
            </a:r>
            <a:endParaRPr lang="en-US" altLang="zh-TW" dirty="0"/>
          </a:p>
          <a:p>
            <a:r>
              <a:rPr lang="en-US" altLang="zh-TW" dirty="0"/>
              <a:t>3.</a:t>
            </a:r>
            <a:r>
              <a:rPr lang="zh-TW" altLang="en-US" dirty="0"/>
              <a:t>田野調查初階實作</a:t>
            </a:r>
          </a:p>
        </p:txBody>
      </p:sp>
      <p:sp>
        <p:nvSpPr>
          <p:cNvPr id="6" name="文字方塊 5"/>
          <p:cNvSpPr txBox="1"/>
          <p:nvPr/>
        </p:nvSpPr>
        <p:spPr>
          <a:xfrm>
            <a:off x="2467940" y="3645024"/>
            <a:ext cx="1958534" cy="1200329"/>
          </a:xfrm>
          <a:prstGeom prst="rect">
            <a:avLst/>
          </a:prstGeom>
          <a:noFill/>
        </p:spPr>
        <p:txBody>
          <a:bodyPr wrap="square" rtlCol="0">
            <a:spAutoFit/>
          </a:bodyPr>
          <a:lstStyle/>
          <a:p>
            <a:r>
              <a:rPr lang="en-US" altLang="zh-TW" dirty="0"/>
              <a:t>1.</a:t>
            </a:r>
            <a:r>
              <a:rPr lang="zh-TW" altLang="en-US" dirty="0"/>
              <a:t>資訊素養之培育</a:t>
            </a:r>
            <a:endParaRPr lang="en-US" altLang="zh-TW" dirty="0"/>
          </a:p>
          <a:p>
            <a:r>
              <a:rPr lang="en-US" altLang="zh-TW" dirty="0"/>
              <a:t>2.</a:t>
            </a:r>
            <a:r>
              <a:rPr lang="zh-TW" altLang="en-US" dirty="0"/>
              <a:t>口語表達訓練</a:t>
            </a:r>
            <a:endParaRPr lang="en-US" altLang="zh-TW" dirty="0"/>
          </a:p>
          <a:p>
            <a:r>
              <a:rPr lang="en-US" altLang="zh-TW" dirty="0"/>
              <a:t>3.</a:t>
            </a:r>
            <a:r>
              <a:rPr lang="zh-TW" altLang="en-US" dirty="0"/>
              <a:t>專題報告</a:t>
            </a:r>
            <a:endParaRPr lang="en-US" altLang="zh-TW" dirty="0"/>
          </a:p>
          <a:p>
            <a:endParaRPr lang="en-US" altLang="zh-TW" dirty="0"/>
          </a:p>
        </p:txBody>
      </p:sp>
      <p:sp>
        <p:nvSpPr>
          <p:cNvPr id="7" name="文字方塊 6"/>
          <p:cNvSpPr txBox="1"/>
          <p:nvPr/>
        </p:nvSpPr>
        <p:spPr>
          <a:xfrm>
            <a:off x="4532404" y="3486163"/>
            <a:ext cx="1872208" cy="646331"/>
          </a:xfrm>
          <a:prstGeom prst="rect">
            <a:avLst/>
          </a:prstGeom>
          <a:noFill/>
        </p:spPr>
        <p:txBody>
          <a:bodyPr wrap="square" rtlCol="0">
            <a:spAutoFit/>
          </a:bodyPr>
          <a:lstStyle/>
          <a:p>
            <a:pPr algn="ctr"/>
            <a:r>
              <a:rPr lang="zh-TW" altLang="en-US" dirty="0"/>
              <a:t>設計思考</a:t>
            </a:r>
            <a:endParaRPr lang="en-US" altLang="zh-TW" dirty="0"/>
          </a:p>
          <a:p>
            <a:pPr algn="ctr"/>
            <a:endParaRPr lang="en-US" altLang="zh-TW" dirty="0"/>
          </a:p>
        </p:txBody>
      </p:sp>
      <p:sp>
        <p:nvSpPr>
          <p:cNvPr id="8" name="文字方塊 7"/>
          <p:cNvSpPr txBox="1"/>
          <p:nvPr/>
        </p:nvSpPr>
        <p:spPr>
          <a:xfrm>
            <a:off x="6684907" y="2973965"/>
            <a:ext cx="1872208" cy="369332"/>
          </a:xfrm>
          <a:prstGeom prst="rect">
            <a:avLst/>
          </a:prstGeom>
          <a:noFill/>
        </p:spPr>
        <p:txBody>
          <a:bodyPr wrap="square" rtlCol="0">
            <a:spAutoFit/>
          </a:bodyPr>
          <a:lstStyle/>
          <a:p>
            <a:pPr algn="ctr"/>
            <a:r>
              <a:rPr lang="zh-TW" altLang="en-US" dirty="0"/>
              <a:t>個人研究作品</a:t>
            </a:r>
            <a:endParaRPr lang="en-US" altLang="zh-TW" dirty="0"/>
          </a:p>
        </p:txBody>
      </p:sp>
    </p:spTree>
    <p:extLst>
      <p:ext uri="{BB962C8B-B14F-4D97-AF65-F5344CB8AC3E}">
        <p14:creationId xmlns:p14="http://schemas.microsoft.com/office/powerpoint/2010/main" val="198406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noGrp="1"/>
          </p:cNvSpPr>
          <p:nvPr>
            <p:ph type="title"/>
          </p:nvPr>
        </p:nvSpPr>
        <p:spPr>
          <a:xfrm>
            <a:off x="-35244" y="188640"/>
            <a:ext cx="5940152" cy="1077218"/>
          </a:xfrm>
          <a:prstGeom prst="rect">
            <a:avLst/>
          </a:prstGeom>
          <a:noFill/>
        </p:spPr>
        <p:txBody>
          <a:bodyPr wrap="square" rtlCol="0">
            <a:spAutoFit/>
          </a:bodyPr>
          <a:lstStyle/>
          <a:p>
            <a:pPr lvl="0">
              <a:spcBef>
                <a:spcPts val="0"/>
              </a:spcBef>
            </a:pPr>
            <a:r>
              <a:rPr lang="en-US" altLang="zh-TW" sz="3200" b="1" dirty="0">
                <a:latin typeface="華康秀風體W3(P)" pitchFamily="66" charset="-120"/>
                <a:ea typeface="華康秀風體W3(P)" pitchFamily="66" charset="-120"/>
              </a:rPr>
              <a:t>3</a:t>
            </a:r>
            <a:r>
              <a:rPr lang="zh-TW" altLang="en-US" sz="3200" b="1" dirty="0">
                <a:latin typeface="華康秀風體W3(P)" pitchFamily="66" charset="-120"/>
                <a:ea typeface="華康秀風體W3(P)" pitchFamily="66" charset="-120"/>
              </a:rPr>
              <a:t>年級社會</a:t>
            </a:r>
            <a:r>
              <a:rPr lang="en-US" altLang="zh-TW" sz="3200" b="1" dirty="0">
                <a:latin typeface="華康秀風體W3(P)" pitchFamily="66" charset="-120"/>
                <a:ea typeface="華康秀風體W3(P)" pitchFamily="66" charset="-120"/>
              </a:rPr>
              <a:t>-</a:t>
            </a:r>
            <a:r>
              <a:rPr lang="zh-TW" altLang="en-US" sz="3200" b="1" dirty="0">
                <a:latin typeface="華康秀風體W3(P)" pitchFamily="66" charset="-120"/>
                <a:ea typeface="華康秀風體W3(P)" pitchFamily="66" charset="-120"/>
              </a:rPr>
              <a:t>團隊合作之初探</a:t>
            </a:r>
            <a:br>
              <a:rPr lang="en-US" altLang="zh-TW" sz="3200" b="1" dirty="0">
                <a:latin typeface="華康秀風體W3(P)" pitchFamily="66" charset="-120"/>
                <a:ea typeface="華康秀風體W3(P)" pitchFamily="66" charset="-120"/>
              </a:rPr>
            </a:br>
            <a:r>
              <a:rPr lang="zh-TW" altLang="en-US" sz="3200" b="1" dirty="0">
                <a:solidFill>
                  <a:srgbClr val="FF0000"/>
                </a:solidFill>
                <a:latin typeface="華康秀風體W3(P)" pitchFamily="66" charset="-120"/>
                <a:ea typeface="華康秀風體W3(P)" pitchFamily="66" charset="-120"/>
              </a:rPr>
              <a:t>議題</a:t>
            </a:r>
            <a:r>
              <a:rPr lang="en-US" altLang="zh-TW" sz="3200" b="1" dirty="0">
                <a:solidFill>
                  <a:srgbClr val="FF0000"/>
                </a:solidFill>
                <a:latin typeface="華康秀風體W3(P)" pitchFamily="66" charset="-120"/>
                <a:ea typeface="華康秀風體W3(P)" pitchFamily="66" charset="-120"/>
              </a:rPr>
              <a:t>-</a:t>
            </a:r>
            <a:r>
              <a:rPr lang="zh-TW" altLang="en-US" sz="3200" b="1" dirty="0">
                <a:solidFill>
                  <a:srgbClr val="FF0000"/>
                </a:solidFill>
                <a:latin typeface="華康秀風體W3(P)" pitchFamily="66" charset="-120"/>
                <a:ea typeface="華康秀風體W3(P)" pitchFamily="66" charset="-120"/>
              </a:rPr>
              <a:t>校園安全</a:t>
            </a:r>
          </a:p>
        </p:txBody>
      </p:sp>
      <p:sp>
        <p:nvSpPr>
          <p:cNvPr id="7" name="矩形 6"/>
          <p:cNvSpPr/>
          <p:nvPr/>
        </p:nvSpPr>
        <p:spPr>
          <a:xfrm>
            <a:off x="1979712" y="5589240"/>
            <a:ext cx="4203458" cy="369332"/>
          </a:xfrm>
          <a:prstGeom prst="rect">
            <a:avLst/>
          </a:prstGeom>
        </p:spPr>
        <p:txBody>
          <a:bodyPr wrap="none">
            <a:spAutoFit/>
          </a:bodyPr>
          <a:lstStyle/>
          <a:p>
            <a:r>
              <a:rPr lang="en-US" altLang="zh-TW" dirty="0">
                <a:hlinkClick r:id="rId3"/>
              </a:rPr>
              <a:t>https://</a:t>
            </a:r>
            <a:r>
              <a:rPr lang="en-US" altLang="zh-TW" dirty="0" err="1">
                <a:hlinkClick r:id="rId3"/>
              </a:rPr>
              <a:t>goo.gl</a:t>
            </a:r>
            <a:r>
              <a:rPr lang="en-US" altLang="zh-TW" dirty="0">
                <a:hlinkClick r:id="rId3"/>
              </a:rPr>
              <a:t>/forms/</a:t>
            </a:r>
            <a:r>
              <a:rPr lang="en-US" altLang="zh-TW" dirty="0" err="1">
                <a:hlinkClick r:id="rId3"/>
              </a:rPr>
              <a:t>HZQdwSnTr3qhshxh1</a:t>
            </a:r>
            <a:endParaRPr lang="zh-TW" altLang="en-US" dirty="0"/>
          </a:p>
        </p:txBody>
      </p:sp>
      <p:graphicFrame>
        <p:nvGraphicFramePr>
          <p:cNvPr id="12" name="資料庫圖表 11"/>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412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836712"/>
            <a:ext cx="566463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051720" y="5661248"/>
            <a:ext cx="4572000" cy="646331"/>
          </a:xfrm>
          <a:prstGeom prst="rect">
            <a:avLst/>
          </a:prstGeom>
        </p:spPr>
        <p:txBody>
          <a:bodyPr>
            <a:spAutoFit/>
          </a:bodyPr>
          <a:lstStyle/>
          <a:p>
            <a:r>
              <a:rPr lang="en-US" altLang="zh-TW" dirty="0">
                <a:hlinkClick r:id="rId3"/>
              </a:rPr>
              <a:t>https://</a:t>
            </a:r>
            <a:r>
              <a:rPr lang="en-US" altLang="zh-TW" dirty="0" err="1">
                <a:hlinkClick r:id="rId3"/>
              </a:rPr>
              <a:t>class.tn.edu.tw</a:t>
            </a:r>
            <a:r>
              <a:rPr lang="en-US" altLang="zh-TW" dirty="0">
                <a:hlinkClick r:id="rId3"/>
              </a:rPr>
              <a:t>/modules/</a:t>
            </a:r>
            <a:r>
              <a:rPr lang="en-US" altLang="zh-TW" dirty="0" err="1">
                <a:hlinkClick r:id="rId3"/>
              </a:rPr>
              <a:t>tad_web</a:t>
            </a:r>
            <a:r>
              <a:rPr lang="en-US" altLang="zh-TW" dirty="0">
                <a:hlinkClick r:id="rId3"/>
              </a:rPr>
              <a:t>/</a:t>
            </a:r>
            <a:r>
              <a:rPr lang="en-US" altLang="zh-TW" dirty="0" err="1">
                <a:hlinkClick r:id="rId3"/>
              </a:rPr>
              <a:t>action.php?WebID</a:t>
            </a:r>
            <a:r>
              <a:rPr lang="en-US" altLang="zh-TW" dirty="0">
                <a:hlinkClick r:id="rId3"/>
              </a:rPr>
              <a:t>=</a:t>
            </a:r>
            <a:r>
              <a:rPr lang="en-US" altLang="zh-TW" dirty="0" err="1">
                <a:hlinkClick r:id="rId3"/>
              </a:rPr>
              <a:t>6857&amp;ActionID</a:t>
            </a:r>
            <a:r>
              <a:rPr lang="en-US" altLang="zh-TW" dirty="0">
                <a:hlinkClick r:id="rId3"/>
              </a:rPr>
              <a:t>=35940</a:t>
            </a:r>
            <a:endParaRPr lang="zh-TW" altLang="en-US" dirty="0"/>
          </a:p>
        </p:txBody>
      </p:sp>
    </p:spTree>
    <p:extLst>
      <p:ext uri="{BB962C8B-B14F-4D97-AF65-F5344CB8AC3E}">
        <p14:creationId xmlns:p14="http://schemas.microsoft.com/office/powerpoint/2010/main" val="54719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noGrp="1"/>
          </p:cNvSpPr>
          <p:nvPr>
            <p:ph type="title"/>
          </p:nvPr>
        </p:nvSpPr>
        <p:spPr>
          <a:xfrm>
            <a:off x="179512" y="116632"/>
            <a:ext cx="5940152" cy="584775"/>
          </a:xfrm>
          <a:prstGeom prst="rect">
            <a:avLst/>
          </a:prstGeom>
          <a:noFill/>
        </p:spPr>
        <p:txBody>
          <a:bodyPr wrap="square" rtlCol="0">
            <a:spAutoFit/>
          </a:bodyPr>
          <a:lstStyle/>
          <a:p>
            <a:pPr lvl="0">
              <a:spcBef>
                <a:spcPts val="0"/>
              </a:spcBef>
            </a:pPr>
            <a:r>
              <a:rPr lang="en-US" altLang="zh-TW" sz="3200" b="1" dirty="0">
                <a:latin typeface="華康秀風體W3(P)" pitchFamily="66" charset="-120"/>
                <a:ea typeface="華康秀風體W3(P)" pitchFamily="66" charset="-120"/>
              </a:rPr>
              <a:t>3</a:t>
            </a:r>
            <a:r>
              <a:rPr lang="zh-TW" altLang="en-US" sz="3200" b="1" dirty="0">
                <a:latin typeface="華康秀風體W3(P)" pitchFamily="66" charset="-120"/>
                <a:ea typeface="華康秀風體W3(P)" pitchFamily="66" charset="-120"/>
              </a:rPr>
              <a:t>年級社會</a:t>
            </a:r>
            <a:r>
              <a:rPr lang="en-US" altLang="zh-TW" sz="3200" b="1" dirty="0">
                <a:latin typeface="華康秀風體W3(P)" pitchFamily="66" charset="-120"/>
                <a:ea typeface="華康秀風體W3(P)" pitchFamily="66" charset="-120"/>
              </a:rPr>
              <a:t>-</a:t>
            </a:r>
            <a:r>
              <a:rPr lang="zh-TW" altLang="en-US" sz="3200" b="1" dirty="0">
                <a:latin typeface="華康秀風體W3(P)" pitchFamily="66" charset="-120"/>
                <a:ea typeface="華康秀風體W3(P)" pitchFamily="66" charset="-120"/>
              </a:rPr>
              <a:t>大華校區田野調查</a:t>
            </a: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08" y="967417"/>
            <a:ext cx="3995936" cy="2996952"/>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717" y="967417"/>
            <a:ext cx="3995936" cy="2996952"/>
          </a:xfrm>
          <a:prstGeom prst="rect">
            <a:avLst/>
          </a:prstGeom>
        </p:spPr>
      </p:pic>
      <p:sp>
        <p:nvSpPr>
          <p:cNvPr id="9" name="文字方塊 8"/>
          <p:cNvSpPr txBox="1"/>
          <p:nvPr/>
        </p:nvSpPr>
        <p:spPr>
          <a:xfrm>
            <a:off x="827584" y="4149248"/>
            <a:ext cx="3168352" cy="523220"/>
          </a:xfrm>
          <a:prstGeom prst="rect">
            <a:avLst/>
          </a:prstGeom>
          <a:noFill/>
        </p:spPr>
        <p:txBody>
          <a:bodyPr wrap="square" rtlCol="0">
            <a:spAutoFit/>
          </a:bodyPr>
          <a:lstStyle/>
          <a:p>
            <a:r>
              <a:rPr lang="zh-TW" altLang="en-US" sz="2800" b="1" dirty="0">
                <a:latin typeface="華康秀風體W3(P)" pitchFamily="66" charset="-120"/>
                <a:ea typeface="華康秀風體W3(P)" pitchFamily="66" charset="-120"/>
              </a:rPr>
              <a:t>肥皂廠、土地公廟</a:t>
            </a:r>
          </a:p>
        </p:txBody>
      </p:sp>
      <p:sp>
        <p:nvSpPr>
          <p:cNvPr id="10" name="文字方塊 9"/>
          <p:cNvSpPr txBox="1"/>
          <p:nvPr/>
        </p:nvSpPr>
        <p:spPr>
          <a:xfrm>
            <a:off x="5804872" y="4151074"/>
            <a:ext cx="2160240" cy="523220"/>
          </a:xfrm>
          <a:prstGeom prst="rect">
            <a:avLst/>
          </a:prstGeom>
          <a:noFill/>
        </p:spPr>
        <p:txBody>
          <a:bodyPr wrap="square" rtlCol="0">
            <a:spAutoFit/>
          </a:bodyPr>
          <a:lstStyle/>
          <a:p>
            <a:pPr algn="ctr"/>
            <a:r>
              <a:rPr lang="zh-TW" altLang="en-US" sz="2800" b="1" dirty="0">
                <a:latin typeface="華康秀風體W3(P)" pitchFamily="66" charset="-120"/>
                <a:ea typeface="華康秀風體W3(P)" pitchFamily="66" charset="-120"/>
              </a:rPr>
              <a:t>陶笛廠</a:t>
            </a:r>
          </a:p>
        </p:txBody>
      </p:sp>
      <p:sp>
        <p:nvSpPr>
          <p:cNvPr id="11" name="文字方塊 10"/>
          <p:cNvSpPr txBox="1"/>
          <p:nvPr/>
        </p:nvSpPr>
        <p:spPr>
          <a:xfrm>
            <a:off x="580708" y="4941168"/>
            <a:ext cx="7776864" cy="1077218"/>
          </a:xfrm>
          <a:prstGeom prst="rect">
            <a:avLst/>
          </a:prstGeom>
          <a:noFill/>
        </p:spPr>
        <p:txBody>
          <a:bodyPr wrap="square" rtlCol="0">
            <a:spAutoFit/>
          </a:bodyPr>
          <a:lstStyle/>
          <a:p>
            <a:r>
              <a:rPr lang="zh-TW" altLang="en-US" sz="3200" b="1" dirty="0">
                <a:solidFill>
                  <a:schemeClr val="accent5">
                    <a:lumMod val="75000"/>
                  </a:schemeClr>
                </a:solidFill>
                <a:latin typeface="華康秀風體W3(P)" pitchFamily="66" charset="-120"/>
                <a:ea typeface="華康秀風體W3(P)" pitchFamily="66" charset="-120"/>
              </a:rPr>
              <a:t>深入實地狀況，激發孩子的好奇心，</a:t>
            </a:r>
            <a:endParaRPr lang="en-US" altLang="zh-TW" sz="3200" b="1" dirty="0">
              <a:solidFill>
                <a:schemeClr val="accent5">
                  <a:lumMod val="75000"/>
                </a:schemeClr>
              </a:solidFill>
              <a:latin typeface="華康秀風體W3(P)" pitchFamily="66" charset="-120"/>
              <a:ea typeface="華康秀風體W3(P)" pitchFamily="66" charset="-120"/>
            </a:endParaRPr>
          </a:p>
          <a:p>
            <a:r>
              <a:rPr lang="zh-TW" altLang="en-US" sz="3200" b="1" dirty="0">
                <a:solidFill>
                  <a:schemeClr val="accent5">
                    <a:lumMod val="75000"/>
                  </a:schemeClr>
                </a:solidFill>
                <a:latin typeface="華康秀風體W3(P)" pitchFamily="66" charset="-120"/>
                <a:ea typeface="華康秀風體W3(P)" pitchFamily="66" charset="-120"/>
              </a:rPr>
              <a:t>         選擇有興趣的主題，進行小組學習。</a:t>
            </a:r>
          </a:p>
        </p:txBody>
      </p:sp>
    </p:spTree>
    <p:extLst>
      <p:ext uri="{BB962C8B-B14F-4D97-AF65-F5344CB8AC3E}">
        <p14:creationId xmlns:p14="http://schemas.microsoft.com/office/powerpoint/2010/main" val="1589844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noGrp="1"/>
          </p:cNvSpPr>
          <p:nvPr>
            <p:ph type="title"/>
          </p:nvPr>
        </p:nvSpPr>
        <p:spPr>
          <a:xfrm>
            <a:off x="31688" y="274580"/>
            <a:ext cx="5836455" cy="584775"/>
          </a:xfrm>
          <a:prstGeom prst="rect">
            <a:avLst/>
          </a:prstGeom>
          <a:noFill/>
        </p:spPr>
        <p:txBody>
          <a:bodyPr vert="horz" wrap="square" lIns="91440" tIns="45720" rIns="91440" bIns="45720" rtlCol="0" anchor="ctr">
            <a:spAutoFit/>
          </a:bodyPr>
          <a:lstStyle/>
          <a:p>
            <a:pPr>
              <a:spcBef>
                <a:spcPts val="0"/>
              </a:spcBef>
            </a:pPr>
            <a:r>
              <a:rPr lang="en-US" altLang="zh-TW" sz="3200" b="1" dirty="0">
                <a:latin typeface="華康秀風體W3(P)" pitchFamily="66" charset="-120"/>
                <a:ea typeface="華康秀風體W3(P)" pitchFamily="66" charset="-120"/>
              </a:rPr>
              <a:t>3</a:t>
            </a:r>
            <a:r>
              <a:rPr lang="zh-TW" altLang="en-US" sz="3200" b="1" dirty="0">
                <a:latin typeface="華康秀風體W3(P)" pitchFamily="66" charset="-120"/>
                <a:ea typeface="華康秀風體W3(P)" pitchFamily="66" charset="-120"/>
              </a:rPr>
              <a:t>年級社會</a:t>
            </a:r>
            <a:r>
              <a:rPr lang="en-US" altLang="zh-TW" sz="3200" b="1" dirty="0">
                <a:latin typeface="華康秀風體W3(P)" pitchFamily="66" charset="-120"/>
                <a:ea typeface="華康秀風體W3(P)" pitchFamily="66" charset="-120"/>
              </a:rPr>
              <a:t>-</a:t>
            </a:r>
            <a:r>
              <a:rPr lang="zh-TW" altLang="en-US" sz="3200" b="1" dirty="0">
                <a:latin typeface="華康秀風體W3(P)" pitchFamily="66" charset="-120"/>
                <a:ea typeface="華康秀風體W3(P)" pitchFamily="66" charset="-120"/>
              </a:rPr>
              <a:t>主題探討大綱討論</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1170636"/>
            <a:ext cx="3491880" cy="2618910"/>
          </a:xfrm>
          <a:prstGeom prst="rect">
            <a:avLst/>
          </a:prstGeom>
        </p:spPr>
      </p:pic>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3924884"/>
            <a:ext cx="3465218" cy="2598913"/>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3940509"/>
            <a:ext cx="3444383" cy="2583288"/>
          </a:xfrm>
          <a:prstGeom prst="rect">
            <a:avLst/>
          </a:prstGeom>
        </p:spPr>
      </p:pic>
    </p:spTree>
    <p:extLst>
      <p:ext uri="{BB962C8B-B14F-4D97-AF65-F5344CB8AC3E}">
        <p14:creationId xmlns:p14="http://schemas.microsoft.com/office/powerpoint/2010/main" val="125092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noGrp="1"/>
          </p:cNvSpPr>
          <p:nvPr>
            <p:ph type="title"/>
          </p:nvPr>
        </p:nvSpPr>
        <p:spPr>
          <a:xfrm>
            <a:off x="31689" y="274580"/>
            <a:ext cx="5220072" cy="584775"/>
          </a:xfrm>
          <a:prstGeom prst="rect">
            <a:avLst/>
          </a:prstGeom>
          <a:noFill/>
        </p:spPr>
        <p:txBody>
          <a:bodyPr vert="horz" wrap="square" lIns="91440" tIns="45720" rIns="91440" bIns="45720" rtlCol="0" anchor="ctr">
            <a:spAutoFit/>
          </a:bodyPr>
          <a:lstStyle/>
          <a:p>
            <a:pPr>
              <a:spcBef>
                <a:spcPts val="0"/>
              </a:spcBef>
            </a:pPr>
            <a:r>
              <a:rPr lang="en-US" altLang="zh-TW" sz="3200" b="1" dirty="0">
                <a:latin typeface="華康秀風體W3(P)" pitchFamily="66" charset="-120"/>
                <a:ea typeface="華康秀風體W3(P)" pitchFamily="66" charset="-120"/>
              </a:rPr>
              <a:t>3</a:t>
            </a:r>
            <a:r>
              <a:rPr lang="zh-TW" altLang="en-US" sz="3200" b="1" dirty="0">
                <a:latin typeface="華康秀風體W3(P)" pitchFamily="66" charset="-120"/>
                <a:ea typeface="華康秀風體W3(P)" pitchFamily="66" charset="-120"/>
              </a:rPr>
              <a:t>年級社會</a:t>
            </a:r>
            <a:r>
              <a:rPr lang="en-US" altLang="zh-TW" sz="3200" b="1" dirty="0">
                <a:latin typeface="華康秀風體W3(P)" pitchFamily="66" charset="-120"/>
                <a:ea typeface="華康秀風體W3(P)" pitchFamily="66" charset="-120"/>
              </a:rPr>
              <a:t>-</a:t>
            </a:r>
            <a:r>
              <a:rPr lang="zh-TW" altLang="en-US" sz="3200" b="1" dirty="0">
                <a:latin typeface="華康秀風體W3(P)" pitchFamily="66" charset="-120"/>
                <a:ea typeface="華康秀風體W3(P)" pitchFamily="66" charset="-120"/>
              </a:rPr>
              <a:t>建構知識網</a:t>
            </a:r>
          </a:p>
        </p:txBody>
      </p:sp>
      <p:sp>
        <p:nvSpPr>
          <p:cNvPr id="7" name="文字方塊 6"/>
          <p:cNvSpPr txBox="1"/>
          <p:nvPr/>
        </p:nvSpPr>
        <p:spPr>
          <a:xfrm>
            <a:off x="1763688" y="4584988"/>
            <a:ext cx="5834081" cy="1384995"/>
          </a:xfrm>
          <a:prstGeom prst="rect">
            <a:avLst/>
          </a:prstGeom>
          <a:solidFill>
            <a:schemeClr val="bg1"/>
          </a:solidFill>
        </p:spPr>
        <p:txBody>
          <a:bodyPr wrap="square" rtlCol="0">
            <a:spAutoFit/>
          </a:bodyPr>
          <a:lstStyle/>
          <a:p>
            <a:r>
              <a:rPr lang="zh-TW" altLang="en-US" sz="2800" b="1" dirty="0">
                <a:solidFill>
                  <a:schemeClr val="accent2">
                    <a:lumMod val="50000"/>
                  </a:schemeClr>
                </a:solidFill>
                <a:latin typeface="華康秀風體W3(P)" pitchFamily="66" charset="-120"/>
                <a:ea typeface="華康秀風體W3(P)" pitchFamily="66" charset="-120"/>
              </a:rPr>
              <a:t>理解課本只是引發對生活的初步認知，而課本外的世界是由自己主動探索，並建立主題性的知識網。</a:t>
            </a:r>
            <a:endParaRPr lang="en-US" altLang="zh-TW" sz="2800" b="1" dirty="0">
              <a:solidFill>
                <a:schemeClr val="accent2">
                  <a:lumMod val="50000"/>
                </a:schemeClr>
              </a:solidFill>
              <a:latin typeface="華康秀風體W3(P)" pitchFamily="66" charset="-120"/>
              <a:ea typeface="華康秀風體W3(P)" pitchFamily="66"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825" y="1196752"/>
            <a:ext cx="3672408" cy="2754306"/>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715" y="1172237"/>
            <a:ext cx="3672408" cy="2754306"/>
          </a:xfrm>
          <a:prstGeom prst="rect">
            <a:avLst/>
          </a:prstGeom>
        </p:spPr>
      </p:pic>
    </p:spTree>
    <p:extLst>
      <p:ext uri="{BB962C8B-B14F-4D97-AF65-F5344CB8AC3E}">
        <p14:creationId xmlns:p14="http://schemas.microsoft.com/office/powerpoint/2010/main" val="300928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noGrp="1"/>
          </p:cNvSpPr>
          <p:nvPr>
            <p:ph type="title"/>
          </p:nvPr>
        </p:nvSpPr>
        <p:spPr>
          <a:xfrm>
            <a:off x="31689" y="274580"/>
            <a:ext cx="5220072" cy="584775"/>
          </a:xfrm>
          <a:prstGeom prst="rect">
            <a:avLst/>
          </a:prstGeom>
          <a:noFill/>
        </p:spPr>
        <p:txBody>
          <a:bodyPr vert="horz" wrap="square" lIns="91440" tIns="45720" rIns="91440" bIns="45720" rtlCol="0" anchor="ctr">
            <a:spAutoFit/>
          </a:bodyPr>
          <a:lstStyle/>
          <a:p>
            <a:pPr>
              <a:spcBef>
                <a:spcPts val="0"/>
              </a:spcBef>
            </a:pPr>
            <a:r>
              <a:rPr lang="zh-TW" altLang="en-US" sz="3200" b="1" dirty="0">
                <a:latin typeface="華康秀風體W3(P)" pitchFamily="66" charset="-120"/>
                <a:ea typeface="華康秀風體W3(P)" pitchFamily="66" charset="-120"/>
              </a:rPr>
              <a:t>三年級社會</a:t>
            </a:r>
            <a:r>
              <a:rPr lang="en-US" altLang="zh-TW" sz="3200" b="1" dirty="0">
                <a:latin typeface="華康秀風體W3(P)" pitchFamily="66" charset="-120"/>
                <a:ea typeface="華康秀風體W3(P)" pitchFamily="66" charset="-120"/>
              </a:rPr>
              <a:t>-</a:t>
            </a:r>
            <a:r>
              <a:rPr lang="zh-TW" altLang="en-US" sz="3200" b="1" dirty="0">
                <a:latin typeface="華康秀風體W3(P)" pitchFamily="66" charset="-120"/>
                <a:ea typeface="華康秀風體W3(P)" pitchFamily="66" charset="-120"/>
              </a:rPr>
              <a:t>建構知識網</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124744"/>
            <a:ext cx="6672480" cy="5004360"/>
          </a:xfrm>
          <a:prstGeom prst="rect">
            <a:avLst/>
          </a:prstGeom>
        </p:spPr>
      </p:pic>
    </p:spTree>
    <p:extLst>
      <p:ext uri="{BB962C8B-B14F-4D97-AF65-F5344CB8AC3E}">
        <p14:creationId xmlns:p14="http://schemas.microsoft.com/office/powerpoint/2010/main" val="208059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單箭頭接點 6"/>
          <p:cNvCxnSpPr/>
          <p:nvPr/>
        </p:nvCxnSpPr>
        <p:spPr>
          <a:xfrm>
            <a:off x="575556" y="1052736"/>
            <a:ext cx="8280920" cy="0"/>
          </a:xfrm>
          <a:prstGeom prst="straightConnector1">
            <a:avLst/>
          </a:prstGeom>
          <a:ln w="127000">
            <a:solidFill>
              <a:srgbClr val="00B0F0"/>
            </a:solidFill>
            <a:tailEnd type="arrow"/>
          </a:ln>
        </p:spPr>
        <p:style>
          <a:lnRef idx="1">
            <a:schemeClr val="accent6"/>
          </a:lnRef>
          <a:fillRef idx="0">
            <a:schemeClr val="accent6"/>
          </a:fillRef>
          <a:effectRef idx="0">
            <a:schemeClr val="accent6"/>
          </a:effectRef>
          <a:fontRef idx="minor">
            <a:schemeClr val="tx1"/>
          </a:fontRef>
        </p:style>
      </p:cxnSp>
      <p:sp>
        <p:nvSpPr>
          <p:cNvPr id="11" name="文字方塊 10"/>
          <p:cNvSpPr txBox="1"/>
          <p:nvPr/>
        </p:nvSpPr>
        <p:spPr>
          <a:xfrm>
            <a:off x="1187624" y="1461353"/>
            <a:ext cx="1800200" cy="461665"/>
          </a:xfrm>
          <a:prstGeom prst="rect">
            <a:avLst/>
          </a:prstGeom>
          <a:noFill/>
        </p:spPr>
        <p:txBody>
          <a:bodyPr wrap="square" rtlCol="0">
            <a:spAutoFit/>
          </a:bodyPr>
          <a:lstStyle/>
          <a:p>
            <a:pPr algn="ctr"/>
            <a:r>
              <a:rPr lang="zh-TW" altLang="en-US" sz="2400" dirty="0">
                <a:latin typeface="華康文徵明體W4" pitchFamily="65" charset="-120"/>
                <a:ea typeface="華康文徵明體W4" pitchFamily="65" charset="-120"/>
              </a:rPr>
              <a:t>三、四年級</a:t>
            </a:r>
          </a:p>
        </p:txBody>
      </p:sp>
      <p:sp>
        <p:nvSpPr>
          <p:cNvPr id="12" name="文字方塊 11"/>
          <p:cNvSpPr txBox="1"/>
          <p:nvPr/>
        </p:nvSpPr>
        <p:spPr>
          <a:xfrm>
            <a:off x="3995936" y="1461352"/>
            <a:ext cx="1231756" cy="461665"/>
          </a:xfrm>
          <a:prstGeom prst="rect">
            <a:avLst/>
          </a:prstGeom>
          <a:noFill/>
        </p:spPr>
        <p:txBody>
          <a:bodyPr wrap="square" rtlCol="0">
            <a:spAutoFit/>
          </a:bodyPr>
          <a:lstStyle/>
          <a:p>
            <a:pPr algn="ctr"/>
            <a:r>
              <a:rPr lang="zh-TW" altLang="en-US" sz="2400" dirty="0">
                <a:latin typeface="華康文徵明體W4" pitchFamily="65" charset="-120"/>
                <a:ea typeface="華康文徵明體W4" pitchFamily="65" charset="-120"/>
              </a:rPr>
              <a:t>五年級</a:t>
            </a:r>
          </a:p>
        </p:txBody>
      </p:sp>
      <p:sp>
        <p:nvSpPr>
          <p:cNvPr id="13" name="文字方塊 12"/>
          <p:cNvSpPr txBox="1"/>
          <p:nvPr/>
        </p:nvSpPr>
        <p:spPr>
          <a:xfrm>
            <a:off x="6120172" y="1461353"/>
            <a:ext cx="1800200" cy="461665"/>
          </a:xfrm>
          <a:prstGeom prst="rect">
            <a:avLst/>
          </a:prstGeom>
          <a:noFill/>
        </p:spPr>
        <p:txBody>
          <a:bodyPr wrap="square" rtlCol="0">
            <a:spAutoFit/>
          </a:bodyPr>
          <a:lstStyle/>
          <a:p>
            <a:pPr algn="ctr"/>
            <a:r>
              <a:rPr lang="zh-TW" altLang="en-US" sz="2400" dirty="0">
                <a:latin typeface="華康文徵明體W4" pitchFamily="65" charset="-120"/>
                <a:ea typeface="華康文徵明體W4" pitchFamily="65" charset="-120"/>
              </a:rPr>
              <a:t>六年級</a:t>
            </a:r>
          </a:p>
        </p:txBody>
      </p:sp>
      <p:sp>
        <p:nvSpPr>
          <p:cNvPr id="14" name="文字方塊 13"/>
          <p:cNvSpPr txBox="1"/>
          <p:nvPr/>
        </p:nvSpPr>
        <p:spPr>
          <a:xfrm>
            <a:off x="1101424" y="2176078"/>
            <a:ext cx="2268252"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zh-TW" sz="2400" dirty="0">
                <a:latin typeface="華康文徵明體W4" pitchFamily="65" charset="-120"/>
                <a:ea typeface="華康文徵明體W4" pitchFamily="65" charset="-120"/>
              </a:rPr>
              <a:t>1.</a:t>
            </a:r>
            <a:r>
              <a:rPr lang="zh-TW" altLang="en-US" sz="2400" dirty="0">
                <a:latin typeface="華康文徵明體W4" pitchFamily="65" charset="-120"/>
                <a:ea typeface="華康文徵明體W4" pitchFamily="65" charset="-120"/>
              </a:rPr>
              <a:t>數學</a:t>
            </a:r>
            <a:r>
              <a:rPr lang="en-US" altLang="zh-TW" sz="2400" dirty="0">
                <a:latin typeface="華康文徵明體W4" pitchFamily="65" charset="-120"/>
                <a:ea typeface="華康文徵明體W4" pitchFamily="65" charset="-120"/>
              </a:rPr>
              <a:t>-</a:t>
            </a:r>
            <a:r>
              <a:rPr lang="zh-TW" altLang="en-US" sz="2400" dirty="0">
                <a:latin typeface="華康文徵明體W4" pitchFamily="65" charset="-120"/>
                <a:ea typeface="華康文徵明體W4" pitchFamily="65" charset="-120"/>
              </a:rPr>
              <a:t>邏輯</a:t>
            </a:r>
            <a:endParaRPr lang="en-US" altLang="zh-TW" sz="2400" dirty="0">
              <a:latin typeface="華康文徵明體W4" pitchFamily="65" charset="-120"/>
              <a:ea typeface="華康文徵明體W4" pitchFamily="65" charset="-120"/>
            </a:endParaRPr>
          </a:p>
          <a:p>
            <a:pPr algn="ctr"/>
            <a:r>
              <a:rPr lang="en-US" altLang="zh-TW" sz="2400" dirty="0">
                <a:latin typeface="華康文徵明體W4" pitchFamily="65" charset="-120"/>
                <a:ea typeface="華康文徵明體W4" pitchFamily="65" charset="-120"/>
              </a:rPr>
              <a:t>2.</a:t>
            </a:r>
            <a:r>
              <a:rPr lang="zh-TW" altLang="en-US" sz="2400" dirty="0">
                <a:latin typeface="華康文徵明體W4" pitchFamily="65" charset="-120"/>
                <a:ea typeface="華康文徵明體W4" pitchFamily="65" charset="-120"/>
              </a:rPr>
              <a:t>社會</a:t>
            </a:r>
            <a:r>
              <a:rPr lang="en-US" altLang="zh-TW" sz="2400" dirty="0">
                <a:latin typeface="華康文徵明體W4" pitchFamily="65" charset="-120"/>
                <a:ea typeface="華康文徵明體W4" pitchFamily="65" charset="-120"/>
              </a:rPr>
              <a:t>-</a:t>
            </a:r>
            <a:r>
              <a:rPr lang="zh-TW" altLang="en-US" sz="2400" dirty="0">
                <a:latin typeface="華康文徵明體W4" pitchFamily="65" charset="-120"/>
                <a:ea typeface="華康文徵明體W4" pitchFamily="65" charset="-120"/>
              </a:rPr>
              <a:t>人文</a:t>
            </a:r>
            <a:endParaRPr lang="en-US" altLang="zh-TW" sz="2400" dirty="0">
              <a:latin typeface="華康文徵明體W4" pitchFamily="65" charset="-120"/>
              <a:ea typeface="華康文徵明體W4" pitchFamily="65" charset="-120"/>
            </a:endParaRPr>
          </a:p>
          <a:p>
            <a:pPr algn="ctr"/>
            <a:r>
              <a:rPr lang="en-US" altLang="zh-TW" sz="2400" dirty="0">
                <a:latin typeface="華康文徵明體W4" pitchFamily="65" charset="-120"/>
                <a:ea typeface="華康文徵明體W4" pitchFamily="65" charset="-120"/>
              </a:rPr>
              <a:t>3.</a:t>
            </a:r>
            <a:r>
              <a:rPr lang="zh-TW" altLang="en-US" sz="2400" dirty="0">
                <a:latin typeface="華康文徵明體W4" pitchFamily="65" charset="-120"/>
                <a:ea typeface="華康文徵明體W4" pitchFamily="65" charset="-120"/>
              </a:rPr>
              <a:t>自然</a:t>
            </a:r>
            <a:r>
              <a:rPr lang="en-US" altLang="zh-TW" sz="2400" dirty="0">
                <a:latin typeface="華康文徵明體W4" pitchFamily="65" charset="-120"/>
                <a:ea typeface="華康文徵明體W4" pitchFamily="65" charset="-120"/>
              </a:rPr>
              <a:t>-</a:t>
            </a:r>
            <a:r>
              <a:rPr lang="zh-TW" altLang="en-US" sz="2400" dirty="0">
                <a:latin typeface="華康文徵明體W4" pitchFamily="65" charset="-120"/>
                <a:ea typeface="華康文徵明體W4" pitchFamily="65" charset="-120"/>
              </a:rPr>
              <a:t>科學</a:t>
            </a:r>
            <a:endParaRPr lang="en-US" altLang="zh-TW" sz="2400" dirty="0">
              <a:latin typeface="華康文徵明體W4" pitchFamily="65" charset="-120"/>
              <a:ea typeface="華康文徵明體W4" pitchFamily="65" charset="-120"/>
            </a:endParaRPr>
          </a:p>
          <a:p>
            <a:r>
              <a:rPr lang="zh-TW" altLang="en-US" sz="2400" dirty="0">
                <a:latin typeface="華康文徵明體W4" pitchFamily="65" charset="-120"/>
                <a:ea typeface="華康文徵明體W4" pitchFamily="65" charset="-120"/>
              </a:rPr>
              <a:t>   </a:t>
            </a:r>
            <a:r>
              <a:rPr lang="en-US" altLang="zh-TW" sz="2400" dirty="0">
                <a:latin typeface="華康文徵明體W4" pitchFamily="65" charset="-120"/>
                <a:ea typeface="華康文徵明體W4" pitchFamily="65" charset="-120"/>
              </a:rPr>
              <a:t>4.</a:t>
            </a:r>
            <a:r>
              <a:rPr lang="zh-TW" altLang="en-US" sz="2400" dirty="0">
                <a:latin typeface="華康文徵明體W4" pitchFamily="65" charset="-120"/>
                <a:ea typeface="華康文徵明體W4" pitchFamily="65" charset="-120"/>
              </a:rPr>
              <a:t>語文</a:t>
            </a:r>
          </a:p>
        </p:txBody>
      </p:sp>
      <p:sp>
        <p:nvSpPr>
          <p:cNvPr id="15" name="文字方塊 14"/>
          <p:cNvSpPr txBox="1"/>
          <p:nvPr/>
        </p:nvSpPr>
        <p:spPr>
          <a:xfrm>
            <a:off x="4710012" y="2119728"/>
            <a:ext cx="2304256" cy="584775"/>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3200" dirty="0">
                <a:latin typeface="華康文徵明體W4" pitchFamily="65" charset="-120"/>
                <a:ea typeface="華康文徵明體W4" pitchFamily="65" charset="-120"/>
              </a:rPr>
              <a:t>獨立研究</a:t>
            </a:r>
            <a:endParaRPr lang="en-US" altLang="zh-TW" sz="3200" dirty="0">
              <a:latin typeface="華康文徵明體W4" pitchFamily="65" charset="-120"/>
              <a:ea typeface="華康文徵明體W4" pitchFamily="65" charset="-120"/>
            </a:endParaRPr>
          </a:p>
        </p:txBody>
      </p:sp>
      <p:sp>
        <p:nvSpPr>
          <p:cNvPr id="17" name="文字方塊 16"/>
          <p:cNvSpPr txBox="1"/>
          <p:nvPr/>
        </p:nvSpPr>
        <p:spPr>
          <a:xfrm>
            <a:off x="6141984" y="3719184"/>
            <a:ext cx="1980220"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TW" altLang="en-US" sz="2400" dirty="0">
                <a:latin typeface="華康文徵明體W4" pitchFamily="65" charset="-120"/>
                <a:ea typeface="華康文徵明體W4" pitchFamily="65" charset="-120"/>
              </a:rPr>
              <a:t>批判思考</a:t>
            </a:r>
            <a:endParaRPr lang="en-US" altLang="zh-TW" sz="2400" dirty="0">
              <a:latin typeface="華康文徵明體W4" pitchFamily="65" charset="-120"/>
              <a:ea typeface="華康文徵明體W4" pitchFamily="65" charset="-120"/>
            </a:endParaRPr>
          </a:p>
        </p:txBody>
      </p:sp>
      <p:cxnSp>
        <p:nvCxnSpPr>
          <p:cNvPr id="18" name="直線單箭頭接點 17"/>
          <p:cNvCxnSpPr/>
          <p:nvPr/>
        </p:nvCxnSpPr>
        <p:spPr>
          <a:xfrm>
            <a:off x="3405680" y="2412116"/>
            <a:ext cx="1294420"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0" name="直線單箭頭接點 19"/>
          <p:cNvCxnSpPr>
            <a:endCxn id="16" idx="1"/>
          </p:cNvCxnSpPr>
          <p:nvPr/>
        </p:nvCxnSpPr>
        <p:spPr>
          <a:xfrm>
            <a:off x="3357012" y="3291020"/>
            <a:ext cx="647210" cy="3931"/>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3" name="肘形接點 22"/>
          <p:cNvCxnSpPr>
            <a:endCxn id="17" idx="1"/>
          </p:cNvCxnSpPr>
          <p:nvPr/>
        </p:nvCxnSpPr>
        <p:spPr>
          <a:xfrm>
            <a:off x="4809836" y="3529714"/>
            <a:ext cx="1332148" cy="420303"/>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004222" y="3060188"/>
            <a:ext cx="1957742" cy="461665"/>
          </a:xfrm>
          <a:prstGeom prst="rect">
            <a:avLst/>
          </a:prstGeom>
          <a:ln>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TW" altLang="en-US" sz="2400" dirty="0">
                <a:latin typeface="華康文徵明體W4" pitchFamily="65" charset="-120"/>
                <a:ea typeface="華康文徵明體W4" pitchFamily="65" charset="-120"/>
              </a:rPr>
              <a:t>跨領域專題</a:t>
            </a:r>
            <a:endParaRPr lang="en-US" altLang="zh-TW" sz="2400" dirty="0">
              <a:latin typeface="華康文徵明體W4" pitchFamily="65" charset="-120"/>
              <a:ea typeface="華康文徵明體W4" pitchFamily="65" charset="-120"/>
            </a:endParaRPr>
          </a:p>
        </p:txBody>
      </p:sp>
      <p:cxnSp>
        <p:nvCxnSpPr>
          <p:cNvPr id="30" name="直線接點 29"/>
          <p:cNvCxnSpPr/>
          <p:nvPr/>
        </p:nvCxnSpPr>
        <p:spPr>
          <a:xfrm>
            <a:off x="877830" y="4459364"/>
            <a:ext cx="76688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22270" y="4180849"/>
            <a:ext cx="900100" cy="523220"/>
          </a:xfrm>
          <a:prstGeom prst="rect">
            <a:avLst/>
          </a:prstGeom>
          <a:noFill/>
        </p:spPr>
        <p:txBody>
          <a:bodyPr wrap="square" rtlCol="0">
            <a:spAutoFit/>
          </a:bodyPr>
          <a:lstStyle/>
          <a:p>
            <a:r>
              <a:rPr lang="zh-TW" altLang="en-US" sz="2800" b="1" dirty="0">
                <a:solidFill>
                  <a:srgbClr val="FF0000"/>
                </a:solidFill>
                <a:latin typeface="華康文徵明體W4" pitchFamily="65" charset="-120"/>
                <a:ea typeface="華康文徵明體W4" pitchFamily="65" charset="-120"/>
              </a:rPr>
              <a:t>內涵</a:t>
            </a:r>
          </a:p>
        </p:txBody>
      </p:sp>
      <p:sp>
        <p:nvSpPr>
          <p:cNvPr id="4" name="文字方塊 3"/>
          <p:cNvSpPr txBox="1"/>
          <p:nvPr/>
        </p:nvSpPr>
        <p:spPr>
          <a:xfrm>
            <a:off x="1339104" y="116632"/>
            <a:ext cx="1800200" cy="707886"/>
          </a:xfrm>
          <a:prstGeom prst="rect">
            <a:avLst/>
          </a:prstGeom>
          <a:solidFill>
            <a:schemeClr val="bg1"/>
          </a:solidFill>
          <a:ln w="19050">
            <a:solidFill>
              <a:schemeClr val="tx1"/>
            </a:solidFill>
          </a:ln>
        </p:spPr>
        <p:txBody>
          <a:bodyPr wrap="square" rtlCol="0">
            <a:spAutoFit/>
          </a:bodyPr>
          <a:lstStyle/>
          <a:p>
            <a:r>
              <a:rPr lang="zh-TW" altLang="en-US" sz="2000" b="1" dirty="0">
                <a:latin typeface="華康文徵明體W4" pitchFamily="65" charset="-120"/>
                <a:ea typeface="華康文徵明體W4" pitchFamily="65" charset="-120"/>
              </a:rPr>
              <a:t>一般探索活動</a:t>
            </a:r>
            <a:endParaRPr lang="en-US" altLang="zh-TW" sz="2000" b="1" dirty="0">
              <a:latin typeface="華康文徵明體W4" pitchFamily="65" charset="-120"/>
              <a:ea typeface="華康文徵明體W4" pitchFamily="65" charset="-120"/>
            </a:endParaRPr>
          </a:p>
          <a:p>
            <a:r>
              <a:rPr lang="zh-TW" altLang="en-US" sz="2000" b="1" dirty="0">
                <a:latin typeface="華康文徵明體W4" pitchFamily="65" charset="-120"/>
                <a:ea typeface="華康文徵明體W4" pitchFamily="65" charset="-120"/>
              </a:rPr>
              <a:t>團體訓練活動</a:t>
            </a:r>
          </a:p>
        </p:txBody>
      </p:sp>
      <p:sp>
        <p:nvSpPr>
          <p:cNvPr id="5" name="文字方塊 4"/>
          <p:cNvSpPr txBox="1"/>
          <p:nvPr/>
        </p:nvSpPr>
        <p:spPr>
          <a:xfrm>
            <a:off x="4890158" y="147409"/>
            <a:ext cx="22189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TW" altLang="en-US" b="1" dirty="0">
                <a:latin typeface="華康文徵明體W4" pitchFamily="65" charset="-120"/>
                <a:ea typeface="華康文徵明體W4" pitchFamily="65" charset="-120"/>
              </a:rPr>
              <a:t>個人或小組</a:t>
            </a:r>
            <a:endParaRPr lang="en-US" altLang="zh-TW" b="1" dirty="0">
              <a:latin typeface="華康文徵明體W4" pitchFamily="65" charset="-120"/>
              <a:ea typeface="華康文徵明體W4" pitchFamily="65" charset="-120"/>
            </a:endParaRPr>
          </a:p>
          <a:p>
            <a:pPr algn="ctr"/>
            <a:r>
              <a:rPr lang="zh-TW" altLang="en-US" b="1" dirty="0">
                <a:latin typeface="華康文徵明體W4" pitchFamily="65" charset="-120"/>
                <a:ea typeface="華康文徵明體W4" pitchFamily="65" charset="-120"/>
              </a:rPr>
              <a:t>對實際問題之探討</a:t>
            </a:r>
            <a:endParaRPr lang="en-US" altLang="zh-TW" b="1" dirty="0">
              <a:latin typeface="華康文徵明體W4" pitchFamily="65" charset="-120"/>
              <a:ea typeface="華康文徵明體W4" pitchFamily="65" charset="-120"/>
            </a:endParaRPr>
          </a:p>
        </p:txBody>
      </p:sp>
      <p:sp>
        <p:nvSpPr>
          <p:cNvPr id="42" name="文字方塊 41"/>
          <p:cNvSpPr txBox="1"/>
          <p:nvPr/>
        </p:nvSpPr>
        <p:spPr>
          <a:xfrm>
            <a:off x="971600" y="4673569"/>
            <a:ext cx="3240360" cy="1631216"/>
          </a:xfrm>
          <a:prstGeom prst="rect">
            <a:avLst/>
          </a:prstGeom>
          <a:noFill/>
        </p:spPr>
        <p:txBody>
          <a:bodyPr wrap="square" rtlCol="0">
            <a:spAutoFit/>
          </a:bodyPr>
          <a:lstStyle/>
          <a:p>
            <a:r>
              <a:rPr lang="zh-TW" altLang="en-US" sz="2000" dirty="0">
                <a:latin typeface="華康文徵明體W4" pitchFamily="65" charset="-120"/>
                <a:ea typeface="華康文徵明體W4" pitchFamily="65" charset="-120"/>
              </a:rPr>
              <a:t>★試探興趣</a:t>
            </a:r>
            <a:endParaRPr lang="en-US" altLang="zh-TW" sz="2000" dirty="0">
              <a:latin typeface="華康文徵明體W4" pitchFamily="65" charset="-120"/>
              <a:ea typeface="華康文徵明體W4" pitchFamily="65" charset="-120"/>
            </a:endParaRPr>
          </a:p>
          <a:p>
            <a:r>
              <a:rPr lang="zh-TW" altLang="en-US" sz="2000" dirty="0">
                <a:latin typeface="華康文徵明體W4" pitchFamily="65" charset="-120"/>
                <a:ea typeface="華康文徵明體W4" pitchFamily="65" charset="-120"/>
              </a:rPr>
              <a:t>★激發好奇心</a:t>
            </a:r>
            <a:endParaRPr lang="en-US" altLang="zh-TW" sz="2000" dirty="0">
              <a:latin typeface="華康文徵明體W4" pitchFamily="65" charset="-120"/>
              <a:ea typeface="華康文徵明體W4" pitchFamily="65" charset="-120"/>
            </a:endParaRPr>
          </a:p>
          <a:p>
            <a:r>
              <a:rPr lang="zh-TW" altLang="en-US" sz="2000" dirty="0">
                <a:latin typeface="華康文徵明體W4" pitchFamily="65" charset="-120"/>
                <a:ea typeface="華康文徵明體W4" pitchFamily="65" charset="-120"/>
              </a:rPr>
              <a:t>   →觀察和分析</a:t>
            </a:r>
            <a:endParaRPr lang="en-US" altLang="zh-TW" sz="2000" dirty="0">
              <a:latin typeface="華康文徵明體W4" pitchFamily="65" charset="-120"/>
              <a:ea typeface="華康文徵明體W4" pitchFamily="65" charset="-120"/>
            </a:endParaRPr>
          </a:p>
          <a:p>
            <a:r>
              <a:rPr lang="zh-TW" altLang="en-US" sz="2000" dirty="0">
                <a:latin typeface="華康文徵明體W4" pitchFamily="65" charset="-120"/>
                <a:ea typeface="華康文徵明體W4" pitchFamily="65" charset="-120"/>
              </a:rPr>
              <a:t>★思考及情意的訓練</a:t>
            </a:r>
            <a:endParaRPr lang="en-US" altLang="zh-TW" sz="2000" dirty="0">
              <a:latin typeface="華康文徵明體W4" pitchFamily="65" charset="-120"/>
              <a:ea typeface="華康文徵明體W4" pitchFamily="65" charset="-120"/>
            </a:endParaRPr>
          </a:p>
          <a:p>
            <a:r>
              <a:rPr lang="zh-TW" altLang="en-US" sz="2000" dirty="0">
                <a:latin typeface="華康文徵明體W4" pitchFamily="65" charset="-120"/>
                <a:ea typeface="華康文徵明體W4" pitchFamily="65" charset="-120"/>
              </a:rPr>
              <a:t>   →創造力、領導力</a:t>
            </a:r>
          </a:p>
        </p:txBody>
      </p:sp>
      <p:sp>
        <p:nvSpPr>
          <p:cNvPr id="43" name="文字方塊 42"/>
          <p:cNvSpPr txBox="1"/>
          <p:nvPr/>
        </p:nvSpPr>
        <p:spPr>
          <a:xfrm>
            <a:off x="4808200" y="5229200"/>
            <a:ext cx="3816424" cy="400110"/>
          </a:xfrm>
          <a:prstGeom prst="rect">
            <a:avLst/>
          </a:prstGeom>
          <a:noFill/>
        </p:spPr>
        <p:txBody>
          <a:bodyPr wrap="square" rtlCol="0">
            <a:spAutoFit/>
          </a:bodyPr>
          <a:lstStyle/>
          <a:p>
            <a:r>
              <a:rPr lang="zh-TW" altLang="en-US" sz="2000" dirty="0">
                <a:solidFill>
                  <a:srgbClr val="FF0000"/>
                </a:solidFill>
                <a:latin typeface="華康文徵明體W4" pitchFamily="65" charset="-120"/>
                <a:ea typeface="華康文徵明體W4" pitchFamily="65" charset="-120"/>
              </a:rPr>
              <a:t>★真正成為問題的探究、解決者</a:t>
            </a:r>
          </a:p>
        </p:txBody>
      </p:sp>
      <p:sp>
        <p:nvSpPr>
          <p:cNvPr id="2" name="矩形 1"/>
          <p:cNvSpPr/>
          <p:nvPr/>
        </p:nvSpPr>
        <p:spPr>
          <a:xfrm>
            <a:off x="71500" y="698793"/>
            <a:ext cx="1008112" cy="7078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華康秀風體W3(P)" pitchFamily="66" charset="-120"/>
                <a:ea typeface="華康秀風體W3(P)" pitchFamily="66" charset="-120"/>
              </a:rPr>
              <a:t>三合充實</a:t>
            </a:r>
            <a:endParaRPr lang="en-US" altLang="zh-TW" sz="1600" b="1" dirty="0">
              <a:latin typeface="華康秀風體W3(P)" pitchFamily="66" charset="-120"/>
              <a:ea typeface="華康秀風體W3(P)" pitchFamily="66" charset="-120"/>
            </a:endParaRPr>
          </a:p>
          <a:p>
            <a:pPr algn="ctr"/>
            <a:r>
              <a:rPr lang="zh-TW" altLang="en-US" sz="1600" b="1" dirty="0">
                <a:latin typeface="華康秀風體W3(P)" pitchFamily="66" charset="-120"/>
                <a:ea typeface="華康秀風體W3(P)" pitchFamily="66" charset="-120"/>
              </a:rPr>
              <a:t>模式</a:t>
            </a:r>
          </a:p>
        </p:txBody>
      </p:sp>
    </p:spTree>
    <p:extLst>
      <p:ext uri="{BB962C8B-B14F-4D97-AF65-F5344CB8AC3E}">
        <p14:creationId xmlns:p14="http://schemas.microsoft.com/office/powerpoint/2010/main" val="36118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animEffect transition="in" filter="fade">
                                      <p:cBhvr>
                                        <p:cTn id="17" dur="1000"/>
                                        <p:tgtEl>
                                          <p:spTgt spid="42">
                                            <p:txEl>
                                              <p:pRg st="0" end="0"/>
                                            </p:txEl>
                                          </p:spTgt>
                                        </p:tgtEl>
                                      </p:cBhvr>
                                    </p:animEffect>
                                    <p:anim calcmode="lin" valueType="num">
                                      <p:cBhvr>
                                        <p:cTn id="1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2">
                                            <p:txEl>
                                              <p:pRg st="1" end="1"/>
                                            </p:txEl>
                                          </p:spTgt>
                                        </p:tgtEl>
                                        <p:attrNameLst>
                                          <p:attrName>style.visibility</p:attrName>
                                        </p:attrNameLst>
                                      </p:cBhvr>
                                      <p:to>
                                        <p:strVal val="visible"/>
                                      </p:to>
                                    </p:set>
                                    <p:animEffect transition="in" filter="fade">
                                      <p:cBhvr>
                                        <p:cTn id="24" dur="1000"/>
                                        <p:tgtEl>
                                          <p:spTgt spid="42">
                                            <p:txEl>
                                              <p:pRg st="1" end="1"/>
                                            </p:txEl>
                                          </p:spTgt>
                                        </p:tgtEl>
                                      </p:cBhvr>
                                    </p:animEffect>
                                    <p:anim calcmode="lin" valueType="num">
                                      <p:cBhvr>
                                        <p:cTn id="25"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
                                            <p:txEl>
                                              <p:pRg st="2" end="2"/>
                                            </p:txEl>
                                          </p:spTgt>
                                        </p:tgtEl>
                                        <p:attrNameLst>
                                          <p:attrName>style.visibility</p:attrName>
                                        </p:attrNameLst>
                                      </p:cBhvr>
                                      <p:to>
                                        <p:strVal val="visible"/>
                                      </p:to>
                                    </p:set>
                                    <p:anim calcmode="lin" valueType="num">
                                      <p:cBhvr additive="base">
                                        <p:cTn id="31"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2">
                                            <p:txEl>
                                              <p:pRg st="3" end="3"/>
                                            </p:txEl>
                                          </p:spTgt>
                                        </p:tgtEl>
                                        <p:attrNameLst>
                                          <p:attrName>style.visibility</p:attrName>
                                        </p:attrNameLst>
                                      </p:cBhvr>
                                      <p:to>
                                        <p:strVal val="visible"/>
                                      </p:to>
                                    </p:set>
                                    <p:animEffect transition="in" filter="fade">
                                      <p:cBhvr>
                                        <p:cTn id="37" dur="1000"/>
                                        <p:tgtEl>
                                          <p:spTgt spid="42">
                                            <p:txEl>
                                              <p:pRg st="3" end="3"/>
                                            </p:txEl>
                                          </p:spTgt>
                                        </p:tgtEl>
                                      </p:cBhvr>
                                    </p:animEffect>
                                    <p:anim calcmode="lin" valueType="num">
                                      <p:cBhvr>
                                        <p:cTn id="38" dur="1000" fill="hold"/>
                                        <p:tgtEl>
                                          <p:spTgt spid="42">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2">
                                            <p:txEl>
                                              <p:pRg st="4" end="4"/>
                                            </p:txEl>
                                          </p:spTgt>
                                        </p:tgtEl>
                                        <p:attrNameLst>
                                          <p:attrName>style.visibility</p:attrName>
                                        </p:attrNameLst>
                                      </p:cBhvr>
                                      <p:to>
                                        <p:strVal val="visible"/>
                                      </p:to>
                                    </p:set>
                                    <p:anim calcmode="lin" valueType="num">
                                      <p:cBhvr additive="base">
                                        <p:cTn id="44" dur="500" fill="hold"/>
                                        <p:tgtEl>
                                          <p:spTgt spid="4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ircle(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left)">
                                      <p:cBhvr>
                                        <p:cTn id="87" dur="500"/>
                                        <p:tgtEl>
                                          <p:spTgt spid="2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wipe(left)">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left)">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left)">
                                      <p:cBhvr>
                                        <p:cTn id="10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7" grpId="0" animBg="1"/>
      <p:bldP spid="16" grpId="0" animBg="1"/>
      <p:bldP spid="4" grpId="0" animBg="1"/>
      <p:bldP spid="5" grpId="0" animBg="1"/>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833" r="34575"/>
          <a:stretch/>
        </p:blipFill>
        <p:spPr>
          <a:xfrm>
            <a:off x="1547664" y="20733"/>
            <a:ext cx="6336703" cy="6837267"/>
          </a:xfrm>
        </p:spPr>
      </p:pic>
    </p:spTree>
    <p:extLst>
      <p:ext uri="{BB962C8B-B14F-4D97-AF65-F5344CB8AC3E}">
        <p14:creationId xmlns:p14="http://schemas.microsoft.com/office/powerpoint/2010/main" val="421124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260648"/>
            <a:ext cx="8521120" cy="6387958"/>
          </a:xfrm>
        </p:spPr>
      </p:pic>
    </p:spTree>
    <p:extLst>
      <p:ext uri="{BB962C8B-B14F-4D97-AF65-F5344CB8AC3E}">
        <p14:creationId xmlns:p14="http://schemas.microsoft.com/office/powerpoint/2010/main" val="180126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latin typeface="微軟正黑體" pitchFamily="34" charset="-120"/>
                <a:ea typeface="微軟正黑體" pitchFamily="34" charset="-120"/>
              </a:rPr>
              <a:t>讓孩子最終能成為自我學習者</a:t>
            </a:r>
          </a:p>
        </p:txBody>
      </p:sp>
      <p:graphicFrame>
        <p:nvGraphicFramePr>
          <p:cNvPr id="4" name="內容版面配置區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96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92D050"/>
                </a:solidFill>
                <a:latin typeface="華康秀風體W3(P)" pitchFamily="66" charset="-120"/>
                <a:ea typeface="華康秀風體W3(P)" pitchFamily="66" charset="-120"/>
              </a:rPr>
              <a:t>2017</a:t>
            </a:r>
            <a:r>
              <a:rPr lang="zh-TW" altLang="en-US" b="1" dirty="0">
                <a:solidFill>
                  <a:srgbClr val="92D050"/>
                </a:solidFill>
                <a:latin typeface="華康秀風體W3(P)" pitchFamily="66" charset="-120"/>
                <a:ea typeface="華康秀風體W3(P)" pitchFamily="66" charset="-120"/>
              </a:rPr>
              <a:t>世界青少年發明展競賽</a:t>
            </a:r>
          </a:p>
        </p:txBody>
      </p:sp>
      <p:sp>
        <p:nvSpPr>
          <p:cNvPr id="3" name="內容版面配置區 2"/>
          <p:cNvSpPr>
            <a:spLocks noGrp="1"/>
          </p:cNvSpPr>
          <p:nvPr>
            <p:ph idx="1"/>
          </p:nvPr>
        </p:nvSpPr>
        <p:spPr>
          <a:xfrm>
            <a:off x="539552" y="2564904"/>
            <a:ext cx="8229600" cy="1468760"/>
          </a:xfrm>
        </p:spPr>
        <p:txBody>
          <a:bodyPr/>
          <a:lstStyle/>
          <a:p>
            <a:pPr algn="ctr"/>
            <a:r>
              <a:rPr lang="zh-TW" altLang="en-US" b="1" dirty="0">
                <a:latin typeface="華康秀風體W3(P)" pitchFamily="66" charset="-120"/>
                <a:ea typeface="華康秀風體W3(P)" pitchFamily="66" charset="-120"/>
              </a:rPr>
              <a:t>台灣選拔賽綠能科技組</a:t>
            </a:r>
            <a:r>
              <a:rPr lang="zh-TW" altLang="en-US" b="1" dirty="0">
                <a:solidFill>
                  <a:srgbClr val="FF0000"/>
                </a:solidFill>
                <a:latin typeface="華康秀風體W3(P)" pitchFamily="66" charset="-120"/>
                <a:ea typeface="華康秀風體W3(P)" pitchFamily="66" charset="-120"/>
              </a:rPr>
              <a:t>佳作</a:t>
            </a:r>
            <a:endParaRPr lang="en-US" altLang="zh-TW" b="1" dirty="0">
              <a:solidFill>
                <a:srgbClr val="FF0000"/>
              </a:solidFill>
              <a:latin typeface="華康秀風體W3(P)" pitchFamily="66" charset="-120"/>
              <a:ea typeface="華康秀風體W3(P)" pitchFamily="66" charset="-120"/>
            </a:endParaRPr>
          </a:p>
          <a:p>
            <a:pPr algn="ctr"/>
            <a:r>
              <a:rPr lang="zh-TW" altLang="en-US" b="1" dirty="0">
                <a:latin typeface="華康秀風體W3(P)" pitchFamily="66" charset="-120"/>
                <a:ea typeface="華康秀風體W3(P)" pitchFamily="66" charset="-120"/>
              </a:rPr>
              <a:t>桃園市發明展綠能科技組</a:t>
            </a:r>
            <a:r>
              <a:rPr lang="zh-TW" altLang="en-US" b="1" dirty="0">
                <a:solidFill>
                  <a:srgbClr val="FF0000"/>
                </a:solidFill>
                <a:latin typeface="華康秀風體W3(P)" pitchFamily="66" charset="-120"/>
                <a:ea typeface="華康秀風體W3(P)" pitchFamily="66" charset="-120"/>
              </a:rPr>
              <a:t>優等</a:t>
            </a:r>
            <a:endParaRPr lang="en-US" altLang="zh-TW" b="1" dirty="0">
              <a:solidFill>
                <a:srgbClr val="FF0000"/>
              </a:solidFill>
              <a:latin typeface="華康秀風體W3(P)" pitchFamily="66" charset="-120"/>
              <a:ea typeface="華康秀風體W3(P)" pitchFamily="66" charset="-120"/>
            </a:endParaRPr>
          </a:p>
          <a:p>
            <a:pPr marL="0" indent="0" algn="ctr">
              <a:buNone/>
            </a:pPr>
            <a:endParaRPr lang="zh-TW" altLang="en-US" dirty="0"/>
          </a:p>
        </p:txBody>
      </p:sp>
      <p:sp>
        <p:nvSpPr>
          <p:cNvPr id="4" name="矩形 3"/>
          <p:cNvSpPr/>
          <p:nvPr/>
        </p:nvSpPr>
        <p:spPr>
          <a:xfrm>
            <a:off x="2195736" y="4509120"/>
            <a:ext cx="4572000" cy="923330"/>
          </a:xfrm>
          <a:prstGeom prst="rect">
            <a:avLst/>
          </a:prstGeom>
        </p:spPr>
        <p:txBody>
          <a:bodyPr>
            <a:spAutoFit/>
          </a:bodyPr>
          <a:lstStyle/>
          <a:p>
            <a:r>
              <a:rPr lang="en-US" altLang="zh-TW" dirty="0">
                <a:hlinkClick r:id="rId2"/>
              </a:rPr>
              <a:t>http://163.30.21.129/</a:t>
            </a:r>
            <a:r>
              <a:rPr lang="en-US" altLang="zh-TW" dirty="0" err="1">
                <a:hlinkClick r:id="rId2"/>
              </a:rPr>
              <a:t>eweb</a:t>
            </a:r>
            <a:r>
              <a:rPr lang="en-US" altLang="zh-TW" dirty="0">
                <a:hlinkClick r:id="rId2"/>
              </a:rPr>
              <a:t>/module/</a:t>
            </a:r>
            <a:r>
              <a:rPr lang="en-US" altLang="zh-TW" dirty="0" err="1">
                <a:hlinkClick r:id="rId2"/>
              </a:rPr>
              <a:t>activephoto</a:t>
            </a:r>
            <a:r>
              <a:rPr lang="en-US" altLang="zh-TW" dirty="0">
                <a:hlinkClick r:id="rId2"/>
              </a:rPr>
              <a:t>/</a:t>
            </a:r>
            <a:r>
              <a:rPr lang="en-US" altLang="zh-TW" dirty="0" err="1">
                <a:hlinkClick r:id="rId2"/>
              </a:rPr>
              <a:t>index.php?home</a:t>
            </a:r>
            <a:r>
              <a:rPr lang="en-US" altLang="zh-TW" dirty="0">
                <a:hlinkClick r:id="rId2"/>
              </a:rPr>
              <a:t>=</a:t>
            </a:r>
            <a:r>
              <a:rPr lang="en-US" altLang="zh-TW" dirty="0" err="1">
                <a:hlinkClick r:id="rId2"/>
              </a:rPr>
              <a:t>smart&amp;sn</a:t>
            </a:r>
            <a:r>
              <a:rPr lang="en-US" altLang="zh-TW" dirty="0">
                <a:hlinkClick r:id="rId2"/>
              </a:rPr>
              <a:t>=</a:t>
            </a:r>
            <a:r>
              <a:rPr lang="en-US" altLang="zh-TW" dirty="0" err="1">
                <a:hlinkClick r:id="rId2"/>
              </a:rPr>
              <a:t>452&amp;sn_ids</a:t>
            </a:r>
            <a:r>
              <a:rPr lang="en-US" altLang="zh-TW" dirty="0">
                <a:hlinkClick r:id="rId2"/>
              </a:rPr>
              <a:t>=</a:t>
            </a:r>
            <a:r>
              <a:rPr lang="en-US" altLang="zh-TW" dirty="0" err="1">
                <a:hlinkClick r:id="rId2"/>
              </a:rPr>
              <a:t>670&amp;free_ids</a:t>
            </a:r>
            <a:r>
              <a:rPr lang="en-US" altLang="zh-TW" dirty="0">
                <a:hlinkClick r:id="rId2"/>
              </a:rPr>
              <a:t>=671</a:t>
            </a:r>
            <a:endParaRPr lang="zh-TW" altLang="en-US" dirty="0"/>
          </a:p>
        </p:txBody>
      </p:sp>
    </p:spTree>
    <p:extLst>
      <p:ext uri="{BB962C8B-B14F-4D97-AF65-F5344CB8AC3E}">
        <p14:creationId xmlns:p14="http://schemas.microsoft.com/office/powerpoint/2010/main" val="647919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92D050"/>
                </a:solidFill>
                <a:latin typeface="華康秀風體W3(P)" pitchFamily="66" charset="-120"/>
                <a:ea typeface="華康秀風體W3(P)" pitchFamily="66" charset="-120"/>
              </a:rPr>
              <a:t>2018</a:t>
            </a:r>
            <a:r>
              <a:rPr lang="zh-TW" altLang="en-US" b="1" dirty="0">
                <a:solidFill>
                  <a:srgbClr val="92D050"/>
                </a:solidFill>
                <a:latin typeface="華康秀風體W3(P)" pitchFamily="66" charset="-120"/>
                <a:ea typeface="華康秀風體W3(P)" pitchFamily="66" charset="-120"/>
              </a:rPr>
              <a:t>世界青少年發明展競賽</a:t>
            </a:r>
          </a:p>
        </p:txBody>
      </p:sp>
      <p:sp>
        <p:nvSpPr>
          <p:cNvPr id="3" name="內容版面配置區 2"/>
          <p:cNvSpPr>
            <a:spLocks noGrp="1"/>
          </p:cNvSpPr>
          <p:nvPr>
            <p:ph idx="1"/>
          </p:nvPr>
        </p:nvSpPr>
        <p:spPr>
          <a:xfrm>
            <a:off x="539552" y="2564904"/>
            <a:ext cx="8229600" cy="1468760"/>
          </a:xfrm>
        </p:spPr>
        <p:txBody>
          <a:bodyPr/>
          <a:lstStyle/>
          <a:p>
            <a:pPr algn="ctr"/>
            <a:r>
              <a:rPr lang="zh-TW" altLang="en-US" b="1" dirty="0">
                <a:latin typeface="華康秀風體W3(P)" pitchFamily="66" charset="-120"/>
                <a:ea typeface="華康秀風體W3(P)" pitchFamily="66" charset="-120"/>
              </a:rPr>
              <a:t>台灣選拔賽休閒育樂組 </a:t>
            </a:r>
            <a:r>
              <a:rPr lang="zh-TW" altLang="en-US" b="1" dirty="0">
                <a:solidFill>
                  <a:srgbClr val="FF0000"/>
                </a:solidFill>
                <a:latin typeface="華康秀風體W3(P)" pitchFamily="66" charset="-120"/>
                <a:ea typeface="華康秀風體W3(P)" pitchFamily="66" charset="-120"/>
              </a:rPr>
              <a:t>佳作</a:t>
            </a:r>
            <a:endParaRPr lang="en-US" altLang="zh-TW" b="1" dirty="0">
              <a:solidFill>
                <a:srgbClr val="FF0000"/>
              </a:solidFill>
              <a:latin typeface="華康秀風體W3(P)" pitchFamily="66" charset="-120"/>
              <a:ea typeface="華康秀風體W3(P)" pitchFamily="66" charset="-120"/>
            </a:endParaRPr>
          </a:p>
          <a:p>
            <a:pPr marL="0" indent="0" algn="ctr">
              <a:buNone/>
            </a:pPr>
            <a:endParaRPr lang="zh-TW" altLang="en-US" dirty="0"/>
          </a:p>
        </p:txBody>
      </p:sp>
      <p:sp>
        <p:nvSpPr>
          <p:cNvPr id="4" name="矩形 3"/>
          <p:cNvSpPr/>
          <p:nvPr/>
        </p:nvSpPr>
        <p:spPr>
          <a:xfrm>
            <a:off x="2286000" y="3440571"/>
            <a:ext cx="4572000" cy="646331"/>
          </a:xfrm>
          <a:prstGeom prst="rect">
            <a:avLst/>
          </a:prstGeom>
        </p:spPr>
        <p:txBody>
          <a:bodyPr>
            <a:spAutoFit/>
          </a:bodyPr>
          <a:lstStyle/>
          <a:p>
            <a:r>
              <a:rPr lang="en-US" altLang="zh-TW" dirty="0">
                <a:hlinkClick r:id="rId2"/>
              </a:rPr>
              <a:t>https://</a:t>
            </a:r>
            <a:r>
              <a:rPr lang="en-US" altLang="zh-TW" dirty="0" err="1">
                <a:hlinkClick r:id="rId2"/>
              </a:rPr>
              <a:t>class.tn.edu.tw</a:t>
            </a:r>
            <a:r>
              <a:rPr lang="en-US" altLang="zh-TW" dirty="0">
                <a:hlinkClick r:id="rId2"/>
              </a:rPr>
              <a:t>/modules/</a:t>
            </a:r>
            <a:r>
              <a:rPr lang="en-US" altLang="zh-TW" dirty="0" err="1">
                <a:hlinkClick r:id="rId2"/>
              </a:rPr>
              <a:t>tad_web</a:t>
            </a:r>
            <a:r>
              <a:rPr lang="en-US" altLang="zh-TW" dirty="0">
                <a:hlinkClick r:id="rId2"/>
              </a:rPr>
              <a:t>/</a:t>
            </a:r>
            <a:r>
              <a:rPr lang="en-US" altLang="zh-TW" dirty="0" err="1">
                <a:hlinkClick r:id="rId2"/>
              </a:rPr>
              <a:t>action.php?WebID</a:t>
            </a:r>
            <a:r>
              <a:rPr lang="en-US" altLang="zh-TW" dirty="0">
                <a:hlinkClick r:id="rId2"/>
              </a:rPr>
              <a:t>=</a:t>
            </a:r>
            <a:r>
              <a:rPr lang="en-US" altLang="zh-TW" dirty="0" err="1">
                <a:hlinkClick r:id="rId2"/>
              </a:rPr>
              <a:t>6857&amp;ActionID</a:t>
            </a:r>
            <a:r>
              <a:rPr lang="en-US" altLang="zh-TW" dirty="0">
                <a:hlinkClick r:id="rId2"/>
              </a:rPr>
              <a:t>=35935</a:t>
            </a:r>
            <a:endParaRPr lang="zh-TW" altLang="en-US" dirty="0"/>
          </a:p>
        </p:txBody>
      </p:sp>
      <p:sp>
        <p:nvSpPr>
          <p:cNvPr id="5" name="矩形 4"/>
          <p:cNvSpPr/>
          <p:nvPr/>
        </p:nvSpPr>
        <p:spPr>
          <a:xfrm>
            <a:off x="2286000" y="4581128"/>
            <a:ext cx="4572000" cy="646331"/>
          </a:xfrm>
          <a:prstGeom prst="rect">
            <a:avLst/>
          </a:prstGeom>
        </p:spPr>
        <p:txBody>
          <a:bodyPr>
            <a:spAutoFit/>
          </a:bodyPr>
          <a:lstStyle/>
          <a:p>
            <a:r>
              <a:rPr lang="en-US" altLang="zh-TW" dirty="0">
                <a:hlinkClick r:id="rId3"/>
              </a:rPr>
              <a:t>https://</a:t>
            </a:r>
            <a:r>
              <a:rPr lang="en-US" altLang="zh-TW" dirty="0" err="1">
                <a:hlinkClick r:id="rId3"/>
              </a:rPr>
              <a:t>class.tn.edu.tw</a:t>
            </a:r>
            <a:r>
              <a:rPr lang="en-US" altLang="zh-TW" dirty="0">
                <a:hlinkClick r:id="rId3"/>
              </a:rPr>
              <a:t>/modules/</a:t>
            </a:r>
            <a:r>
              <a:rPr lang="en-US" altLang="zh-TW" dirty="0" err="1">
                <a:hlinkClick r:id="rId3"/>
              </a:rPr>
              <a:t>tad_web</a:t>
            </a:r>
            <a:r>
              <a:rPr lang="en-US" altLang="zh-TW" dirty="0">
                <a:hlinkClick r:id="rId3"/>
              </a:rPr>
              <a:t>/</a:t>
            </a:r>
            <a:r>
              <a:rPr lang="en-US" altLang="zh-TW" dirty="0" err="1">
                <a:hlinkClick r:id="rId3"/>
              </a:rPr>
              <a:t>action.php?WebID</a:t>
            </a:r>
            <a:r>
              <a:rPr lang="en-US" altLang="zh-TW" dirty="0">
                <a:hlinkClick r:id="rId3"/>
              </a:rPr>
              <a:t>=</a:t>
            </a:r>
            <a:r>
              <a:rPr lang="en-US" altLang="zh-TW" dirty="0" err="1">
                <a:hlinkClick r:id="rId3"/>
              </a:rPr>
              <a:t>6857&amp;ActionID</a:t>
            </a:r>
            <a:r>
              <a:rPr lang="en-US" altLang="zh-TW" dirty="0">
                <a:hlinkClick r:id="rId3"/>
              </a:rPr>
              <a:t>=40947</a:t>
            </a:r>
            <a:endParaRPr lang="zh-TW" altLang="en-US" dirty="0"/>
          </a:p>
        </p:txBody>
      </p:sp>
    </p:spTree>
    <p:extLst>
      <p:ext uri="{BB962C8B-B14F-4D97-AF65-F5344CB8AC3E}">
        <p14:creationId xmlns:p14="http://schemas.microsoft.com/office/powerpoint/2010/main" val="2262875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39422" t="42049" r="17778" b="39930"/>
          <a:stretch/>
        </p:blipFill>
        <p:spPr>
          <a:xfrm>
            <a:off x="1259632" y="1268760"/>
            <a:ext cx="6612734" cy="2088232"/>
          </a:xfrm>
          <a:prstGeom prst="rect">
            <a:avLst/>
          </a:prstGeom>
        </p:spPr>
      </p:pic>
      <p:pic>
        <p:nvPicPr>
          <p:cNvPr id="1026" name="Picture 2" descr="https://www.taiwaniot.com.tw/wp-content/uploads/2016/04/107020008-2-600x5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623" y="3645024"/>
            <a:ext cx="2882751" cy="252240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文字方塊 2"/>
          <p:cNvSpPr txBox="1"/>
          <p:nvPr/>
        </p:nvSpPr>
        <p:spPr>
          <a:xfrm>
            <a:off x="6994840" y="6028594"/>
            <a:ext cx="877163" cy="369332"/>
          </a:xfrm>
          <a:prstGeom prst="rect">
            <a:avLst/>
          </a:prstGeom>
          <a:noFill/>
        </p:spPr>
        <p:txBody>
          <a:bodyPr wrap="none" rtlCol="0">
            <a:spAutoFit/>
          </a:bodyPr>
          <a:lstStyle/>
          <a:p>
            <a:r>
              <a:rPr kumimoji="1" lang="zh-TW" altLang="en-US" dirty="0"/>
              <a:t>陳韻婷</a:t>
            </a:r>
          </a:p>
        </p:txBody>
      </p:sp>
    </p:spTree>
    <p:extLst>
      <p:ext uri="{BB962C8B-B14F-4D97-AF65-F5344CB8AC3E}">
        <p14:creationId xmlns:p14="http://schemas.microsoft.com/office/powerpoint/2010/main" val="206542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5"/>
          <p:cNvGraphicFramePr>
            <a:graphicFrameLocks/>
          </p:cNvGraphicFramePr>
          <p:nvPr>
            <p:extLst/>
          </p:nvPr>
        </p:nvGraphicFramePr>
        <p:xfrm>
          <a:off x="611560" y="188640"/>
          <a:ext cx="7859712" cy="6561742"/>
        </p:xfrm>
        <a:graphic>
          <a:graphicData uri="http://schemas.openxmlformats.org/drawingml/2006/table">
            <a:tbl>
              <a:tblPr firstRow="1" firstCol="1" bandRow="1">
                <a:tableStyleId>{5C22544A-7EE6-4342-B048-85BDC9FD1C3A}</a:tableStyleId>
              </a:tblPr>
              <a:tblGrid>
                <a:gridCol w="1224213">
                  <a:extLst>
                    <a:ext uri="{9D8B030D-6E8A-4147-A177-3AD203B41FA5}">
                      <a16:colId xmlns:a16="http://schemas.microsoft.com/office/drawing/2014/main" val="20000"/>
                    </a:ext>
                  </a:extLst>
                </a:gridCol>
                <a:gridCol w="2232389">
                  <a:extLst>
                    <a:ext uri="{9D8B030D-6E8A-4147-A177-3AD203B41FA5}">
                      <a16:colId xmlns:a16="http://schemas.microsoft.com/office/drawing/2014/main" val="20001"/>
                    </a:ext>
                  </a:extLst>
                </a:gridCol>
                <a:gridCol w="1193728">
                  <a:extLst>
                    <a:ext uri="{9D8B030D-6E8A-4147-A177-3AD203B41FA5}">
                      <a16:colId xmlns:a16="http://schemas.microsoft.com/office/drawing/2014/main" val="20002"/>
                    </a:ext>
                  </a:extLst>
                </a:gridCol>
                <a:gridCol w="3209382">
                  <a:extLst>
                    <a:ext uri="{9D8B030D-6E8A-4147-A177-3AD203B41FA5}">
                      <a16:colId xmlns:a16="http://schemas.microsoft.com/office/drawing/2014/main" val="20003"/>
                    </a:ext>
                  </a:extLst>
                </a:gridCol>
              </a:tblGrid>
              <a:tr h="360041">
                <a:tc>
                  <a:txBody>
                    <a:bodyPr/>
                    <a:lstStyle/>
                    <a:p>
                      <a:pPr algn="ctr">
                        <a:spcAft>
                          <a:spcPts val="0"/>
                        </a:spcAft>
                      </a:pPr>
                      <a:r>
                        <a:rPr lang="zh-TW" sz="1600" kern="0" dirty="0">
                          <a:solidFill>
                            <a:schemeClr val="tx1"/>
                          </a:solidFill>
                          <a:effectLst/>
                          <a:latin typeface="標楷體" panose="03000509000000000000" pitchFamily="65" charset="-120"/>
                          <a:ea typeface="標楷體" panose="03000509000000000000" pitchFamily="65" charset="-120"/>
                        </a:rPr>
                        <a:t>面向</a:t>
                      </a:r>
                      <a:endParaRPr lang="zh-TW" sz="16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zh-TW" sz="1600" kern="0">
                          <a:solidFill>
                            <a:schemeClr val="tx1"/>
                          </a:solidFill>
                          <a:effectLst/>
                          <a:latin typeface="標楷體" panose="03000509000000000000" pitchFamily="65" charset="-120"/>
                          <a:ea typeface="標楷體" panose="03000509000000000000" pitchFamily="65" charset="-120"/>
                        </a:rPr>
                        <a:t>核心素養</a:t>
                      </a:r>
                      <a:endParaRPr lang="zh-TW" sz="1600" kern="100">
                        <a:solidFill>
                          <a:schemeClr val="tx1"/>
                        </a:solidFill>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zh-TW" sz="1600" kern="0" dirty="0">
                          <a:solidFill>
                            <a:schemeClr val="tx1"/>
                          </a:solidFill>
                          <a:effectLst/>
                          <a:latin typeface="標楷體" panose="03000509000000000000" pitchFamily="65" charset="-120"/>
                          <a:ea typeface="標楷體" panose="03000509000000000000" pitchFamily="65" charset="-120"/>
                        </a:rPr>
                        <a:t>主軸</a:t>
                      </a:r>
                      <a:endParaRPr lang="zh-TW" sz="16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zh-TW" sz="1600" kern="0" dirty="0">
                          <a:solidFill>
                            <a:schemeClr val="tx1"/>
                          </a:solidFill>
                          <a:effectLst/>
                          <a:latin typeface="標楷體" panose="03000509000000000000" pitchFamily="65" charset="-120"/>
                          <a:ea typeface="標楷體" panose="03000509000000000000" pitchFamily="65" charset="-120"/>
                        </a:rPr>
                        <a:t>次項目</a:t>
                      </a:r>
                      <a:endParaRPr lang="zh-TW" sz="16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05046">
                <a:tc rowSpan="15">
                  <a:txBody>
                    <a:bodyPr/>
                    <a:lstStyle/>
                    <a:p>
                      <a:pPr algn="l">
                        <a:spcAft>
                          <a:spcPts val="0"/>
                        </a:spcAft>
                      </a:pPr>
                      <a:r>
                        <a:rPr lang="en-US" sz="1600" b="0" kern="0" dirty="0">
                          <a:solidFill>
                            <a:schemeClr val="tx1"/>
                          </a:solidFill>
                          <a:effectLst/>
                          <a:latin typeface="標楷體" panose="03000509000000000000" pitchFamily="65" charset="-120"/>
                          <a:ea typeface="標楷體" panose="03000509000000000000" pitchFamily="65" charset="-120"/>
                        </a:rPr>
                        <a:t>A</a:t>
                      </a:r>
                      <a:r>
                        <a:rPr lang="zh-TW" sz="1600" b="0" kern="0" dirty="0">
                          <a:solidFill>
                            <a:schemeClr val="tx1"/>
                          </a:solidFill>
                          <a:effectLst/>
                          <a:latin typeface="標楷體" panose="03000509000000000000" pitchFamily="65" charset="-120"/>
                          <a:ea typeface="標楷體" panose="03000509000000000000" pitchFamily="65" charset="-120"/>
                        </a:rPr>
                        <a:t>自主行動</a:t>
                      </a:r>
                      <a:endParaRPr lang="zh-TW" sz="1600" b="0" kern="100" dirty="0">
                        <a:solidFill>
                          <a:schemeClr val="tx1"/>
                        </a:solidFill>
                        <a:effectLst/>
                        <a:latin typeface="標楷體" panose="03000509000000000000" pitchFamily="65" charset="-120"/>
                        <a:ea typeface="標楷體" panose="03000509000000000000" pitchFamily="65" charset="-120"/>
                      </a:endParaRPr>
                    </a:p>
                    <a:p>
                      <a:pPr algn="l">
                        <a:spcAft>
                          <a:spcPts val="0"/>
                        </a:spcAft>
                      </a:pPr>
                      <a:r>
                        <a:rPr lang="en-US" sz="1600" b="0" kern="0" dirty="0">
                          <a:solidFill>
                            <a:schemeClr val="tx1"/>
                          </a:solidFill>
                          <a:effectLst/>
                          <a:latin typeface="標楷體" panose="03000509000000000000" pitchFamily="65" charset="-120"/>
                          <a:ea typeface="標楷體" panose="03000509000000000000" pitchFamily="65" charset="-120"/>
                        </a:rPr>
                        <a:t>B</a:t>
                      </a:r>
                      <a:r>
                        <a:rPr lang="zh-TW" sz="1600" b="0" kern="0" dirty="0">
                          <a:solidFill>
                            <a:schemeClr val="tx1"/>
                          </a:solidFill>
                          <a:effectLst/>
                          <a:latin typeface="標楷體" panose="03000509000000000000" pitchFamily="65" charset="-120"/>
                          <a:ea typeface="標楷體" panose="03000509000000000000" pitchFamily="65" charset="-120"/>
                        </a:rPr>
                        <a:t>溝通互動</a:t>
                      </a:r>
                      <a:endParaRPr lang="zh-TW" sz="1600" b="0" kern="100" dirty="0">
                        <a:solidFill>
                          <a:schemeClr val="tx1"/>
                        </a:solidFill>
                        <a:effectLst/>
                        <a:latin typeface="標楷體" panose="03000509000000000000" pitchFamily="65" charset="-120"/>
                        <a:ea typeface="標楷體" panose="03000509000000000000" pitchFamily="65" charset="-120"/>
                      </a:endParaRPr>
                    </a:p>
                    <a:p>
                      <a:pPr algn="l">
                        <a:spcAft>
                          <a:spcPts val="0"/>
                        </a:spcAft>
                      </a:pPr>
                      <a:r>
                        <a:rPr lang="en-US" sz="1600" b="0" kern="0" dirty="0">
                          <a:solidFill>
                            <a:schemeClr val="tx1"/>
                          </a:solidFill>
                          <a:effectLst/>
                          <a:latin typeface="標楷體" panose="03000509000000000000" pitchFamily="65" charset="-120"/>
                          <a:ea typeface="標楷體" panose="03000509000000000000" pitchFamily="65" charset="-120"/>
                        </a:rPr>
                        <a:t>C</a:t>
                      </a:r>
                      <a:r>
                        <a:rPr lang="zh-TW" sz="1600" b="0" kern="0" dirty="0">
                          <a:solidFill>
                            <a:schemeClr val="tx1"/>
                          </a:solidFill>
                          <a:effectLst/>
                          <a:latin typeface="標楷體" panose="03000509000000000000" pitchFamily="65" charset="-120"/>
                          <a:ea typeface="標楷體" panose="03000509000000000000" pitchFamily="65" charset="-120"/>
                        </a:rPr>
                        <a:t>社會參與</a:t>
                      </a:r>
                      <a:endParaRPr lang="zh-TW" sz="16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15">
                  <a:txBody>
                    <a:bodyPr/>
                    <a:lstStyle/>
                    <a:p>
                      <a:pPr algn="l">
                        <a:spcAft>
                          <a:spcPts val="0"/>
                        </a:spcAft>
                      </a:pPr>
                      <a:r>
                        <a:rPr lang="en-US" sz="1600" kern="0" dirty="0">
                          <a:effectLst/>
                          <a:latin typeface="標楷體" panose="03000509000000000000" pitchFamily="65" charset="-120"/>
                          <a:ea typeface="標楷體" panose="03000509000000000000" pitchFamily="65" charset="-120"/>
                        </a:rPr>
                        <a:t>A1</a:t>
                      </a:r>
                      <a:r>
                        <a:rPr lang="zh-TW" sz="1600" kern="0" dirty="0">
                          <a:effectLst/>
                          <a:latin typeface="標楷體" panose="03000509000000000000" pitchFamily="65" charset="-120"/>
                          <a:ea typeface="標楷體" panose="03000509000000000000" pitchFamily="65" charset="-120"/>
                        </a:rPr>
                        <a:t>身心素質與自我精進</a:t>
                      </a:r>
                      <a:endParaRPr lang="zh-TW" sz="1600" kern="100" dirty="0">
                        <a:effectLst/>
                        <a:latin typeface="標楷體" panose="03000509000000000000" pitchFamily="65" charset="-120"/>
                        <a:ea typeface="標楷體" panose="03000509000000000000" pitchFamily="65" charset="-120"/>
                      </a:endParaRPr>
                    </a:p>
                    <a:p>
                      <a:pPr algn="l">
                        <a:spcAft>
                          <a:spcPts val="0"/>
                        </a:spcAft>
                      </a:pPr>
                      <a:r>
                        <a:rPr lang="en-US" sz="1600" kern="0" dirty="0">
                          <a:effectLst/>
                          <a:latin typeface="標楷體" panose="03000509000000000000" pitchFamily="65" charset="-120"/>
                          <a:ea typeface="標楷體" panose="03000509000000000000" pitchFamily="65" charset="-120"/>
                        </a:rPr>
                        <a:t>A2</a:t>
                      </a:r>
                      <a:r>
                        <a:rPr lang="zh-TW" sz="1600" kern="0" dirty="0">
                          <a:effectLst/>
                          <a:latin typeface="標楷體" panose="03000509000000000000" pitchFamily="65" charset="-120"/>
                          <a:ea typeface="標楷體" panose="03000509000000000000" pitchFamily="65" charset="-120"/>
                        </a:rPr>
                        <a:t>系統思考與解決問題</a:t>
                      </a:r>
                      <a:endParaRPr lang="zh-TW" sz="1600" kern="100" dirty="0">
                        <a:effectLst/>
                        <a:latin typeface="標楷體" panose="03000509000000000000" pitchFamily="65" charset="-120"/>
                        <a:ea typeface="標楷體" panose="03000509000000000000" pitchFamily="65" charset="-120"/>
                      </a:endParaRPr>
                    </a:p>
                    <a:p>
                      <a:pPr algn="l">
                        <a:spcAft>
                          <a:spcPts val="0"/>
                        </a:spcAft>
                      </a:pPr>
                      <a:r>
                        <a:rPr lang="en-US" sz="1600" kern="0" dirty="0">
                          <a:effectLst/>
                          <a:latin typeface="標楷體" panose="03000509000000000000" pitchFamily="65" charset="-120"/>
                          <a:ea typeface="標楷體" panose="03000509000000000000" pitchFamily="65" charset="-120"/>
                        </a:rPr>
                        <a:t>A3</a:t>
                      </a:r>
                      <a:r>
                        <a:rPr lang="zh-TW" sz="1600" kern="0" dirty="0">
                          <a:effectLst/>
                          <a:latin typeface="標楷體" panose="03000509000000000000" pitchFamily="65" charset="-120"/>
                          <a:ea typeface="標楷體" panose="03000509000000000000" pitchFamily="65" charset="-120"/>
                        </a:rPr>
                        <a:t>規劃執行與創新應變</a:t>
                      </a:r>
                      <a:endParaRPr lang="zh-TW" sz="1600" kern="100" dirty="0">
                        <a:effectLst/>
                        <a:latin typeface="標楷體" panose="03000509000000000000" pitchFamily="65" charset="-120"/>
                        <a:ea typeface="標楷體" panose="03000509000000000000" pitchFamily="65" charset="-120"/>
                      </a:endParaRPr>
                    </a:p>
                    <a:p>
                      <a:pPr algn="l">
                        <a:spcAft>
                          <a:spcPts val="0"/>
                        </a:spcAft>
                      </a:pPr>
                      <a:r>
                        <a:rPr lang="en-US" sz="1600" kern="0" dirty="0">
                          <a:effectLst/>
                          <a:latin typeface="標楷體" panose="03000509000000000000" pitchFamily="65" charset="-120"/>
                          <a:ea typeface="標楷體" panose="03000509000000000000" pitchFamily="65" charset="-120"/>
                        </a:rPr>
                        <a:t>B1</a:t>
                      </a:r>
                      <a:r>
                        <a:rPr lang="zh-TW" sz="1600" kern="0" dirty="0">
                          <a:effectLst/>
                          <a:latin typeface="標楷體" panose="03000509000000000000" pitchFamily="65" charset="-120"/>
                          <a:ea typeface="標楷體" panose="03000509000000000000" pitchFamily="65" charset="-120"/>
                        </a:rPr>
                        <a:t>符號運用與溝通表達</a:t>
                      </a:r>
                      <a:endParaRPr lang="zh-TW" sz="1600" kern="100" dirty="0">
                        <a:effectLst/>
                        <a:latin typeface="標楷體" panose="03000509000000000000" pitchFamily="65" charset="-120"/>
                        <a:ea typeface="標楷體" panose="03000509000000000000" pitchFamily="65" charset="-120"/>
                      </a:endParaRPr>
                    </a:p>
                    <a:p>
                      <a:pPr algn="l">
                        <a:spcAft>
                          <a:spcPts val="0"/>
                        </a:spcAft>
                      </a:pPr>
                      <a:r>
                        <a:rPr lang="en-US" sz="1600" kern="0" dirty="0">
                          <a:effectLst/>
                          <a:latin typeface="標楷體" panose="03000509000000000000" pitchFamily="65" charset="-120"/>
                          <a:ea typeface="標楷體" panose="03000509000000000000" pitchFamily="65" charset="-120"/>
                        </a:rPr>
                        <a:t>B2</a:t>
                      </a:r>
                      <a:r>
                        <a:rPr lang="zh-TW" sz="1600" kern="0" dirty="0">
                          <a:effectLst/>
                          <a:latin typeface="標楷體" panose="03000509000000000000" pitchFamily="65" charset="-120"/>
                          <a:ea typeface="標楷體" panose="03000509000000000000" pitchFamily="65" charset="-120"/>
                        </a:rPr>
                        <a:t>科技資訊與媒體素養</a:t>
                      </a:r>
                      <a:endParaRPr lang="zh-TW" sz="1600" kern="100" dirty="0">
                        <a:effectLst/>
                        <a:latin typeface="標楷體" panose="03000509000000000000" pitchFamily="65" charset="-120"/>
                        <a:ea typeface="標楷體" panose="03000509000000000000" pitchFamily="65" charset="-120"/>
                      </a:endParaRPr>
                    </a:p>
                    <a:p>
                      <a:pPr algn="l">
                        <a:spcAft>
                          <a:spcPts val="0"/>
                        </a:spcAft>
                      </a:pPr>
                      <a:r>
                        <a:rPr lang="en-US" sz="1600" kern="0" dirty="0">
                          <a:effectLst/>
                          <a:latin typeface="標楷體" panose="03000509000000000000" pitchFamily="65" charset="-120"/>
                          <a:ea typeface="標楷體" panose="03000509000000000000" pitchFamily="65" charset="-120"/>
                        </a:rPr>
                        <a:t>B3</a:t>
                      </a:r>
                      <a:r>
                        <a:rPr lang="zh-TW" sz="1600" kern="0" dirty="0">
                          <a:effectLst/>
                          <a:latin typeface="標楷體" panose="03000509000000000000" pitchFamily="65" charset="-120"/>
                          <a:ea typeface="標楷體" panose="03000509000000000000" pitchFamily="65" charset="-120"/>
                        </a:rPr>
                        <a:t>藝術涵養與美感素養</a:t>
                      </a:r>
                      <a:endParaRPr lang="zh-TW" sz="1600" kern="100" dirty="0">
                        <a:effectLst/>
                        <a:latin typeface="標楷體" panose="03000509000000000000" pitchFamily="65" charset="-120"/>
                        <a:ea typeface="標楷體" panose="03000509000000000000" pitchFamily="65" charset="-120"/>
                      </a:endParaRPr>
                    </a:p>
                    <a:p>
                      <a:pPr algn="l">
                        <a:spcAft>
                          <a:spcPts val="0"/>
                        </a:spcAft>
                      </a:pPr>
                      <a:r>
                        <a:rPr lang="en-US" sz="1600" kern="0" dirty="0">
                          <a:effectLst/>
                          <a:latin typeface="標楷體" panose="03000509000000000000" pitchFamily="65" charset="-120"/>
                          <a:ea typeface="標楷體" panose="03000509000000000000" pitchFamily="65" charset="-120"/>
                        </a:rPr>
                        <a:t>C1</a:t>
                      </a:r>
                      <a:r>
                        <a:rPr lang="zh-TW" sz="1600" kern="0" dirty="0">
                          <a:effectLst/>
                          <a:latin typeface="標楷體" panose="03000509000000000000" pitchFamily="65" charset="-120"/>
                          <a:ea typeface="標楷體" panose="03000509000000000000" pitchFamily="65" charset="-120"/>
                        </a:rPr>
                        <a:t>道德實踐與公民意識</a:t>
                      </a:r>
                      <a:endParaRPr lang="zh-TW" sz="1600" kern="100" dirty="0">
                        <a:effectLst/>
                        <a:latin typeface="標楷體" panose="03000509000000000000" pitchFamily="65" charset="-120"/>
                        <a:ea typeface="標楷體" panose="03000509000000000000" pitchFamily="65" charset="-120"/>
                      </a:endParaRPr>
                    </a:p>
                    <a:p>
                      <a:pPr algn="l">
                        <a:spcAft>
                          <a:spcPts val="0"/>
                        </a:spcAft>
                      </a:pPr>
                      <a:r>
                        <a:rPr lang="en-US" sz="1600" kern="0" dirty="0">
                          <a:effectLst/>
                          <a:latin typeface="標楷體" panose="03000509000000000000" pitchFamily="65" charset="-120"/>
                          <a:ea typeface="標楷體" panose="03000509000000000000" pitchFamily="65" charset="-120"/>
                        </a:rPr>
                        <a:t>C2</a:t>
                      </a:r>
                      <a:r>
                        <a:rPr lang="zh-TW" sz="1600" kern="0" dirty="0">
                          <a:effectLst/>
                          <a:latin typeface="標楷體" panose="03000509000000000000" pitchFamily="65" charset="-120"/>
                          <a:ea typeface="標楷體" panose="03000509000000000000" pitchFamily="65" charset="-120"/>
                        </a:rPr>
                        <a:t>人際關係與團隊合作</a:t>
                      </a:r>
                      <a:endParaRPr lang="zh-TW" sz="1600" kern="100" dirty="0">
                        <a:effectLst/>
                        <a:latin typeface="標楷體" panose="03000509000000000000" pitchFamily="65" charset="-120"/>
                        <a:ea typeface="標楷體" panose="03000509000000000000" pitchFamily="65" charset="-120"/>
                      </a:endParaRPr>
                    </a:p>
                    <a:p>
                      <a:pPr algn="l">
                        <a:spcAft>
                          <a:spcPts val="0"/>
                        </a:spcAft>
                      </a:pPr>
                      <a:r>
                        <a:rPr lang="en-US" sz="1600" kern="0" dirty="0">
                          <a:effectLst/>
                          <a:latin typeface="標楷體" panose="03000509000000000000" pitchFamily="65" charset="-120"/>
                          <a:ea typeface="標楷體" panose="03000509000000000000" pitchFamily="65" charset="-120"/>
                        </a:rPr>
                        <a:t>C3</a:t>
                      </a:r>
                      <a:r>
                        <a:rPr lang="zh-TW" sz="1600" kern="0" dirty="0">
                          <a:effectLst/>
                          <a:latin typeface="標楷體" panose="03000509000000000000" pitchFamily="65" charset="-120"/>
                          <a:ea typeface="標楷體" panose="03000509000000000000" pitchFamily="65" charset="-120"/>
                        </a:rPr>
                        <a:t>多元文化與國際理解</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4">
                  <a:txBody>
                    <a:bodyPr/>
                    <a:lstStyle/>
                    <a:p>
                      <a:pPr algn="ctr">
                        <a:spcAft>
                          <a:spcPts val="0"/>
                        </a:spcAft>
                      </a:pPr>
                      <a:r>
                        <a:rPr lang="en-US" sz="1600" b="0" kern="0" dirty="0">
                          <a:solidFill>
                            <a:schemeClr val="tx1"/>
                          </a:solidFill>
                          <a:effectLst/>
                          <a:latin typeface="標楷體" panose="03000509000000000000" pitchFamily="65" charset="-120"/>
                          <a:ea typeface="標楷體" panose="03000509000000000000" pitchFamily="65" charset="-120"/>
                        </a:rPr>
                        <a:t>1.</a:t>
                      </a:r>
                      <a:r>
                        <a:rPr lang="zh-TW" sz="1600" b="0" kern="0" dirty="0">
                          <a:solidFill>
                            <a:schemeClr val="tx1"/>
                          </a:solidFill>
                          <a:effectLst/>
                          <a:latin typeface="標楷體" panose="03000509000000000000" pitchFamily="65" charset="-120"/>
                          <a:ea typeface="標楷體" panose="03000509000000000000" pitchFamily="65" charset="-120"/>
                        </a:rPr>
                        <a:t>研究態度</a:t>
                      </a:r>
                      <a:endParaRPr lang="zh-TW" sz="16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a.</a:t>
                      </a:r>
                      <a:r>
                        <a:rPr lang="zh-TW" sz="1600" kern="0" dirty="0">
                          <a:effectLst/>
                          <a:latin typeface="標楷體" panose="03000509000000000000" pitchFamily="65" charset="-120"/>
                          <a:ea typeface="標楷體" panose="03000509000000000000" pitchFamily="65" charset="-120"/>
                        </a:rPr>
                        <a:t>探索的興趣</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3105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b.</a:t>
                      </a:r>
                      <a:r>
                        <a:rPr lang="zh-TW" sz="1600" kern="0" dirty="0">
                          <a:effectLst/>
                          <a:latin typeface="標楷體" panose="03000509000000000000" pitchFamily="65" charset="-120"/>
                          <a:ea typeface="標楷體" panose="03000509000000000000" pitchFamily="65" charset="-120"/>
                        </a:rPr>
                        <a:t>溝通與合作</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4050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c.</a:t>
                      </a:r>
                      <a:r>
                        <a:rPr lang="zh-TW" sz="1600" kern="0" dirty="0">
                          <a:effectLst/>
                          <a:latin typeface="標楷體" panose="03000509000000000000" pitchFamily="65" charset="-120"/>
                          <a:ea typeface="標楷體" panose="03000509000000000000" pitchFamily="65" charset="-120"/>
                        </a:rPr>
                        <a:t>動機與毅力</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4050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d.</a:t>
                      </a:r>
                      <a:r>
                        <a:rPr lang="zh-TW" sz="1600" kern="0" dirty="0">
                          <a:effectLst/>
                          <a:latin typeface="標楷體" panose="03000509000000000000" pitchFamily="65" charset="-120"/>
                          <a:ea typeface="標楷體" panose="03000509000000000000" pitchFamily="65" charset="-120"/>
                        </a:rPr>
                        <a:t>學術與研究倫理</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405046">
                <a:tc vMerge="1">
                  <a:txBody>
                    <a:bodyPr/>
                    <a:lstStyle/>
                    <a:p>
                      <a:pPr algn="l">
                        <a:spcAft>
                          <a:spcPts val="0"/>
                        </a:spcAft>
                      </a:pPr>
                      <a:endParaRPr lang="zh-TW" sz="16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pPr algn="l">
                        <a:spcAft>
                          <a:spcPts val="0"/>
                        </a:spcAft>
                      </a:pP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4">
                  <a:txBody>
                    <a:bodyPr/>
                    <a:lstStyle/>
                    <a:p>
                      <a:pPr algn="ctr">
                        <a:spcAft>
                          <a:spcPts val="0"/>
                        </a:spcAft>
                      </a:pPr>
                      <a:r>
                        <a:rPr lang="en-US" sz="1600" b="0" kern="0" dirty="0">
                          <a:solidFill>
                            <a:schemeClr val="tx1"/>
                          </a:solidFill>
                          <a:effectLst/>
                          <a:latin typeface="標楷體" panose="03000509000000000000" pitchFamily="65" charset="-120"/>
                          <a:ea typeface="標楷體" panose="03000509000000000000" pitchFamily="65" charset="-120"/>
                        </a:rPr>
                        <a:t>2.</a:t>
                      </a:r>
                      <a:r>
                        <a:rPr lang="zh-TW" sz="1600" b="0" kern="0" dirty="0">
                          <a:solidFill>
                            <a:schemeClr val="tx1"/>
                          </a:solidFill>
                          <a:effectLst/>
                          <a:latin typeface="標楷體" panose="03000509000000000000" pitchFamily="65" charset="-120"/>
                          <a:ea typeface="標楷體" panose="03000509000000000000" pitchFamily="65" charset="-120"/>
                        </a:rPr>
                        <a:t>研究概念與思考能力</a:t>
                      </a:r>
                      <a:endParaRPr lang="zh-TW" sz="16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a.</a:t>
                      </a:r>
                      <a:r>
                        <a:rPr lang="zh-TW" sz="1600" kern="0" dirty="0">
                          <a:effectLst/>
                          <a:latin typeface="標楷體" panose="03000509000000000000" pitchFamily="65" charset="-120"/>
                          <a:ea typeface="標楷體" panose="03000509000000000000" pitchFamily="65" charset="-120"/>
                        </a:rPr>
                        <a:t>研究內涵</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4050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b.</a:t>
                      </a:r>
                      <a:r>
                        <a:rPr lang="zh-TW" sz="1600" kern="0" dirty="0">
                          <a:effectLst/>
                          <a:latin typeface="標楷體" panose="03000509000000000000" pitchFamily="65" charset="-120"/>
                          <a:ea typeface="標楷體" panose="03000509000000000000" pitchFamily="65" charset="-120"/>
                        </a:rPr>
                        <a:t>批判思考</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4050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c.</a:t>
                      </a:r>
                      <a:r>
                        <a:rPr lang="zh-TW" sz="1600" kern="0" dirty="0">
                          <a:effectLst/>
                          <a:latin typeface="標楷體" panose="03000509000000000000" pitchFamily="65" charset="-120"/>
                          <a:ea typeface="標楷體" panose="03000509000000000000" pitchFamily="65" charset="-120"/>
                        </a:rPr>
                        <a:t>問題解決</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4050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d.</a:t>
                      </a:r>
                      <a:r>
                        <a:rPr lang="zh-TW" sz="1600" kern="0" dirty="0">
                          <a:effectLst/>
                          <a:latin typeface="標楷體" panose="03000509000000000000" pitchFamily="65" charset="-120"/>
                          <a:ea typeface="標楷體" panose="03000509000000000000" pitchFamily="65" charset="-120"/>
                        </a:rPr>
                        <a:t>自我引導學習</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405046">
                <a:tc vMerge="1">
                  <a:txBody>
                    <a:bodyPr/>
                    <a:lstStyle/>
                    <a:p>
                      <a:pPr algn="l">
                        <a:spcAft>
                          <a:spcPts val="0"/>
                        </a:spcAft>
                      </a:pPr>
                      <a:endParaRPr lang="zh-TW" sz="16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pPr algn="l">
                        <a:spcAft>
                          <a:spcPts val="0"/>
                        </a:spcAft>
                      </a:pP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7">
                  <a:txBody>
                    <a:bodyPr/>
                    <a:lstStyle/>
                    <a:p>
                      <a:pPr algn="ctr">
                        <a:spcAft>
                          <a:spcPts val="0"/>
                        </a:spcAft>
                      </a:pPr>
                      <a:r>
                        <a:rPr lang="en-US" sz="1600" b="0" kern="0" dirty="0">
                          <a:solidFill>
                            <a:schemeClr val="tx1"/>
                          </a:solidFill>
                          <a:effectLst/>
                          <a:latin typeface="標楷體" panose="03000509000000000000" pitchFamily="65" charset="-120"/>
                          <a:ea typeface="標楷體" panose="03000509000000000000" pitchFamily="65" charset="-120"/>
                        </a:rPr>
                        <a:t>3.</a:t>
                      </a:r>
                      <a:r>
                        <a:rPr lang="zh-TW" sz="1600" b="0" kern="0" dirty="0">
                          <a:solidFill>
                            <a:schemeClr val="tx1"/>
                          </a:solidFill>
                          <a:effectLst/>
                          <a:latin typeface="標楷體" panose="03000509000000000000" pitchFamily="65" charset="-120"/>
                          <a:ea typeface="標楷體" panose="03000509000000000000" pitchFamily="65" charset="-120"/>
                        </a:rPr>
                        <a:t>獨立研究技能</a:t>
                      </a:r>
                      <a:endParaRPr lang="zh-TW" sz="16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a.</a:t>
                      </a:r>
                      <a:r>
                        <a:rPr lang="zh-TW" sz="1600" kern="0" dirty="0">
                          <a:effectLst/>
                          <a:latin typeface="標楷體" panose="03000509000000000000" pitchFamily="65" charset="-120"/>
                          <a:ea typeface="標楷體" panose="03000509000000000000" pitchFamily="65" charset="-120"/>
                        </a:rPr>
                        <a:t>界定研究問題</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r h="4050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b.</a:t>
                      </a:r>
                      <a:r>
                        <a:rPr lang="zh-TW" sz="1600" kern="0" dirty="0">
                          <a:effectLst/>
                          <a:latin typeface="標楷體" panose="03000509000000000000" pitchFamily="65" charset="-120"/>
                          <a:ea typeface="標楷體" panose="03000509000000000000" pitchFamily="65" charset="-120"/>
                        </a:rPr>
                        <a:t>擬定研究計畫</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0"/>
                  </a:ext>
                </a:extLst>
              </a:tr>
              <a:tr h="4050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c.</a:t>
                      </a:r>
                      <a:r>
                        <a:rPr lang="zh-TW" sz="1600" kern="0" dirty="0">
                          <a:effectLst/>
                          <a:latin typeface="標楷體" panose="03000509000000000000" pitchFamily="65" charset="-120"/>
                          <a:ea typeface="標楷體" panose="03000509000000000000" pitchFamily="65" charset="-120"/>
                        </a:rPr>
                        <a:t>文獻蒐集與分析</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1"/>
                  </a:ext>
                </a:extLst>
              </a:tr>
              <a:tr h="4050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d.</a:t>
                      </a:r>
                      <a:r>
                        <a:rPr lang="zh-TW" sz="1600" kern="0" dirty="0">
                          <a:effectLst/>
                          <a:latin typeface="標楷體" panose="03000509000000000000" pitchFamily="65" charset="-120"/>
                          <a:ea typeface="標楷體" panose="03000509000000000000" pitchFamily="65" charset="-120"/>
                        </a:rPr>
                        <a:t>運用研究工具</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2"/>
                  </a:ext>
                </a:extLst>
              </a:tr>
              <a:tr h="4050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e.</a:t>
                      </a:r>
                      <a:r>
                        <a:rPr lang="zh-TW" sz="1600" kern="0" dirty="0">
                          <a:effectLst/>
                          <a:latin typeface="標楷體" panose="03000509000000000000" pitchFamily="65" charset="-120"/>
                          <a:ea typeface="標楷體" panose="03000509000000000000" pitchFamily="65" charset="-120"/>
                        </a:rPr>
                        <a:t>資料分析與解釋</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3"/>
                  </a:ext>
                </a:extLst>
              </a:tr>
              <a:tr h="4050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f.</a:t>
                      </a:r>
                      <a:r>
                        <a:rPr lang="zh-TW" sz="1600" kern="0" dirty="0">
                          <a:effectLst/>
                          <a:latin typeface="標楷體" panose="03000509000000000000" pitchFamily="65" charset="-120"/>
                          <a:ea typeface="標楷體" panose="03000509000000000000" pitchFamily="65" charset="-120"/>
                        </a:rPr>
                        <a:t>研究成果展現</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4"/>
                  </a:ext>
                </a:extLst>
              </a:tr>
              <a:tr h="4050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en-US" sz="1600" kern="0" dirty="0">
                          <a:effectLst/>
                          <a:latin typeface="標楷體" panose="03000509000000000000" pitchFamily="65" charset="-120"/>
                          <a:ea typeface="標楷體" panose="03000509000000000000" pitchFamily="65" charset="-120"/>
                        </a:rPr>
                        <a:t>g.</a:t>
                      </a:r>
                      <a:r>
                        <a:rPr lang="zh-TW" sz="1600" kern="0" dirty="0">
                          <a:effectLst/>
                          <a:latin typeface="標楷體" panose="03000509000000000000" pitchFamily="65" charset="-120"/>
                          <a:ea typeface="標楷體" panose="03000509000000000000" pitchFamily="65" charset="-120"/>
                        </a:rPr>
                        <a:t>研究成果評鑑</a:t>
                      </a:r>
                      <a:endParaRPr lang="zh-TW" sz="1600" kern="100" dirty="0">
                        <a:effectLst/>
                        <a:latin typeface="標楷體" panose="03000509000000000000" pitchFamily="65" charset="-120"/>
                        <a:ea typeface="標楷體" panose="03000509000000000000" pitchFamily="65" charset="-120"/>
                        <a:cs typeface="Times New Roman"/>
                      </a:endParaRPr>
                    </a:p>
                  </a:txBody>
                  <a:tcPr marL="67295" marR="67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5"/>
                  </a:ext>
                </a:extLst>
              </a:tr>
            </a:tbl>
          </a:graphicData>
        </a:graphic>
      </p:graphicFrame>
      <p:sp>
        <p:nvSpPr>
          <p:cNvPr id="3" name="標題 2"/>
          <p:cNvSpPr>
            <a:spLocks noGrp="1"/>
          </p:cNvSpPr>
          <p:nvPr>
            <p:ph type="title"/>
          </p:nvPr>
        </p:nvSpPr>
        <p:spPr/>
        <p:txBody>
          <a:bodyPr/>
          <a:lstStyle/>
          <a:p>
            <a:r>
              <a:rPr kumimoji="1" lang="zh-TW" altLang="en-US" dirty="0"/>
              <a:t>獨立研究的課程內涵</a:t>
            </a:r>
          </a:p>
        </p:txBody>
      </p:sp>
    </p:spTree>
    <p:extLst>
      <p:ext uri="{BB962C8B-B14F-4D97-AF65-F5344CB8AC3E}">
        <p14:creationId xmlns:p14="http://schemas.microsoft.com/office/powerpoint/2010/main" val="186786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noProof="0" dirty="0">
                <a:solidFill>
                  <a:prstClr val="black"/>
                </a:solidFill>
                <a:latin typeface="標楷體" panose="03000509000000000000" pitchFamily="65" charset="-120"/>
                <a:ea typeface="標楷體" panose="03000509000000000000" pitchFamily="65" charset="-120"/>
              </a:rPr>
              <a:t>核心能力</a:t>
            </a:r>
            <a:endParaRPr kumimoji="0" lang="zh-TW" altLang="en-US" sz="4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j-cs"/>
            </a:endParaRPr>
          </a:p>
        </p:txBody>
      </p:sp>
      <p:sp>
        <p:nvSpPr>
          <p:cNvPr id="6" name="手繪多邊形 5"/>
          <p:cNvSpPr/>
          <p:nvPr/>
        </p:nvSpPr>
        <p:spPr>
          <a:xfrm>
            <a:off x="467544" y="2807322"/>
            <a:ext cx="2373678" cy="2373678"/>
          </a:xfrm>
          <a:custGeom>
            <a:avLst/>
            <a:gdLst>
              <a:gd name="connsiteX0" fmla="*/ 0 w 2373678"/>
              <a:gd name="connsiteY0" fmla="*/ 1186839 h 2373678"/>
              <a:gd name="connsiteX1" fmla="*/ 1186839 w 2373678"/>
              <a:gd name="connsiteY1" fmla="*/ 0 h 2373678"/>
              <a:gd name="connsiteX2" fmla="*/ 2373678 w 2373678"/>
              <a:gd name="connsiteY2" fmla="*/ 1186839 h 2373678"/>
              <a:gd name="connsiteX3" fmla="*/ 1186839 w 2373678"/>
              <a:gd name="connsiteY3" fmla="*/ 2373678 h 2373678"/>
              <a:gd name="connsiteX4" fmla="*/ 0 w 2373678"/>
              <a:gd name="connsiteY4" fmla="*/ 1186839 h 237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678" h="2373678">
                <a:moveTo>
                  <a:pt x="0" y="1186839"/>
                </a:moveTo>
                <a:cubicBezTo>
                  <a:pt x="0" y="531366"/>
                  <a:pt x="531366" y="0"/>
                  <a:pt x="1186839" y="0"/>
                </a:cubicBezTo>
                <a:cubicBezTo>
                  <a:pt x="1842312" y="0"/>
                  <a:pt x="2373678" y="531366"/>
                  <a:pt x="2373678" y="1186839"/>
                </a:cubicBezTo>
                <a:cubicBezTo>
                  <a:pt x="2373678" y="1842312"/>
                  <a:pt x="1842312" y="2373678"/>
                  <a:pt x="1186839" y="2373678"/>
                </a:cubicBezTo>
                <a:cubicBezTo>
                  <a:pt x="531366" y="2373678"/>
                  <a:pt x="0" y="1842312"/>
                  <a:pt x="0" y="1186839"/>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78248" tIns="392067" rIns="478248" bIns="392067" numCol="1" spcCol="1270" anchor="ctr" anchorCtr="0">
            <a:noAutofit/>
          </a:bodyPr>
          <a:lstStyle/>
          <a:p>
            <a:pPr lvl="0" algn="ctr" defTabSz="155575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研究</a:t>
            </a:r>
            <a:endParaRPr lang="en-US" altLang="zh-TW" sz="3200" kern="1200" dirty="0">
              <a:latin typeface="標楷體" panose="03000509000000000000" pitchFamily="65" charset="-120"/>
              <a:ea typeface="標楷體" panose="03000509000000000000" pitchFamily="65" charset="-120"/>
            </a:endParaRPr>
          </a:p>
          <a:p>
            <a:pPr lvl="0" algn="ctr" defTabSz="155575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精神</a:t>
            </a:r>
            <a:endParaRPr lang="en-US" altLang="zh-TW" sz="3200" kern="1200" dirty="0">
              <a:latin typeface="標楷體" panose="03000509000000000000" pitchFamily="65" charset="-120"/>
              <a:ea typeface="標楷體" panose="03000509000000000000" pitchFamily="65" charset="-120"/>
            </a:endParaRPr>
          </a:p>
          <a:p>
            <a:pPr lvl="0" algn="ctr" defTabSz="155575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態度</a:t>
            </a:r>
          </a:p>
        </p:txBody>
      </p:sp>
      <p:sp>
        <p:nvSpPr>
          <p:cNvPr id="7" name="手繪多邊形 6"/>
          <p:cNvSpPr/>
          <p:nvPr/>
        </p:nvSpPr>
        <p:spPr>
          <a:xfrm>
            <a:off x="2366487" y="2807322"/>
            <a:ext cx="2373678" cy="2373678"/>
          </a:xfrm>
          <a:custGeom>
            <a:avLst/>
            <a:gdLst>
              <a:gd name="connsiteX0" fmla="*/ 0 w 2373678"/>
              <a:gd name="connsiteY0" fmla="*/ 1186839 h 2373678"/>
              <a:gd name="connsiteX1" fmla="*/ 1186839 w 2373678"/>
              <a:gd name="connsiteY1" fmla="*/ 0 h 2373678"/>
              <a:gd name="connsiteX2" fmla="*/ 2373678 w 2373678"/>
              <a:gd name="connsiteY2" fmla="*/ 1186839 h 2373678"/>
              <a:gd name="connsiteX3" fmla="*/ 1186839 w 2373678"/>
              <a:gd name="connsiteY3" fmla="*/ 2373678 h 2373678"/>
              <a:gd name="connsiteX4" fmla="*/ 0 w 2373678"/>
              <a:gd name="connsiteY4" fmla="*/ 1186839 h 237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678" h="2373678">
                <a:moveTo>
                  <a:pt x="0" y="1186839"/>
                </a:moveTo>
                <a:cubicBezTo>
                  <a:pt x="0" y="531366"/>
                  <a:pt x="531366" y="0"/>
                  <a:pt x="1186839" y="0"/>
                </a:cubicBezTo>
                <a:cubicBezTo>
                  <a:pt x="1842312" y="0"/>
                  <a:pt x="2373678" y="531366"/>
                  <a:pt x="2373678" y="1186839"/>
                </a:cubicBezTo>
                <a:cubicBezTo>
                  <a:pt x="2373678" y="1842312"/>
                  <a:pt x="1842312" y="2373678"/>
                  <a:pt x="1186839" y="2373678"/>
                </a:cubicBezTo>
                <a:cubicBezTo>
                  <a:pt x="531366" y="2373678"/>
                  <a:pt x="0" y="1842312"/>
                  <a:pt x="0" y="1186839"/>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478248" tIns="392067" rIns="478248" bIns="392067" numCol="1" spcCol="1270" anchor="ctr" anchorCtr="0">
            <a:noAutofit/>
          </a:bodyPr>
          <a:lstStyle/>
          <a:p>
            <a:pPr lvl="0" algn="ctr" defTabSz="155575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研究</a:t>
            </a:r>
            <a:endParaRPr lang="en-US" altLang="zh-TW" sz="3200" kern="1200" dirty="0">
              <a:latin typeface="標楷體" panose="03000509000000000000" pitchFamily="65" charset="-120"/>
              <a:ea typeface="標楷體" panose="03000509000000000000" pitchFamily="65" charset="-120"/>
            </a:endParaRPr>
          </a:p>
          <a:p>
            <a:pPr lvl="0" algn="ctr" defTabSz="155575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方法</a:t>
            </a:r>
            <a:endParaRPr lang="en-US" altLang="zh-TW" sz="3200" kern="1200" dirty="0">
              <a:latin typeface="標楷體" panose="03000509000000000000" pitchFamily="65" charset="-120"/>
              <a:ea typeface="標楷體" panose="03000509000000000000" pitchFamily="65" charset="-120"/>
            </a:endParaRPr>
          </a:p>
          <a:p>
            <a:pPr lvl="0" algn="ctr" defTabSz="155575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訓練</a:t>
            </a:r>
          </a:p>
        </p:txBody>
      </p:sp>
      <p:sp>
        <p:nvSpPr>
          <p:cNvPr id="8" name="手繪多邊形 7"/>
          <p:cNvSpPr/>
          <p:nvPr/>
        </p:nvSpPr>
        <p:spPr>
          <a:xfrm>
            <a:off x="4265431" y="2807322"/>
            <a:ext cx="2373678" cy="2373678"/>
          </a:xfrm>
          <a:custGeom>
            <a:avLst/>
            <a:gdLst>
              <a:gd name="connsiteX0" fmla="*/ 0 w 2373678"/>
              <a:gd name="connsiteY0" fmla="*/ 1186839 h 2373678"/>
              <a:gd name="connsiteX1" fmla="*/ 1186839 w 2373678"/>
              <a:gd name="connsiteY1" fmla="*/ 0 h 2373678"/>
              <a:gd name="connsiteX2" fmla="*/ 2373678 w 2373678"/>
              <a:gd name="connsiteY2" fmla="*/ 1186839 h 2373678"/>
              <a:gd name="connsiteX3" fmla="*/ 1186839 w 2373678"/>
              <a:gd name="connsiteY3" fmla="*/ 2373678 h 2373678"/>
              <a:gd name="connsiteX4" fmla="*/ 0 w 2373678"/>
              <a:gd name="connsiteY4" fmla="*/ 1186839 h 237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678" h="2373678">
                <a:moveTo>
                  <a:pt x="0" y="1186839"/>
                </a:moveTo>
                <a:cubicBezTo>
                  <a:pt x="0" y="531366"/>
                  <a:pt x="531366" y="0"/>
                  <a:pt x="1186839" y="0"/>
                </a:cubicBezTo>
                <a:cubicBezTo>
                  <a:pt x="1842312" y="0"/>
                  <a:pt x="2373678" y="531366"/>
                  <a:pt x="2373678" y="1186839"/>
                </a:cubicBezTo>
                <a:cubicBezTo>
                  <a:pt x="2373678" y="1842312"/>
                  <a:pt x="1842312" y="2373678"/>
                  <a:pt x="1186839" y="2373678"/>
                </a:cubicBezTo>
                <a:cubicBezTo>
                  <a:pt x="531366" y="2373678"/>
                  <a:pt x="0" y="1842312"/>
                  <a:pt x="0" y="1186839"/>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478248" tIns="392067" rIns="478248" bIns="392067" numCol="1" spcCol="1270" anchor="ctr" anchorCtr="0">
            <a:noAutofit/>
          </a:bodyPr>
          <a:lstStyle/>
          <a:p>
            <a:pPr lvl="0" algn="ctr" defTabSz="155575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高層次</a:t>
            </a:r>
            <a:endParaRPr lang="en-US" altLang="zh-TW" sz="3200" kern="1200" dirty="0">
              <a:latin typeface="標楷體" panose="03000509000000000000" pitchFamily="65" charset="-120"/>
              <a:ea typeface="標楷體" panose="03000509000000000000" pitchFamily="65" charset="-120"/>
            </a:endParaRPr>
          </a:p>
          <a:p>
            <a:pPr lvl="0" algn="ctr" defTabSz="155575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思考</a:t>
            </a:r>
            <a:endParaRPr lang="en-US" altLang="zh-TW" sz="3200" kern="1200" dirty="0">
              <a:latin typeface="標楷體" panose="03000509000000000000" pitchFamily="65" charset="-120"/>
              <a:ea typeface="標楷體" panose="03000509000000000000" pitchFamily="65" charset="-120"/>
            </a:endParaRPr>
          </a:p>
          <a:p>
            <a:pPr lvl="0" algn="ctr" defTabSz="155575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能力</a:t>
            </a:r>
          </a:p>
        </p:txBody>
      </p:sp>
      <p:sp>
        <p:nvSpPr>
          <p:cNvPr id="9" name="手繪多邊形 8"/>
          <p:cNvSpPr/>
          <p:nvPr/>
        </p:nvSpPr>
        <p:spPr>
          <a:xfrm>
            <a:off x="6164374" y="2807322"/>
            <a:ext cx="2373678" cy="2373678"/>
          </a:xfrm>
          <a:custGeom>
            <a:avLst/>
            <a:gdLst>
              <a:gd name="connsiteX0" fmla="*/ 0 w 2373678"/>
              <a:gd name="connsiteY0" fmla="*/ 1186839 h 2373678"/>
              <a:gd name="connsiteX1" fmla="*/ 1186839 w 2373678"/>
              <a:gd name="connsiteY1" fmla="*/ 0 h 2373678"/>
              <a:gd name="connsiteX2" fmla="*/ 2373678 w 2373678"/>
              <a:gd name="connsiteY2" fmla="*/ 1186839 h 2373678"/>
              <a:gd name="connsiteX3" fmla="*/ 1186839 w 2373678"/>
              <a:gd name="connsiteY3" fmla="*/ 2373678 h 2373678"/>
              <a:gd name="connsiteX4" fmla="*/ 0 w 2373678"/>
              <a:gd name="connsiteY4" fmla="*/ 1186839 h 237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678" h="2373678">
                <a:moveTo>
                  <a:pt x="0" y="1186839"/>
                </a:moveTo>
                <a:cubicBezTo>
                  <a:pt x="0" y="531366"/>
                  <a:pt x="531366" y="0"/>
                  <a:pt x="1186839" y="0"/>
                </a:cubicBezTo>
                <a:cubicBezTo>
                  <a:pt x="1842312" y="0"/>
                  <a:pt x="2373678" y="531366"/>
                  <a:pt x="2373678" y="1186839"/>
                </a:cubicBezTo>
                <a:cubicBezTo>
                  <a:pt x="2373678" y="1842312"/>
                  <a:pt x="1842312" y="2373678"/>
                  <a:pt x="1186839" y="2373678"/>
                </a:cubicBezTo>
                <a:cubicBezTo>
                  <a:pt x="531366" y="2373678"/>
                  <a:pt x="0" y="1842312"/>
                  <a:pt x="0" y="1186839"/>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78248" tIns="392067" rIns="478248" bIns="392067" numCol="1" spcCol="1270" anchor="ctr" anchorCtr="0">
            <a:noAutofit/>
          </a:bodyPr>
          <a:lstStyle/>
          <a:p>
            <a:pPr lvl="0" algn="ctr" defTabSz="155575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獨立</a:t>
            </a:r>
            <a:endParaRPr lang="en-US" altLang="zh-TW" sz="3200" kern="1200" dirty="0">
              <a:latin typeface="標楷體" panose="03000509000000000000" pitchFamily="65" charset="-120"/>
              <a:ea typeface="標楷體" panose="03000509000000000000" pitchFamily="65" charset="-120"/>
            </a:endParaRPr>
          </a:p>
          <a:p>
            <a:pPr lvl="0" algn="ctr" defTabSz="155575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研究</a:t>
            </a:r>
            <a:endParaRPr lang="en-US" altLang="zh-TW" sz="3200" kern="1200" dirty="0">
              <a:latin typeface="標楷體" panose="03000509000000000000" pitchFamily="65" charset="-120"/>
              <a:ea typeface="標楷體" panose="03000509000000000000" pitchFamily="65" charset="-120"/>
            </a:endParaRPr>
          </a:p>
          <a:p>
            <a:pPr lvl="0" algn="ctr" defTabSz="155575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實作</a:t>
            </a:r>
          </a:p>
        </p:txBody>
      </p:sp>
      <p:sp>
        <p:nvSpPr>
          <p:cNvPr id="15" name="文字方塊 14"/>
          <p:cNvSpPr txBox="1"/>
          <p:nvPr/>
        </p:nvSpPr>
        <p:spPr>
          <a:xfrm>
            <a:off x="495908" y="5325014"/>
            <a:ext cx="2052000" cy="1200329"/>
          </a:xfrm>
          <a:prstGeom prst="rect">
            <a:avLst/>
          </a:prstGeom>
          <a:solidFill>
            <a:schemeClr val="accent2">
              <a:lumMod val="20000"/>
              <a:lumOff val="80000"/>
            </a:schemeClr>
          </a:solidFill>
        </p:spPr>
        <p:txBody>
          <a:bodyPr wrap="square" rtlCol="0">
            <a:spAutoFit/>
          </a:bodyPr>
          <a:lstStyle/>
          <a:p>
            <a:pPr algn="ctr"/>
            <a:r>
              <a:rPr lang="zh-TW" altLang="en-US" sz="2400" dirty="0">
                <a:latin typeface="標楷體" panose="03000509000000000000" pitchFamily="65" charset="-120"/>
                <a:ea typeface="標楷體" panose="03000509000000000000" pitchFamily="65" charset="-120"/>
              </a:rPr>
              <a:t>興趣與動機</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溝通與合作</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研究倫理</a:t>
            </a:r>
          </a:p>
        </p:txBody>
      </p:sp>
      <p:sp>
        <p:nvSpPr>
          <p:cNvPr id="16" name="文字方塊 15"/>
          <p:cNvSpPr txBox="1"/>
          <p:nvPr/>
        </p:nvSpPr>
        <p:spPr>
          <a:xfrm>
            <a:off x="2547908" y="1441446"/>
            <a:ext cx="2052000" cy="1200329"/>
          </a:xfrm>
          <a:prstGeom prst="rect">
            <a:avLst/>
          </a:prstGeom>
          <a:solidFill>
            <a:schemeClr val="accent3">
              <a:lumMod val="20000"/>
              <a:lumOff val="80000"/>
            </a:schemeClr>
          </a:solidFill>
        </p:spPr>
        <p:txBody>
          <a:bodyPr wrap="square" rtlCol="0">
            <a:spAutoFit/>
          </a:bodyPr>
          <a:lstStyle/>
          <a:p>
            <a:pPr algn="ctr"/>
            <a:r>
              <a:rPr lang="zh-TW" altLang="en-US" sz="2400" dirty="0">
                <a:latin typeface="標楷體" panose="03000509000000000000" pitchFamily="65" charset="-120"/>
                <a:ea typeface="標楷體" panose="03000509000000000000" pitchFamily="65" charset="-120"/>
              </a:rPr>
              <a:t>研究方法應用</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資料蒐集整合</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格式撰寫發表</a:t>
            </a:r>
          </a:p>
        </p:txBody>
      </p:sp>
      <p:sp>
        <p:nvSpPr>
          <p:cNvPr id="17" name="文字方塊 16"/>
          <p:cNvSpPr txBox="1"/>
          <p:nvPr/>
        </p:nvSpPr>
        <p:spPr>
          <a:xfrm>
            <a:off x="4426270" y="5325015"/>
            <a:ext cx="2052000" cy="1200329"/>
          </a:xfrm>
          <a:prstGeom prst="rect">
            <a:avLst/>
          </a:prstGeom>
          <a:solidFill>
            <a:schemeClr val="accent4">
              <a:lumMod val="20000"/>
              <a:lumOff val="80000"/>
            </a:schemeClr>
          </a:solidFill>
        </p:spPr>
        <p:txBody>
          <a:bodyPr wrap="square" rtlCol="0">
            <a:spAutoFit/>
          </a:bodyPr>
          <a:lstStyle/>
          <a:p>
            <a:pPr algn="ctr"/>
            <a:r>
              <a:rPr lang="zh-TW" altLang="en-US" sz="2400" dirty="0">
                <a:latin typeface="標楷體" panose="03000509000000000000" pitchFamily="65" charset="-120"/>
                <a:ea typeface="標楷體" panose="03000509000000000000" pitchFamily="65" charset="-120"/>
              </a:rPr>
              <a:t>創造思考</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批判思考</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問題解決</a:t>
            </a:r>
          </a:p>
        </p:txBody>
      </p:sp>
      <p:sp>
        <p:nvSpPr>
          <p:cNvPr id="18" name="文字方塊 17"/>
          <p:cNvSpPr txBox="1"/>
          <p:nvPr/>
        </p:nvSpPr>
        <p:spPr>
          <a:xfrm>
            <a:off x="6325213" y="1441445"/>
            <a:ext cx="2052000" cy="1200329"/>
          </a:xfrm>
          <a:prstGeom prst="rect">
            <a:avLst/>
          </a:prstGeom>
          <a:solidFill>
            <a:schemeClr val="accent5">
              <a:lumMod val="20000"/>
              <a:lumOff val="80000"/>
            </a:schemeClr>
          </a:solidFill>
        </p:spPr>
        <p:txBody>
          <a:bodyPr wrap="square" rtlCol="0">
            <a:spAutoFit/>
          </a:bodyPr>
          <a:lstStyle/>
          <a:p>
            <a:pPr algn="ctr"/>
            <a:r>
              <a:rPr lang="zh-TW" altLang="en-US" sz="2400" dirty="0">
                <a:latin typeface="標楷體" panose="03000509000000000000" pitchFamily="65" charset="-120"/>
                <a:ea typeface="標楷體" panose="03000509000000000000" pitchFamily="65" charset="-120"/>
              </a:rPr>
              <a:t>界定問題</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擬訂計畫</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資料分析解釋</a:t>
            </a:r>
          </a:p>
        </p:txBody>
      </p:sp>
    </p:spTree>
    <p:extLst>
      <p:ext uri="{BB962C8B-B14F-4D97-AF65-F5344CB8AC3E}">
        <p14:creationId xmlns:p14="http://schemas.microsoft.com/office/powerpoint/2010/main" val="208724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683568" y="3645024"/>
            <a:ext cx="7772400" cy="1362075"/>
          </a:xfrm>
        </p:spPr>
        <p:txBody>
          <a:bodyPr/>
          <a:lstStyle/>
          <a:p>
            <a:r>
              <a:rPr kumimoji="1" lang="zh-TW" altLang="en-US" dirty="0"/>
              <a:t>不是每個孩子都能走到這</a:t>
            </a:r>
          </a:p>
        </p:txBody>
      </p:sp>
      <p:sp>
        <p:nvSpPr>
          <p:cNvPr id="7" name="文字版面配置區 6"/>
          <p:cNvSpPr>
            <a:spLocks noGrp="1"/>
          </p:cNvSpPr>
          <p:nvPr>
            <p:ph type="body" idx="1"/>
          </p:nvPr>
        </p:nvSpPr>
        <p:spPr>
          <a:xfrm>
            <a:off x="1763688" y="4437112"/>
            <a:ext cx="7772400" cy="1500187"/>
          </a:xfrm>
        </p:spPr>
        <p:txBody>
          <a:bodyPr/>
          <a:lstStyle/>
          <a:p>
            <a:r>
              <a:rPr kumimoji="1" lang="zh-TW" altLang="en-US" sz="5400" dirty="0">
                <a:solidFill>
                  <a:srgbClr val="008000"/>
                </a:solidFill>
              </a:rPr>
              <a:t>但我們一起努力與面對</a:t>
            </a:r>
            <a:endParaRPr kumimoji="1" lang="zh-TW" altLang="en-US" dirty="0">
              <a:solidFill>
                <a:srgbClr val="008000"/>
              </a:solidFill>
            </a:endParaRPr>
          </a:p>
        </p:txBody>
      </p:sp>
    </p:spTree>
    <p:extLst>
      <p:ext uri="{BB962C8B-B14F-4D97-AF65-F5344CB8AC3E}">
        <p14:creationId xmlns:p14="http://schemas.microsoft.com/office/powerpoint/2010/main" val="2360213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dirty="0">
                <a:solidFill>
                  <a:prstClr val="black"/>
                </a:solidFill>
                <a:latin typeface="標楷體" panose="03000509000000000000" pitchFamily="65" charset="-120"/>
                <a:ea typeface="標楷體" panose="03000509000000000000" pitchFamily="65" charset="-120"/>
              </a:rPr>
              <a:t>資優班課程發展</a:t>
            </a:r>
            <a:endParaRPr kumimoji="0" lang="zh-TW" altLang="en-US" sz="4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j-cs"/>
            </a:endParaRPr>
          </a:p>
        </p:txBody>
      </p:sp>
      <p:sp>
        <p:nvSpPr>
          <p:cNvPr id="10" name="全向箭號 9"/>
          <p:cNvSpPr/>
          <p:nvPr/>
        </p:nvSpPr>
        <p:spPr>
          <a:xfrm>
            <a:off x="2043832" y="1397000"/>
            <a:ext cx="5056336" cy="5056336"/>
          </a:xfrm>
          <a:prstGeom prst="quadArrow">
            <a:avLst>
              <a:gd name="adj1" fmla="val 2000"/>
              <a:gd name="adj2" fmla="val 40000"/>
              <a:gd name="adj3" fmla="val 5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手繪多邊形 10"/>
          <p:cNvSpPr/>
          <p:nvPr/>
        </p:nvSpPr>
        <p:spPr>
          <a:xfrm>
            <a:off x="2267744" y="4149080"/>
            <a:ext cx="2022534" cy="2022534"/>
          </a:xfrm>
          <a:custGeom>
            <a:avLst/>
            <a:gdLst>
              <a:gd name="connsiteX0" fmla="*/ 0 w 2022534"/>
              <a:gd name="connsiteY0" fmla="*/ 337096 h 2022534"/>
              <a:gd name="connsiteX1" fmla="*/ 337096 w 2022534"/>
              <a:gd name="connsiteY1" fmla="*/ 0 h 2022534"/>
              <a:gd name="connsiteX2" fmla="*/ 1685438 w 2022534"/>
              <a:gd name="connsiteY2" fmla="*/ 0 h 2022534"/>
              <a:gd name="connsiteX3" fmla="*/ 2022534 w 2022534"/>
              <a:gd name="connsiteY3" fmla="*/ 337096 h 2022534"/>
              <a:gd name="connsiteX4" fmla="*/ 2022534 w 2022534"/>
              <a:gd name="connsiteY4" fmla="*/ 1685438 h 2022534"/>
              <a:gd name="connsiteX5" fmla="*/ 1685438 w 2022534"/>
              <a:gd name="connsiteY5" fmla="*/ 2022534 h 2022534"/>
              <a:gd name="connsiteX6" fmla="*/ 337096 w 2022534"/>
              <a:gd name="connsiteY6" fmla="*/ 2022534 h 2022534"/>
              <a:gd name="connsiteX7" fmla="*/ 0 w 2022534"/>
              <a:gd name="connsiteY7" fmla="*/ 1685438 h 2022534"/>
              <a:gd name="connsiteX8" fmla="*/ 0 w 2022534"/>
              <a:gd name="connsiteY8" fmla="*/ 337096 h 20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534" h="2022534">
                <a:moveTo>
                  <a:pt x="0" y="337096"/>
                </a:moveTo>
                <a:cubicBezTo>
                  <a:pt x="0" y="150923"/>
                  <a:pt x="150923" y="0"/>
                  <a:pt x="337096" y="0"/>
                </a:cubicBezTo>
                <a:lnTo>
                  <a:pt x="1685438" y="0"/>
                </a:lnTo>
                <a:cubicBezTo>
                  <a:pt x="1871611" y="0"/>
                  <a:pt x="2022534" y="150923"/>
                  <a:pt x="2022534" y="337096"/>
                </a:cubicBezTo>
                <a:lnTo>
                  <a:pt x="2022534" y="1685438"/>
                </a:lnTo>
                <a:cubicBezTo>
                  <a:pt x="2022534" y="1871611"/>
                  <a:pt x="1871611" y="2022534"/>
                  <a:pt x="1685438" y="2022534"/>
                </a:cubicBezTo>
                <a:lnTo>
                  <a:pt x="337096" y="2022534"/>
                </a:lnTo>
                <a:cubicBezTo>
                  <a:pt x="150923" y="2022534"/>
                  <a:pt x="0" y="1871611"/>
                  <a:pt x="0" y="1685438"/>
                </a:cubicBezTo>
                <a:lnTo>
                  <a:pt x="0" y="33709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6842" tIns="216842" rIns="216842" bIns="216842" numCol="1" spcCol="1270" anchor="ctr" anchorCtr="0">
            <a:noAutofit/>
          </a:bodyPr>
          <a:lstStyle/>
          <a:p>
            <a:pPr lvl="0" algn="ctr" defTabSz="1377950">
              <a:lnSpc>
                <a:spcPct val="90000"/>
              </a:lnSpc>
              <a:spcBef>
                <a:spcPct val="0"/>
              </a:spcBef>
              <a:spcAft>
                <a:spcPct val="35000"/>
              </a:spcAft>
            </a:pPr>
            <a:r>
              <a:rPr lang="zh-TW" altLang="en-US" sz="3100" kern="1200" dirty="0">
                <a:solidFill>
                  <a:schemeClr val="tx1"/>
                </a:solidFill>
                <a:latin typeface="標楷體" panose="03000509000000000000" pitchFamily="65" charset="-120"/>
                <a:ea typeface="標楷體" panose="03000509000000000000" pitchFamily="65" charset="-120"/>
              </a:rPr>
              <a:t>課程設計</a:t>
            </a:r>
            <a:endParaRPr lang="en-US" altLang="zh-TW" sz="3100" kern="1200" dirty="0">
              <a:solidFill>
                <a:schemeClr val="tx1"/>
              </a:solidFill>
              <a:latin typeface="標楷體" panose="03000509000000000000" pitchFamily="65" charset="-120"/>
              <a:ea typeface="標楷體" panose="03000509000000000000" pitchFamily="65" charset="-120"/>
            </a:endParaRPr>
          </a:p>
          <a:p>
            <a:pPr lvl="0" algn="ctr" defTabSz="1377950">
              <a:lnSpc>
                <a:spcPct val="90000"/>
              </a:lnSpc>
              <a:spcBef>
                <a:spcPct val="0"/>
              </a:spcBef>
              <a:spcAft>
                <a:spcPct val="35000"/>
              </a:spcAft>
            </a:pPr>
            <a:r>
              <a:rPr lang="zh-TW" altLang="en-US" sz="1600" kern="1200" dirty="0">
                <a:solidFill>
                  <a:schemeClr val="tx1"/>
                </a:solidFill>
                <a:latin typeface="標楷體" panose="03000509000000000000" pitchFamily="65" charset="-120"/>
                <a:ea typeface="標楷體" panose="03000509000000000000" pitchFamily="65" charset="-120"/>
              </a:rPr>
              <a:t>獨立式</a:t>
            </a:r>
            <a:r>
              <a:rPr lang="en-US" altLang="zh-TW" sz="1600" kern="1200" dirty="0">
                <a:solidFill>
                  <a:schemeClr val="tx1"/>
                </a:solidFill>
                <a:latin typeface="標楷體" panose="03000509000000000000" pitchFamily="65" charset="-120"/>
                <a:ea typeface="標楷體" panose="03000509000000000000" pitchFamily="65" charset="-120"/>
              </a:rPr>
              <a:t>VS</a:t>
            </a:r>
            <a:r>
              <a:rPr lang="zh-TW" altLang="en-US" sz="1600" kern="1200" dirty="0">
                <a:solidFill>
                  <a:schemeClr val="tx1"/>
                </a:solidFill>
                <a:latin typeface="標楷體" panose="03000509000000000000" pitchFamily="65" charset="-120"/>
                <a:ea typeface="標楷體" panose="03000509000000000000" pitchFamily="65" charset="-120"/>
              </a:rPr>
              <a:t>融入式</a:t>
            </a:r>
          </a:p>
        </p:txBody>
      </p:sp>
      <p:sp>
        <p:nvSpPr>
          <p:cNvPr id="12" name="手繪多邊形 11"/>
          <p:cNvSpPr/>
          <p:nvPr/>
        </p:nvSpPr>
        <p:spPr>
          <a:xfrm>
            <a:off x="4788024" y="4149080"/>
            <a:ext cx="2022534" cy="2022534"/>
          </a:xfrm>
          <a:custGeom>
            <a:avLst/>
            <a:gdLst>
              <a:gd name="connsiteX0" fmla="*/ 0 w 2022534"/>
              <a:gd name="connsiteY0" fmla="*/ 337096 h 2022534"/>
              <a:gd name="connsiteX1" fmla="*/ 337096 w 2022534"/>
              <a:gd name="connsiteY1" fmla="*/ 0 h 2022534"/>
              <a:gd name="connsiteX2" fmla="*/ 1685438 w 2022534"/>
              <a:gd name="connsiteY2" fmla="*/ 0 h 2022534"/>
              <a:gd name="connsiteX3" fmla="*/ 2022534 w 2022534"/>
              <a:gd name="connsiteY3" fmla="*/ 337096 h 2022534"/>
              <a:gd name="connsiteX4" fmla="*/ 2022534 w 2022534"/>
              <a:gd name="connsiteY4" fmla="*/ 1685438 h 2022534"/>
              <a:gd name="connsiteX5" fmla="*/ 1685438 w 2022534"/>
              <a:gd name="connsiteY5" fmla="*/ 2022534 h 2022534"/>
              <a:gd name="connsiteX6" fmla="*/ 337096 w 2022534"/>
              <a:gd name="connsiteY6" fmla="*/ 2022534 h 2022534"/>
              <a:gd name="connsiteX7" fmla="*/ 0 w 2022534"/>
              <a:gd name="connsiteY7" fmla="*/ 1685438 h 2022534"/>
              <a:gd name="connsiteX8" fmla="*/ 0 w 2022534"/>
              <a:gd name="connsiteY8" fmla="*/ 337096 h 20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534" h="2022534">
                <a:moveTo>
                  <a:pt x="0" y="337096"/>
                </a:moveTo>
                <a:cubicBezTo>
                  <a:pt x="0" y="150923"/>
                  <a:pt x="150923" y="0"/>
                  <a:pt x="337096" y="0"/>
                </a:cubicBezTo>
                <a:lnTo>
                  <a:pt x="1685438" y="0"/>
                </a:lnTo>
                <a:cubicBezTo>
                  <a:pt x="1871611" y="0"/>
                  <a:pt x="2022534" y="150923"/>
                  <a:pt x="2022534" y="337096"/>
                </a:cubicBezTo>
                <a:lnTo>
                  <a:pt x="2022534" y="1685438"/>
                </a:lnTo>
                <a:cubicBezTo>
                  <a:pt x="2022534" y="1871611"/>
                  <a:pt x="1871611" y="2022534"/>
                  <a:pt x="1685438" y="2022534"/>
                </a:cubicBezTo>
                <a:lnTo>
                  <a:pt x="337096" y="2022534"/>
                </a:lnTo>
                <a:cubicBezTo>
                  <a:pt x="150923" y="2022534"/>
                  <a:pt x="0" y="1871611"/>
                  <a:pt x="0" y="1685438"/>
                </a:cubicBezTo>
                <a:lnTo>
                  <a:pt x="0" y="33709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6842" tIns="216842" rIns="216842" bIns="216842" numCol="1" spcCol="1270" anchor="ctr" anchorCtr="0">
            <a:noAutofit/>
          </a:bodyPr>
          <a:lstStyle/>
          <a:p>
            <a:pPr lvl="0" algn="ctr" defTabSz="1377950">
              <a:lnSpc>
                <a:spcPct val="90000"/>
              </a:lnSpc>
              <a:spcBef>
                <a:spcPct val="0"/>
              </a:spcBef>
              <a:spcAft>
                <a:spcPct val="35000"/>
              </a:spcAft>
            </a:pPr>
            <a:r>
              <a:rPr lang="zh-TW" altLang="en-US" sz="3100" kern="1200" dirty="0">
                <a:solidFill>
                  <a:schemeClr val="tx1"/>
                </a:solidFill>
                <a:latin typeface="標楷體" panose="03000509000000000000" pitchFamily="65" charset="-120"/>
                <a:ea typeface="標楷體" panose="03000509000000000000" pitchFamily="65" charset="-120"/>
              </a:rPr>
              <a:t>課程</a:t>
            </a:r>
            <a:r>
              <a:rPr lang="zh-TW" altLang="en-US" sz="3100" dirty="0">
                <a:solidFill>
                  <a:schemeClr val="tx1"/>
                </a:solidFill>
                <a:latin typeface="標楷體" panose="03000509000000000000" pitchFamily="65" charset="-120"/>
                <a:ea typeface="標楷體" panose="03000509000000000000" pitchFamily="65" charset="-120"/>
              </a:rPr>
              <a:t>特性</a:t>
            </a:r>
            <a:endParaRPr lang="en-US" altLang="zh-TW" sz="3100" kern="1200" dirty="0">
              <a:solidFill>
                <a:schemeClr val="tx1"/>
              </a:solidFill>
              <a:latin typeface="標楷體" panose="03000509000000000000" pitchFamily="65" charset="-120"/>
              <a:ea typeface="標楷體" panose="03000509000000000000" pitchFamily="65" charset="-120"/>
            </a:endParaRPr>
          </a:p>
          <a:p>
            <a:pPr lvl="0" algn="ctr" defTabSz="1377950">
              <a:lnSpc>
                <a:spcPct val="90000"/>
              </a:lnSpc>
              <a:spcBef>
                <a:spcPct val="0"/>
              </a:spcBef>
              <a:spcAft>
                <a:spcPct val="35000"/>
              </a:spcAft>
            </a:pPr>
            <a:r>
              <a:rPr lang="zh-TW" altLang="en-US" sz="1600" kern="1200" dirty="0">
                <a:solidFill>
                  <a:schemeClr val="tx1"/>
                </a:solidFill>
                <a:latin typeface="標楷體" panose="03000509000000000000" pitchFamily="65" charset="-120"/>
                <a:ea typeface="標楷體" panose="03000509000000000000" pitchFamily="65" charset="-120"/>
              </a:rPr>
              <a:t>多元性</a:t>
            </a:r>
            <a:r>
              <a:rPr lang="en-US" altLang="zh-TW" sz="1600" kern="1200" dirty="0">
                <a:solidFill>
                  <a:schemeClr val="tx1"/>
                </a:solidFill>
                <a:latin typeface="標楷體" panose="03000509000000000000" pitchFamily="65" charset="-120"/>
                <a:ea typeface="標楷體" panose="03000509000000000000" pitchFamily="65" charset="-120"/>
              </a:rPr>
              <a:t>VS</a:t>
            </a:r>
            <a:r>
              <a:rPr lang="zh-TW" altLang="en-US" sz="1600" kern="1200" dirty="0">
                <a:solidFill>
                  <a:schemeClr val="tx1"/>
                </a:solidFill>
                <a:latin typeface="標楷體" panose="03000509000000000000" pitchFamily="65" charset="-120"/>
                <a:ea typeface="標楷體" panose="03000509000000000000" pitchFamily="65" charset="-120"/>
              </a:rPr>
              <a:t>挑戰性</a:t>
            </a:r>
          </a:p>
        </p:txBody>
      </p:sp>
      <p:sp>
        <p:nvSpPr>
          <p:cNvPr id="13" name="手繪多邊形 12"/>
          <p:cNvSpPr/>
          <p:nvPr/>
        </p:nvSpPr>
        <p:spPr>
          <a:xfrm>
            <a:off x="2267744" y="1700808"/>
            <a:ext cx="2022534" cy="2022534"/>
          </a:xfrm>
          <a:custGeom>
            <a:avLst/>
            <a:gdLst>
              <a:gd name="connsiteX0" fmla="*/ 0 w 2022534"/>
              <a:gd name="connsiteY0" fmla="*/ 337096 h 2022534"/>
              <a:gd name="connsiteX1" fmla="*/ 337096 w 2022534"/>
              <a:gd name="connsiteY1" fmla="*/ 0 h 2022534"/>
              <a:gd name="connsiteX2" fmla="*/ 1685438 w 2022534"/>
              <a:gd name="connsiteY2" fmla="*/ 0 h 2022534"/>
              <a:gd name="connsiteX3" fmla="*/ 2022534 w 2022534"/>
              <a:gd name="connsiteY3" fmla="*/ 337096 h 2022534"/>
              <a:gd name="connsiteX4" fmla="*/ 2022534 w 2022534"/>
              <a:gd name="connsiteY4" fmla="*/ 1685438 h 2022534"/>
              <a:gd name="connsiteX5" fmla="*/ 1685438 w 2022534"/>
              <a:gd name="connsiteY5" fmla="*/ 2022534 h 2022534"/>
              <a:gd name="connsiteX6" fmla="*/ 337096 w 2022534"/>
              <a:gd name="connsiteY6" fmla="*/ 2022534 h 2022534"/>
              <a:gd name="connsiteX7" fmla="*/ 0 w 2022534"/>
              <a:gd name="connsiteY7" fmla="*/ 1685438 h 2022534"/>
              <a:gd name="connsiteX8" fmla="*/ 0 w 2022534"/>
              <a:gd name="connsiteY8" fmla="*/ 337096 h 20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534" h="2022534">
                <a:moveTo>
                  <a:pt x="0" y="337096"/>
                </a:moveTo>
                <a:cubicBezTo>
                  <a:pt x="0" y="150923"/>
                  <a:pt x="150923" y="0"/>
                  <a:pt x="337096" y="0"/>
                </a:cubicBezTo>
                <a:lnTo>
                  <a:pt x="1685438" y="0"/>
                </a:lnTo>
                <a:cubicBezTo>
                  <a:pt x="1871611" y="0"/>
                  <a:pt x="2022534" y="150923"/>
                  <a:pt x="2022534" y="337096"/>
                </a:cubicBezTo>
                <a:lnTo>
                  <a:pt x="2022534" y="1685438"/>
                </a:lnTo>
                <a:cubicBezTo>
                  <a:pt x="2022534" y="1871611"/>
                  <a:pt x="1871611" y="2022534"/>
                  <a:pt x="1685438" y="2022534"/>
                </a:cubicBezTo>
                <a:lnTo>
                  <a:pt x="337096" y="2022534"/>
                </a:lnTo>
                <a:cubicBezTo>
                  <a:pt x="150923" y="2022534"/>
                  <a:pt x="0" y="1871611"/>
                  <a:pt x="0" y="1685438"/>
                </a:cubicBezTo>
                <a:lnTo>
                  <a:pt x="0" y="33709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6842" tIns="216842" rIns="216842" bIns="216842" numCol="1" spcCol="1270" anchor="ctr" anchorCtr="0">
            <a:noAutofit/>
          </a:bodyPr>
          <a:lstStyle/>
          <a:p>
            <a:pPr lvl="0" algn="ctr" defTabSz="1377950">
              <a:lnSpc>
                <a:spcPct val="90000"/>
              </a:lnSpc>
              <a:spcBef>
                <a:spcPct val="0"/>
              </a:spcBef>
              <a:spcAft>
                <a:spcPct val="35000"/>
              </a:spcAft>
            </a:pPr>
            <a:r>
              <a:rPr lang="zh-TW" altLang="en-US" sz="3100" kern="1200" dirty="0">
                <a:solidFill>
                  <a:schemeClr val="tx1"/>
                </a:solidFill>
                <a:latin typeface="標楷體" panose="03000509000000000000" pitchFamily="65" charset="-120"/>
                <a:ea typeface="標楷體" panose="03000509000000000000" pitchFamily="65" charset="-120"/>
              </a:rPr>
              <a:t>學生</a:t>
            </a:r>
            <a:endParaRPr lang="en-US" altLang="zh-TW" sz="3100" kern="1200" dirty="0">
              <a:solidFill>
                <a:schemeClr val="tx1"/>
              </a:solidFill>
              <a:latin typeface="標楷體" panose="03000509000000000000" pitchFamily="65" charset="-120"/>
              <a:ea typeface="標楷體" panose="03000509000000000000" pitchFamily="65" charset="-120"/>
            </a:endParaRPr>
          </a:p>
          <a:p>
            <a:pPr lvl="0" algn="ctr" defTabSz="1377950">
              <a:lnSpc>
                <a:spcPct val="90000"/>
              </a:lnSpc>
              <a:spcBef>
                <a:spcPct val="0"/>
              </a:spcBef>
              <a:spcAft>
                <a:spcPct val="35000"/>
              </a:spcAft>
            </a:pPr>
            <a:r>
              <a:rPr lang="zh-TW" altLang="en-US" sz="1600" kern="1200" dirty="0">
                <a:solidFill>
                  <a:schemeClr val="tx1"/>
                </a:solidFill>
                <a:latin typeface="標楷體" panose="03000509000000000000" pitchFamily="65" charset="-120"/>
                <a:ea typeface="標楷體" panose="03000509000000000000" pitchFamily="65" charset="-120"/>
              </a:rPr>
              <a:t>需求性</a:t>
            </a:r>
            <a:r>
              <a:rPr lang="en-US" altLang="zh-TW" sz="1600" kern="1200" dirty="0">
                <a:solidFill>
                  <a:schemeClr val="tx1"/>
                </a:solidFill>
                <a:latin typeface="標楷體" panose="03000509000000000000" pitchFamily="65" charset="-120"/>
                <a:ea typeface="標楷體" panose="03000509000000000000" pitchFamily="65" charset="-120"/>
              </a:rPr>
              <a:t>VS</a:t>
            </a:r>
            <a:r>
              <a:rPr lang="zh-TW" altLang="en-US" sz="1600" kern="1200" dirty="0">
                <a:solidFill>
                  <a:schemeClr val="tx1"/>
                </a:solidFill>
                <a:latin typeface="標楷體" panose="03000509000000000000" pitchFamily="65" charset="-120"/>
                <a:ea typeface="標楷體" panose="03000509000000000000" pitchFamily="65" charset="-120"/>
              </a:rPr>
              <a:t>差異性</a:t>
            </a:r>
          </a:p>
        </p:txBody>
      </p:sp>
      <p:sp>
        <p:nvSpPr>
          <p:cNvPr id="14" name="手繪多邊形 13"/>
          <p:cNvSpPr/>
          <p:nvPr/>
        </p:nvSpPr>
        <p:spPr>
          <a:xfrm>
            <a:off x="4788024" y="1700808"/>
            <a:ext cx="2022534" cy="2022534"/>
          </a:xfrm>
          <a:custGeom>
            <a:avLst/>
            <a:gdLst>
              <a:gd name="connsiteX0" fmla="*/ 0 w 2022534"/>
              <a:gd name="connsiteY0" fmla="*/ 337096 h 2022534"/>
              <a:gd name="connsiteX1" fmla="*/ 337096 w 2022534"/>
              <a:gd name="connsiteY1" fmla="*/ 0 h 2022534"/>
              <a:gd name="connsiteX2" fmla="*/ 1685438 w 2022534"/>
              <a:gd name="connsiteY2" fmla="*/ 0 h 2022534"/>
              <a:gd name="connsiteX3" fmla="*/ 2022534 w 2022534"/>
              <a:gd name="connsiteY3" fmla="*/ 337096 h 2022534"/>
              <a:gd name="connsiteX4" fmla="*/ 2022534 w 2022534"/>
              <a:gd name="connsiteY4" fmla="*/ 1685438 h 2022534"/>
              <a:gd name="connsiteX5" fmla="*/ 1685438 w 2022534"/>
              <a:gd name="connsiteY5" fmla="*/ 2022534 h 2022534"/>
              <a:gd name="connsiteX6" fmla="*/ 337096 w 2022534"/>
              <a:gd name="connsiteY6" fmla="*/ 2022534 h 2022534"/>
              <a:gd name="connsiteX7" fmla="*/ 0 w 2022534"/>
              <a:gd name="connsiteY7" fmla="*/ 1685438 h 2022534"/>
              <a:gd name="connsiteX8" fmla="*/ 0 w 2022534"/>
              <a:gd name="connsiteY8" fmla="*/ 337096 h 20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534" h="2022534">
                <a:moveTo>
                  <a:pt x="0" y="337096"/>
                </a:moveTo>
                <a:cubicBezTo>
                  <a:pt x="0" y="150923"/>
                  <a:pt x="150923" y="0"/>
                  <a:pt x="337096" y="0"/>
                </a:cubicBezTo>
                <a:lnTo>
                  <a:pt x="1685438" y="0"/>
                </a:lnTo>
                <a:cubicBezTo>
                  <a:pt x="1871611" y="0"/>
                  <a:pt x="2022534" y="150923"/>
                  <a:pt x="2022534" y="337096"/>
                </a:cubicBezTo>
                <a:lnTo>
                  <a:pt x="2022534" y="1685438"/>
                </a:lnTo>
                <a:cubicBezTo>
                  <a:pt x="2022534" y="1871611"/>
                  <a:pt x="1871611" y="2022534"/>
                  <a:pt x="1685438" y="2022534"/>
                </a:cubicBezTo>
                <a:lnTo>
                  <a:pt x="337096" y="2022534"/>
                </a:lnTo>
                <a:cubicBezTo>
                  <a:pt x="150923" y="2022534"/>
                  <a:pt x="0" y="1871611"/>
                  <a:pt x="0" y="1685438"/>
                </a:cubicBezTo>
                <a:lnTo>
                  <a:pt x="0" y="33709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6842" tIns="216842" rIns="216842" bIns="216842" numCol="1" spcCol="1270" anchor="ctr" anchorCtr="0">
            <a:noAutofit/>
          </a:bodyPr>
          <a:lstStyle/>
          <a:p>
            <a:pPr lvl="0" algn="ctr" defTabSz="1377950">
              <a:lnSpc>
                <a:spcPct val="90000"/>
              </a:lnSpc>
              <a:spcBef>
                <a:spcPct val="0"/>
              </a:spcBef>
              <a:spcAft>
                <a:spcPct val="35000"/>
              </a:spcAft>
            </a:pPr>
            <a:r>
              <a:rPr lang="zh-TW" altLang="en-US" sz="3100" kern="1200" dirty="0">
                <a:solidFill>
                  <a:schemeClr val="tx1"/>
                </a:solidFill>
                <a:latin typeface="標楷體" panose="03000509000000000000" pitchFamily="65" charset="-120"/>
                <a:ea typeface="標楷體" panose="03000509000000000000" pitchFamily="65" charset="-120"/>
              </a:rPr>
              <a:t>課程類型</a:t>
            </a:r>
            <a:endParaRPr lang="en-US" altLang="zh-TW" sz="3100" kern="1200" dirty="0">
              <a:solidFill>
                <a:schemeClr val="tx1"/>
              </a:solidFill>
              <a:latin typeface="標楷體" panose="03000509000000000000" pitchFamily="65" charset="-120"/>
              <a:ea typeface="標楷體" panose="03000509000000000000" pitchFamily="65" charset="-120"/>
            </a:endParaRPr>
          </a:p>
          <a:p>
            <a:pPr lvl="0" algn="ctr" defTabSz="1377950">
              <a:lnSpc>
                <a:spcPct val="90000"/>
              </a:lnSpc>
              <a:spcBef>
                <a:spcPct val="0"/>
              </a:spcBef>
              <a:spcAft>
                <a:spcPct val="35000"/>
              </a:spcAft>
            </a:pPr>
            <a:r>
              <a:rPr lang="zh-TW" altLang="en-US" sz="1600" kern="1200" dirty="0">
                <a:solidFill>
                  <a:schemeClr val="tx1"/>
                </a:solidFill>
                <a:latin typeface="標楷體" panose="03000509000000000000" pitchFamily="65" charset="-120"/>
                <a:ea typeface="標楷體" panose="03000509000000000000" pitchFamily="65" charset="-120"/>
              </a:rPr>
              <a:t>主題研究</a:t>
            </a:r>
            <a:endParaRPr lang="en-US" altLang="zh-TW" sz="1600" kern="1200" dirty="0">
              <a:solidFill>
                <a:schemeClr val="tx1"/>
              </a:solidFill>
              <a:latin typeface="標楷體" panose="03000509000000000000" pitchFamily="65" charset="-120"/>
              <a:ea typeface="標楷體" panose="03000509000000000000" pitchFamily="65" charset="-120"/>
            </a:endParaRPr>
          </a:p>
          <a:p>
            <a:pPr algn="ctr" defTabSz="1377950">
              <a:lnSpc>
                <a:spcPct val="90000"/>
              </a:lnSpc>
              <a:spcBef>
                <a:spcPct val="0"/>
              </a:spcBef>
              <a:spcAft>
                <a:spcPct val="35000"/>
              </a:spcAft>
            </a:pPr>
            <a:r>
              <a:rPr lang="zh-TW" altLang="en-US" sz="1600" dirty="0">
                <a:solidFill>
                  <a:schemeClr val="tx1"/>
                </a:solidFill>
                <a:latin typeface="標楷體" panose="03000509000000000000" pitchFamily="65" charset="-120"/>
                <a:ea typeface="標楷體" panose="03000509000000000000" pitchFamily="65" charset="-120"/>
              </a:rPr>
              <a:t>行動方案</a:t>
            </a:r>
            <a:endParaRPr lang="en-US" altLang="zh-TW" sz="1600" dirty="0">
              <a:solidFill>
                <a:schemeClr val="tx1"/>
              </a:solidFill>
              <a:latin typeface="標楷體" panose="03000509000000000000" pitchFamily="65" charset="-120"/>
              <a:ea typeface="標楷體" panose="03000509000000000000" pitchFamily="65" charset="-120"/>
            </a:endParaRPr>
          </a:p>
          <a:p>
            <a:pPr algn="ctr" defTabSz="1377950">
              <a:lnSpc>
                <a:spcPct val="90000"/>
              </a:lnSpc>
              <a:spcBef>
                <a:spcPct val="0"/>
              </a:spcBef>
              <a:spcAft>
                <a:spcPct val="35000"/>
              </a:spcAft>
            </a:pPr>
            <a:r>
              <a:rPr lang="zh-TW" altLang="en-US" sz="1600" dirty="0">
                <a:solidFill>
                  <a:schemeClr val="tx1"/>
                </a:solidFill>
                <a:latin typeface="標楷體" panose="03000509000000000000" pitchFamily="65" charset="-120"/>
                <a:ea typeface="標楷體" panose="03000509000000000000" pitchFamily="65" charset="-120"/>
              </a:rPr>
              <a:t>創造發明</a:t>
            </a:r>
            <a:endParaRPr lang="en-US" altLang="zh-TW" sz="16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370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7C85355-D343-624B-A98C-5595F273A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5492"/>
            <a:ext cx="9144000" cy="6307015"/>
          </a:xfrm>
          <a:prstGeom prst="rect">
            <a:avLst/>
          </a:prstGeom>
        </p:spPr>
      </p:pic>
    </p:spTree>
    <p:extLst>
      <p:ext uri="{BB962C8B-B14F-4D97-AF65-F5344CB8AC3E}">
        <p14:creationId xmlns:p14="http://schemas.microsoft.com/office/powerpoint/2010/main" val="2975785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mages.gamme.com.tw/news2/2016/94/30/paCWpKWbkKWdqKWZ.jpg"/>
          <p:cNvPicPr>
            <a:picLocks noChangeAspect="1" noChangeArrowheads="1"/>
          </p:cNvPicPr>
          <p:nvPr/>
        </p:nvPicPr>
        <p:blipFill rotWithShape="1">
          <a:blip r:embed="rId2">
            <a:extLst>
              <a:ext uri="{28A0092B-C50C-407E-A947-70E740481C1C}">
                <a14:useLocalDpi xmlns:a14="http://schemas.microsoft.com/office/drawing/2010/main" val="0"/>
              </a:ext>
            </a:extLst>
          </a:blip>
          <a:srcRect l="47029" r="12261" b="54695"/>
          <a:stretch/>
        </p:blipFill>
        <p:spPr bwMode="auto">
          <a:xfrm>
            <a:off x="7631832" y="5013176"/>
            <a:ext cx="1512168" cy="1872208"/>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z9x9.com/wp-content/uploads/2016/04/1332088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37" y="5071765"/>
            <a:ext cx="1786235" cy="178623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標題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noProof="0" dirty="0">
                <a:solidFill>
                  <a:prstClr val="black"/>
                </a:solidFill>
                <a:latin typeface="標楷體" panose="03000509000000000000" pitchFamily="65" charset="-120"/>
                <a:ea typeface="標楷體" panose="03000509000000000000" pitchFamily="65" charset="-120"/>
              </a:rPr>
              <a:t>研究類型</a:t>
            </a:r>
            <a:endParaRPr kumimoji="0" lang="zh-TW" altLang="en-US" sz="4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j-cs"/>
            </a:endParaRPr>
          </a:p>
        </p:txBody>
      </p:sp>
      <p:sp>
        <p:nvSpPr>
          <p:cNvPr id="5" name="手繪多邊形 4"/>
          <p:cNvSpPr/>
          <p:nvPr/>
        </p:nvSpPr>
        <p:spPr>
          <a:xfrm>
            <a:off x="3820480" y="1180976"/>
            <a:ext cx="1503040" cy="1192076"/>
          </a:xfrm>
          <a:custGeom>
            <a:avLst/>
            <a:gdLst>
              <a:gd name="connsiteX0" fmla="*/ 0 w 1524000"/>
              <a:gd name="connsiteY0" fmla="*/ 1282086 h 1282086"/>
              <a:gd name="connsiteX1" fmla="*/ 761995 w 1524000"/>
              <a:gd name="connsiteY1" fmla="*/ 0 h 1282086"/>
              <a:gd name="connsiteX2" fmla="*/ 762005 w 1524000"/>
              <a:gd name="connsiteY2" fmla="*/ 0 h 1282086"/>
              <a:gd name="connsiteX3" fmla="*/ 1524000 w 1524000"/>
              <a:gd name="connsiteY3" fmla="*/ 1282086 h 1282086"/>
              <a:gd name="connsiteX4" fmla="*/ 0 w 1524000"/>
              <a:gd name="connsiteY4" fmla="*/ 1282086 h 128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282086">
                <a:moveTo>
                  <a:pt x="0" y="1282086"/>
                </a:moveTo>
                <a:lnTo>
                  <a:pt x="761995" y="0"/>
                </a:lnTo>
                <a:lnTo>
                  <a:pt x="762005" y="0"/>
                </a:lnTo>
                <a:lnTo>
                  <a:pt x="1524000" y="1282086"/>
                </a:lnTo>
                <a:lnTo>
                  <a:pt x="0" y="128208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a:solidFill>
                  <a:schemeClr val="tx1"/>
                </a:solidFill>
                <a:latin typeface="標楷體" panose="03000509000000000000" pitchFamily="65" charset="-120"/>
                <a:ea typeface="標楷體" panose="03000509000000000000" pitchFamily="65" charset="-120"/>
              </a:rPr>
              <a:t>獨立研究</a:t>
            </a:r>
            <a:br>
              <a:rPr lang="en-US" altLang="zh-TW" sz="2800" kern="1200" dirty="0">
                <a:solidFill>
                  <a:schemeClr val="tx1"/>
                </a:solidFill>
                <a:latin typeface="標楷體" panose="03000509000000000000" pitchFamily="65" charset="-120"/>
                <a:ea typeface="標楷體" panose="03000509000000000000" pitchFamily="65" charset="-120"/>
              </a:rPr>
            </a:br>
            <a:r>
              <a:rPr lang="en-US" altLang="zh-TW" sz="2800" kern="1200" dirty="0">
                <a:solidFill>
                  <a:schemeClr val="tx1"/>
                </a:solidFill>
                <a:latin typeface="標楷體" panose="03000509000000000000" pitchFamily="65" charset="-120"/>
                <a:ea typeface="標楷體" panose="03000509000000000000" pitchFamily="65" charset="-120"/>
              </a:rPr>
              <a:t>(</a:t>
            </a:r>
            <a:r>
              <a:rPr lang="zh-TW" altLang="en-US" sz="2800" kern="1200" dirty="0">
                <a:solidFill>
                  <a:schemeClr val="tx1"/>
                </a:solidFill>
                <a:latin typeface="標楷體" panose="03000509000000000000" pitchFamily="65" charset="-120"/>
                <a:ea typeface="標楷體" panose="03000509000000000000" pitchFamily="65" charset="-120"/>
              </a:rPr>
              <a:t>創新</a:t>
            </a:r>
            <a:r>
              <a:rPr lang="en-US" altLang="zh-TW" sz="2800" kern="1200" dirty="0">
                <a:solidFill>
                  <a:schemeClr val="tx1"/>
                </a:solidFill>
                <a:latin typeface="標楷體" panose="03000509000000000000" pitchFamily="65" charset="-120"/>
                <a:ea typeface="標楷體" panose="03000509000000000000" pitchFamily="65" charset="-120"/>
              </a:rPr>
              <a:t>)</a:t>
            </a:r>
            <a:endParaRPr lang="zh-TW" altLang="en-US" sz="2800" kern="1200" dirty="0">
              <a:solidFill>
                <a:schemeClr val="tx1"/>
              </a:solidFill>
              <a:latin typeface="標楷體" panose="03000509000000000000" pitchFamily="65" charset="-120"/>
              <a:ea typeface="標楷體" panose="03000509000000000000" pitchFamily="65" charset="-120"/>
            </a:endParaRPr>
          </a:p>
        </p:txBody>
      </p:sp>
      <p:sp>
        <p:nvSpPr>
          <p:cNvPr id="6" name="手繪多邊形 5"/>
          <p:cNvSpPr/>
          <p:nvPr/>
        </p:nvSpPr>
        <p:spPr>
          <a:xfrm>
            <a:off x="3068960" y="2373052"/>
            <a:ext cx="3006080" cy="1192076"/>
          </a:xfrm>
          <a:custGeom>
            <a:avLst/>
            <a:gdLst>
              <a:gd name="connsiteX0" fmla="*/ 0 w 3048000"/>
              <a:gd name="connsiteY0" fmla="*/ 1282086 h 1282086"/>
              <a:gd name="connsiteX1" fmla="*/ 761995 w 3048000"/>
              <a:gd name="connsiteY1" fmla="*/ 0 h 1282086"/>
              <a:gd name="connsiteX2" fmla="*/ 2286005 w 3048000"/>
              <a:gd name="connsiteY2" fmla="*/ 0 h 1282086"/>
              <a:gd name="connsiteX3" fmla="*/ 3048000 w 3048000"/>
              <a:gd name="connsiteY3" fmla="*/ 1282086 h 1282086"/>
              <a:gd name="connsiteX4" fmla="*/ 0 w 3048000"/>
              <a:gd name="connsiteY4" fmla="*/ 1282086 h 128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1282086">
                <a:moveTo>
                  <a:pt x="0" y="1282086"/>
                </a:moveTo>
                <a:lnTo>
                  <a:pt x="761995" y="0"/>
                </a:lnTo>
                <a:lnTo>
                  <a:pt x="2286005" y="0"/>
                </a:lnTo>
                <a:lnTo>
                  <a:pt x="3048000" y="1282086"/>
                </a:lnTo>
                <a:lnTo>
                  <a:pt x="0" y="128208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68960" tIns="35560" rIns="568960" bIns="35560" numCol="1" spcCol="1270" anchor="ctr" anchorCtr="0">
            <a:noAutofit/>
          </a:bodyPr>
          <a:lstStyle/>
          <a:p>
            <a:pPr lvl="0" algn="ctr" defTabSz="1244600">
              <a:lnSpc>
                <a:spcPct val="90000"/>
              </a:lnSpc>
              <a:spcBef>
                <a:spcPct val="0"/>
              </a:spcBef>
              <a:spcAft>
                <a:spcPct val="35000"/>
              </a:spcAft>
            </a:pPr>
            <a:r>
              <a:rPr lang="zh-TW" altLang="en-US" sz="2800" kern="1200" dirty="0">
                <a:solidFill>
                  <a:schemeClr val="tx1"/>
                </a:solidFill>
                <a:latin typeface="標楷體" panose="03000509000000000000" pitchFamily="65" charset="-120"/>
                <a:ea typeface="標楷體" panose="03000509000000000000" pitchFamily="65" charset="-120"/>
              </a:rPr>
              <a:t>專題研究</a:t>
            </a:r>
            <a:br>
              <a:rPr lang="en-US" altLang="zh-TW" sz="2800" kern="1200" dirty="0">
                <a:solidFill>
                  <a:schemeClr val="tx1"/>
                </a:solidFill>
                <a:latin typeface="標楷體" panose="03000509000000000000" pitchFamily="65" charset="-120"/>
                <a:ea typeface="標楷體" panose="03000509000000000000" pitchFamily="65" charset="-120"/>
              </a:rPr>
            </a:br>
            <a:r>
              <a:rPr lang="en-US" altLang="zh-TW" sz="2800" kern="1200" dirty="0">
                <a:solidFill>
                  <a:schemeClr val="tx1"/>
                </a:solidFill>
                <a:latin typeface="標楷體" panose="03000509000000000000" pitchFamily="65" charset="-120"/>
                <a:ea typeface="標楷體" panose="03000509000000000000" pitchFamily="65" charset="-120"/>
              </a:rPr>
              <a:t>(</a:t>
            </a:r>
            <a:r>
              <a:rPr lang="zh-TW" altLang="en-US" sz="2800" kern="1200" dirty="0">
                <a:solidFill>
                  <a:schemeClr val="tx1"/>
                </a:solidFill>
                <a:latin typeface="標楷體" panose="03000509000000000000" pitchFamily="65" charset="-120"/>
                <a:ea typeface="標楷體" panose="03000509000000000000" pitchFamily="65" charset="-120"/>
              </a:rPr>
              <a:t>轉換</a:t>
            </a:r>
            <a:r>
              <a:rPr lang="en-US" altLang="zh-TW" sz="2800" kern="1200" dirty="0">
                <a:solidFill>
                  <a:schemeClr val="tx1"/>
                </a:solidFill>
                <a:latin typeface="標楷體" panose="03000509000000000000" pitchFamily="65" charset="-120"/>
                <a:ea typeface="標楷體" panose="03000509000000000000" pitchFamily="65" charset="-120"/>
              </a:rPr>
              <a:t>)</a:t>
            </a:r>
            <a:endParaRPr lang="zh-TW" altLang="en-US" sz="2800" kern="1200" dirty="0">
              <a:solidFill>
                <a:schemeClr val="tx1"/>
              </a:solidFill>
              <a:latin typeface="標楷體" panose="03000509000000000000" pitchFamily="65" charset="-120"/>
              <a:ea typeface="標楷體" panose="03000509000000000000" pitchFamily="65" charset="-120"/>
            </a:endParaRPr>
          </a:p>
        </p:txBody>
      </p:sp>
      <p:sp>
        <p:nvSpPr>
          <p:cNvPr id="7" name="手繪多邊形 6"/>
          <p:cNvSpPr/>
          <p:nvPr/>
        </p:nvSpPr>
        <p:spPr>
          <a:xfrm>
            <a:off x="2317440" y="3565128"/>
            <a:ext cx="4509120" cy="1192076"/>
          </a:xfrm>
          <a:custGeom>
            <a:avLst/>
            <a:gdLst>
              <a:gd name="connsiteX0" fmla="*/ 0 w 4572000"/>
              <a:gd name="connsiteY0" fmla="*/ 1282086 h 1282086"/>
              <a:gd name="connsiteX1" fmla="*/ 761995 w 4572000"/>
              <a:gd name="connsiteY1" fmla="*/ 0 h 1282086"/>
              <a:gd name="connsiteX2" fmla="*/ 3810005 w 4572000"/>
              <a:gd name="connsiteY2" fmla="*/ 0 h 1282086"/>
              <a:gd name="connsiteX3" fmla="*/ 4572000 w 4572000"/>
              <a:gd name="connsiteY3" fmla="*/ 1282086 h 1282086"/>
              <a:gd name="connsiteX4" fmla="*/ 0 w 4572000"/>
              <a:gd name="connsiteY4" fmla="*/ 1282086 h 128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1282086">
                <a:moveTo>
                  <a:pt x="0" y="1282086"/>
                </a:moveTo>
                <a:lnTo>
                  <a:pt x="761995" y="0"/>
                </a:lnTo>
                <a:lnTo>
                  <a:pt x="3810005" y="0"/>
                </a:lnTo>
                <a:lnTo>
                  <a:pt x="4572000" y="1282086"/>
                </a:lnTo>
                <a:lnTo>
                  <a:pt x="0" y="128208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35660" tIns="35560" rIns="835660" bIns="35560" numCol="1" spcCol="1270" anchor="ctr" anchorCtr="0">
            <a:noAutofit/>
          </a:bodyPr>
          <a:lstStyle/>
          <a:p>
            <a:pPr lvl="0" algn="ctr" defTabSz="1244600">
              <a:lnSpc>
                <a:spcPct val="90000"/>
              </a:lnSpc>
              <a:spcBef>
                <a:spcPct val="0"/>
              </a:spcBef>
              <a:spcAft>
                <a:spcPct val="35000"/>
              </a:spcAft>
            </a:pPr>
            <a:r>
              <a:rPr lang="zh-TW" altLang="en-US" sz="2800" dirty="0">
                <a:solidFill>
                  <a:schemeClr val="tx1"/>
                </a:solidFill>
                <a:latin typeface="標楷體" panose="03000509000000000000" pitchFamily="65" charset="-120"/>
                <a:ea typeface="標楷體" panose="03000509000000000000" pitchFamily="65" charset="-120"/>
              </a:rPr>
              <a:t>主題研究</a:t>
            </a:r>
            <a:br>
              <a:rPr lang="en-US" altLang="zh-TW" sz="2800" kern="1200" dirty="0">
                <a:solidFill>
                  <a:schemeClr val="tx1"/>
                </a:solidFill>
                <a:latin typeface="標楷體" panose="03000509000000000000" pitchFamily="65" charset="-120"/>
                <a:ea typeface="標楷體" panose="03000509000000000000" pitchFamily="65" charset="-120"/>
              </a:rPr>
            </a:br>
            <a:r>
              <a:rPr lang="en-US" altLang="zh-TW" sz="2800" kern="1200" dirty="0">
                <a:solidFill>
                  <a:schemeClr val="tx1"/>
                </a:solidFill>
                <a:latin typeface="標楷體" panose="03000509000000000000" pitchFamily="65" charset="-120"/>
                <a:ea typeface="標楷體" panose="03000509000000000000" pitchFamily="65" charset="-120"/>
              </a:rPr>
              <a:t>(</a:t>
            </a:r>
            <a:r>
              <a:rPr lang="zh-TW" altLang="en-US" sz="2800" kern="1200" dirty="0">
                <a:solidFill>
                  <a:schemeClr val="tx1"/>
                </a:solidFill>
                <a:latin typeface="標楷體" panose="03000509000000000000" pitchFamily="65" charset="-120"/>
                <a:ea typeface="標楷體" panose="03000509000000000000" pitchFamily="65" charset="-120"/>
              </a:rPr>
              <a:t>引導式，修正</a:t>
            </a:r>
            <a:r>
              <a:rPr lang="en-US" altLang="zh-TW" sz="2800" kern="1200" dirty="0">
                <a:solidFill>
                  <a:schemeClr val="tx1"/>
                </a:solidFill>
                <a:latin typeface="標楷體" panose="03000509000000000000" pitchFamily="65" charset="-120"/>
                <a:ea typeface="標楷體" panose="03000509000000000000" pitchFamily="65" charset="-120"/>
              </a:rPr>
              <a:t>)</a:t>
            </a:r>
            <a:endParaRPr lang="zh-TW" altLang="en-US" sz="2800" kern="1200" dirty="0">
              <a:solidFill>
                <a:schemeClr val="tx1"/>
              </a:solidFill>
              <a:latin typeface="標楷體" panose="03000509000000000000" pitchFamily="65" charset="-120"/>
              <a:ea typeface="標楷體" panose="03000509000000000000" pitchFamily="65" charset="-120"/>
            </a:endParaRPr>
          </a:p>
        </p:txBody>
      </p:sp>
      <p:sp>
        <p:nvSpPr>
          <p:cNvPr id="8" name="手繪多邊形 7"/>
          <p:cNvSpPr/>
          <p:nvPr/>
        </p:nvSpPr>
        <p:spPr>
          <a:xfrm>
            <a:off x="1565920" y="4757204"/>
            <a:ext cx="6012160" cy="1192076"/>
          </a:xfrm>
          <a:custGeom>
            <a:avLst/>
            <a:gdLst>
              <a:gd name="connsiteX0" fmla="*/ 0 w 6096000"/>
              <a:gd name="connsiteY0" fmla="*/ 1282086 h 1282086"/>
              <a:gd name="connsiteX1" fmla="*/ 761995 w 6096000"/>
              <a:gd name="connsiteY1" fmla="*/ 0 h 1282086"/>
              <a:gd name="connsiteX2" fmla="*/ 5334005 w 6096000"/>
              <a:gd name="connsiteY2" fmla="*/ 0 h 1282086"/>
              <a:gd name="connsiteX3" fmla="*/ 6096000 w 6096000"/>
              <a:gd name="connsiteY3" fmla="*/ 1282086 h 1282086"/>
              <a:gd name="connsiteX4" fmla="*/ 0 w 6096000"/>
              <a:gd name="connsiteY4" fmla="*/ 1282086 h 128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282086">
                <a:moveTo>
                  <a:pt x="0" y="1282086"/>
                </a:moveTo>
                <a:lnTo>
                  <a:pt x="761995" y="0"/>
                </a:lnTo>
                <a:lnTo>
                  <a:pt x="5334005" y="0"/>
                </a:lnTo>
                <a:lnTo>
                  <a:pt x="6096000" y="1282086"/>
                </a:lnTo>
                <a:lnTo>
                  <a:pt x="0" y="128208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02359" tIns="35560" rIns="1102361" bIns="35560" numCol="1" spcCol="1270" anchor="ctr" anchorCtr="0">
            <a:noAutofit/>
          </a:bodyPr>
          <a:lstStyle/>
          <a:p>
            <a:pPr lvl="0" algn="ctr" defTabSz="1244600">
              <a:lnSpc>
                <a:spcPct val="90000"/>
              </a:lnSpc>
              <a:spcBef>
                <a:spcPct val="0"/>
              </a:spcBef>
              <a:spcAft>
                <a:spcPct val="35000"/>
              </a:spcAft>
            </a:pPr>
            <a:r>
              <a:rPr lang="zh-TW" altLang="en-US" sz="2800" dirty="0">
                <a:solidFill>
                  <a:schemeClr val="tx1"/>
                </a:solidFill>
                <a:latin typeface="標楷體" panose="03000509000000000000" pitchFamily="65" charset="-120"/>
                <a:ea typeface="標楷體" panose="03000509000000000000" pitchFamily="65" charset="-120"/>
              </a:rPr>
              <a:t>自由探索</a:t>
            </a:r>
            <a:br>
              <a:rPr lang="en-US" altLang="zh-TW" sz="2800" kern="1200" dirty="0">
                <a:solidFill>
                  <a:schemeClr val="tx1"/>
                </a:solidFill>
                <a:latin typeface="標楷體" panose="03000509000000000000" pitchFamily="65" charset="-120"/>
                <a:ea typeface="標楷體" panose="03000509000000000000" pitchFamily="65" charset="-120"/>
              </a:rPr>
            </a:br>
            <a:r>
              <a:rPr lang="en-US" altLang="zh-TW" sz="2800" kern="12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食譜式，模仿</a:t>
            </a:r>
            <a:r>
              <a:rPr lang="en-US" altLang="zh-TW" sz="2800" kern="1200" dirty="0">
                <a:solidFill>
                  <a:schemeClr val="tx1"/>
                </a:solidFill>
                <a:latin typeface="標楷體" panose="03000509000000000000" pitchFamily="65" charset="-120"/>
                <a:ea typeface="標楷體" panose="03000509000000000000" pitchFamily="65" charset="-120"/>
              </a:rPr>
              <a:t>)</a:t>
            </a:r>
            <a:endParaRPr lang="zh-TW" altLang="en-US" sz="2800" kern="1200" dirty="0">
              <a:solidFill>
                <a:schemeClr val="tx1"/>
              </a:solidFill>
              <a:latin typeface="標楷體" panose="03000509000000000000" pitchFamily="65" charset="-120"/>
              <a:ea typeface="標楷體" panose="03000509000000000000" pitchFamily="65" charset="-120"/>
            </a:endParaRPr>
          </a:p>
        </p:txBody>
      </p:sp>
      <p:sp>
        <p:nvSpPr>
          <p:cNvPr id="9" name="矩形 8"/>
          <p:cNvSpPr/>
          <p:nvPr/>
        </p:nvSpPr>
        <p:spPr>
          <a:xfrm>
            <a:off x="1540906" y="5013176"/>
            <a:ext cx="936104" cy="50405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主導者</a:t>
            </a:r>
          </a:p>
        </p:txBody>
      </p:sp>
      <p:sp>
        <p:nvSpPr>
          <p:cNvPr id="12" name="矩形 11"/>
          <p:cNvSpPr/>
          <p:nvPr/>
        </p:nvSpPr>
        <p:spPr>
          <a:xfrm>
            <a:off x="6638247" y="4963905"/>
            <a:ext cx="936104"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依循者</a:t>
            </a:r>
          </a:p>
        </p:txBody>
      </p:sp>
      <p:sp>
        <p:nvSpPr>
          <p:cNvPr id="13" name="矩形 12"/>
          <p:cNvSpPr/>
          <p:nvPr/>
        </p:nvSpPr>
        <p:spPr>
          <a:xfrm>
            <a:off x="2204291" y="3846499"/>
            <a:ext cx="936104"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引導者</a:t>
            </a:r>
          </a:p>
        </p:txBody>
      </p:sp>
      <p:sp>
        <p:nvSpPr>
          <p:cNvPr id="14" name="矩形 13"/>
          <p:cNvSpPr/>
          <p:nvPr/>
        </p:nvSpPr>
        <p:spPr>
          <a:xfrm>
            <a:off x="5947823" y="3846499"/>
            <a:ext cx="936104"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實驗者</a:t>
            </a:r>
          </a:p>
        </p:txBody>
      </p:sp>
      <p:sp>
        <p:nvSpPr>
          <p:cNvPr id="15" name="矩形 14"/>
          <p:cNvSpPr/>
          <p:nvPr/>
        </p:nvSpPr>
        <p:spPr>
          <a:xfrm>
            <a:off x="2843808" y="2668359"/>
            <a:ext cx="936104"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破題者</a:t>
            </a:r>
          </a:p>
        </p:txBody>
      </p:sp>
      <p:sp>
        <p:nvSpPr>
          <p:cNvPr id="16" name="矩形 15"/>
          <p:cNvSpPr/>
          <p:nvPr/>
        </p:nvSpPr>
        <p:spPr>
          <a:xfrm>
            <a:off x="5364088" y="2668359"/>
            <a:ext cx="936104"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發現者</a:t>
            </a:r>
          </a:p>
        </p:txBody>
      </p:sp>
      <p:sp>
        <p:nvSpPr>
          <p:cNvPr id="17" name="矩形 16"/>
          <p:cNvSpPr/>
          <p:nvPr/>
        </p:nvSpPr>
        <p:spPr>
          <a:xfrm>
            <a:off x="2843808" y="1462347"/>
            <a:ext cx="936104"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諮詢者</a:t>
            </a:r>
          </a:p>
        </p:txBody>
      </p:sp>
      <p:sp>
        <p:nvSpPr>
          <p:cNvPr id="18" name="矩形 17"/>
          <p:cNvSpPr/>
          <p:nvPr/>
        </p:nvSpPr>
        <p:spPr>
          <a:xfrm>
            <a:off x="5364088" y="1462347"/>
            <a:ext cx="936104" cy="50405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主導者</a:t>
            </a:r>
          </a:p>
        </p:txBody>
      </p:sp>
    </p:spTree>
    <p:extLst>
      <p:ext uri="{BB962C8B-B14F-4D97-AF65-F5344CB8AC3E}">
        <p14:creationId xmlns:p14="http://schemas.microsoft.com/office/powerpoint/2010/main" val="205991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0-#ppt_w/2"/>
                                          </p:val>
                                        </p:tav>
                                        <p:tav tm="100000">
                                          <p:val>
                                            <p:strVal val="#ppt_x"/>
                                          </p:val>
                                        </p:tav>
                                      </p:tavLst>
                                    </p:anim>
                                    <p:anim calcmode="lin" valueType="num">
                                      <p:cBhvr additive="base">
                                        <p:cTn id="66" dur="500" fill="hold"/>
                                        <p:tgtEl>
                                          <p:spTgt spid="1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1+#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996952"/>
            <a:ext cx="8229600" cy="1143000"/>
          </a:xfrm>
        </p:spPr>
        <p:txBody>
          <a:bodyPr/>
          <a:lstStyle/>
          <a:p>
            <a:r>
              <a:rPr kumimoji="1" lang="zh-TW" altLang="en-US" dirty="0">
                <a:hlinkClick r:id="rId2"/>
              </a:rPr>
              <a:t>課程照片</a:t>
            </a:r>
            <a:endParaRPr kumimoji="1" lang="zh-TW" altLang="en-US" dirty="0"/>
          </a:p>
        </p:txBody>
      </p:sp>
    </p:spTree>
    <p:extLst>
      <p:ext uri="{BB962C8B-B14F-4D97-AF65-F5344CB8AC3E}">
        <p14:creationId xmlns:p14="http://schemas.microsoft.com/office/powerpoint/2010/main" val="1950610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BF0FD158-06A2-0148-8768-31B8420CAD57}"/>
              </a:ext>
            </a:extLst>
          </p:cNvPr>
          <p:cNvSpPr>
            <a:spLocks noGrp="1"/>
          </p:cNvSpPr>
          <p:nvPr>
            <p:ph type="title"/>
          </p:nvPr>
        </p:nvSpPr>
        <p:spPr/>
        <p:txBody>
          <a:bodyPr/>
          <a:lstStyle/>
          <a:p>
            <a:r>
              <a:rPr kumimoji="1" lang="zh-TW" altLang="en-US" dirty="0"/>
              <a:t>鑑定流程</a:t>
            </a:r>
          </a:p>
        </p:txBody>
      </p:sp>
      <p:graphicFrame>
        <p:nvGraphicFramePr>
          <p:cNvPr id="7" name="內容版面配置區 6">
            <a:extLst>
              <a:ext uri="{FF2B5EF4-FFF2-40B4-BE49-F238E27FC236}">
                <a16:creationId xmlns:a16="http://schemas.microsoft.com/office/drawing/2014/main" id="{39595BD6-4E66-FF4B-A678-018C3A652A75}"/>
              </a:ext>
            </a:extLst>
          </p:cNvPr>
          <p:cNvGraphicFramePr>
            <a:graphicFrameLocks noGrp="1"/>
          </p:cNvGraphicFramePr>
          <p:nvPr>
            <p:ph idx="1"/>
            <p:extLst>
              <p:ext uri="{D42A27DB-BD31-4B8C-83A1-F6EECF244321}">
                <p14:modId xmlns:p14="http://schemas.microsoft.com/office/powerpoint/2010/main" val="20425720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140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C4440D81-71BA-E845-B159-5666682BFA80}"/>
              </a:ext>
            </a:extLst>
          </p:cNvPr>
          <p:cNvSpPr>
            <a:spLocks noGrp="1"/>
          </p:cNvSpPr>
          <p:nvPr>
            <p:ph type="title"/>
          </p:nvPr>
        </p:nvSpPr>
        <p:spPr/>
        <p:txBody>
          <a:bodyPr/>
          <a:lstStyle/>
          <a:p>
            <a:r>
              <a:rPr kumimoji="1" lang="zh-TW" altLang="en-US" dirty="0"/>
              <a:t>Ｑ＆Ａ </a:t>
            </a:r>
          </a:p>
        </p:txBody>
      </p:sp>
      <p:sp>
        <p:nvSpPr>
          <p:cNvPr id="4" name="文字版面配置區 3">
            <a:extLst>
              <a:ext uri="{FF2B5EF4-FFF2-40B4-BE49-F238E27FC236}">
                <a16:creationId xmlns:a16="http://schemas.microsoft.com/office/drawing/2014/main" id="{A44554D1-9F72-E049-907B-2AE591EF24CA}"/>
              </a:ext>
            </a:extLst>
          </p:cNvPr>
          <p:cNvSpPr>
            <a:spLocks noGrp="1"/>
          </p:cNvSpPr>
          <p:nvPr>
            <p:ph type="body" idx="1"/>
          </p:nvPr>
        </p:nvSpPr>
        <p:spPr/>
        <p:txBody>
          <a:bodyPr/>
          <a:lstStyle/>
          <a:p>
            <a:r>
              <a:rPr kumimoji="1" lang="en-US" altLang="zh-TW" dirty="0"/>
              <a:t>Tea time</a:t>
            </a:r>
            <a:endParaRPr kumimoji="1" lang="zh-TW" altLang="en-US" dirty="0"/>
          </a:p>
        </p:txBody>
      </p:sp>
      <p:grpSp>
        <p:nvGrpSpPr>
          <p:cNvPr id="8" name="群組 7">
            <a:extLst>
              <a:ext uri="{FF2B5EF4-FFF2-40B4-BE49-F238E27FC236}">
                <a16:creationId xmlns:a16="http://schemas.microsoft.com/office/drawing/2014/main" id="{A9175993-F106-644F-86AB-22C811BCA885}"/>
              </a:ext>
            </a:extLst>
          </p:cNvPr>
          <p:cNvGrpSpPr/>
          <p:nvPr/>
        </p:nvGrpSpPr>
        <p:grpSpPr>
          <a:xfrm>
            <a:off x="4697309" y="404664"/>
            <a:ext cx="3805386" cy="3805386"/>
            <a:chOff x="4697309" y="404664"/>
            <a:chExt cx="3805386" cy="3805386"/>
          </a:xfrm>
        </p:grpSpPr>
        <p:pic>
          <p:nvPicPr>
            <p:cNvPr id="6" name="圖片 5">
              <a:extLst>
                <a:ext uri="{FF2B5EF4-FFF2-40B4-BE49-F238E27FC236}">
                  <a16:creationId xmlns:a16="http://schemas.microsoft.com/office/drawing/2014/main" id="{11296FD8-FC60-2E44-87EB-A10F19796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309" y="404664"/>
              <a:ext cx="3805386" cy="3805386"/>
            </a:xfrm>
            <a:prstGeom prst="rect">
              <a:avLst/>
            </a:prstGeom>
          </p:spPr>
        </p:pic>
        <p:sp>
          <p:nvSpPr>
            <p:cNvPr id="7" name="文字方塊 6">
              <a:extLst>
                <a:ext uri="{FF2B5EF4-FFF2-40B4-BE49-F238E27FC236}">
                  <a16:creationId xmlns:a16="http://schemas.microsoft.com/office/drawing/2014/main" id="{1076D06A-6E94-9B4D-A2B4-E637232F0D89}"/>
                </a:ext>
              </a:extLst>
            </p:cNvPr>
            <p:cNvSpPr txBox="1"/>
            <p:nvPr/>
          </p:nvSpPr>
          <p:spPr>
            <a:xfrm>
              <a:off x="5699755" y="3840718"/>
              <a:ext cx="1800493" cy="369332"/>
            </a:xfrm>
            <a:prstGeom prst="rect">
              <a:avLst/>
            </a:prstGeom>
            <a:noFill/>
          </p:spPr>
          <p:txBody>
            <a:bodyPr wrap="none" rtlCol="0">
              <a:spAutoFit/>
            </a:bodyPr>
            <a:lstStyle/>
            <a:p>
              <a:r>
                <a:rPr kumimoji="1" lang="zh-TW" altLang="en-US" dirty="0"/>
                <a:t>大華資優班網頁</a:t>
              </a:r>
            </a:p>
          </p:txBody>
        </p:sp>
      </p:grpSp>
    </p:spTree>
    <p:extLst>
      <p:ext uri="{BB962C8B-B14F-4D97-AF65-F5344CB8AC3E}">
        <p14:creationId xmlns:p14="http://schemas.microsoft.com/office/powerpoint/2010/main" val="234979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華康文徵明體W4" pitchFamily="65" charset="-120"/>
                <a:ea typeface="華康文徵明體W4" pitchFamily="65" charset="-120"/>
              </a:rPr>
              <a:t>未來課程規劃</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03480041"/>
              </p:ext>
            </p:extLst>
          </p:nvPr>
        </p:nvGraphicFramePr>
        <p:xfrm>
          <a:off x="457200" y="1484784"/>
          <a:ext cx="8229600" cy="4480912"/>
        </p:xfrm>
        <a:graphic>
          <a:graphicData uri="http://schemas.openxmlformats.org/drawingml/2006/table">
            <a:tbl>
              <a:tblPr firstRow="1" bandRow="1">
                <a:tableStyleId>{5C22544A-7EE6-4342-B048-85BDC9FD1C3A}</a:tableStyleId>
              </a:tblPr>
              <a:tblGrid>
                <a:gridCol w="1018456">
                  <a:extLst>
                    <a:ext uri="{9D8B030D-6E8A-4147-A177-3AD203B41FA5}">
                      <a16:colId xmlns:a16="http://schemas.microsoft.com/office/drawing/2014/main" val="20000"/>
                    </a:ext>
                  </a:extLst>
                </a:gridCol>
                <a:gridCol w="172474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zh-TW" altLang="en-US" dirty="0">
                          <a:solidFill>
                            <a:schemeClr val="tx1"/>
                          </a:solidFill>
                          <a:latin typeface="華康文徵明體W4" pitchFamily="65" charset="-120"/>
                          <a:ea typeface="華康文徵明體W4" pitchFamily="65" charset="-120"/>
                        </a:rPr>
                        <a:t>方式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dirty="0">
                          <a:solidFill>
                            <a:schemeClr val="tx1"/>
                          </a:solidFill>
                          <a:latin typeface="華康文徵明體W4" pitchFamily="65" charset="-120"/>
                          <a:ea typeface="華康文徵明體W4" pitchFamily="65" charset="-120"/>
                        </a:rPr>
                        <a:t>課程</a:t>
                      </a:r>
                      <a:r>
                        <a:rPr lang="en-US" altLang="zh-TW" dirty="0">
                          <a:solidFill>
                            <a:schemeClr val="tx1"/>
                          </a:solidFill>
                          <a:latin typeface="華康文徵明體W4" pitchFamily="65" charset="-120"/>
                          <a:ea typeface="華康文徵明體W4" pitchFamily="65" charset="-120"/>
                        </a:rPr>
                        <a:t>/</a:t>
                      </a:r>
                      <a:r>
                        <a:rPr lang="zh-TW" altLang="en-US" dirty="0">
                          <a:solidFill>
                            <a:schemeClr val="tx1"/>
                          </a:solidFill>
                          <a:latin typeface="華康文徵明體W4" pitchFamily="65" charset="-120"/>
                          <a:ea typeface="華康文徵明體W4" pitchFamily="65" charset="-120"/>
                        </a:rPr>
                        <a:t>年級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dirty="0">
                          <a:solidFill>
                            <a:schemeClr val="tx1"/>
                          </a:solidFill>
                          <a:latin typeface="華康文徵明體W4" pitchFamily="65" charset="-120"/>
                          <a:ea typeface="華康文徵明體W4" pitchFamily="65" charset="-120"/>
                        </a:rPr>
                        <a:t>三年級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dirty="0">
                          <a:solidFill>
                            <a:schemeClr val="tx1"/>
                          </a:solidFill>
                          <a:latin typeface="華康文徵明體W4" pitchFamily="65" charset="-120"/>
                          <a:ea typeface="華康文徵明體W4" pitchFamily="65" charset="-120"/>
                        </a:rPr>
                        <a:t>四年級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dirty="0">
                          <a:solidFill>
                            <a:schemeClr val="tx1"/>
                          </a:solidFill>
                          <a:latin typeface="華康文徵明體W4" pitchFamily="65" charset="-120"/>
                          <a:ea typeface="華康文徵明體W4" pitchFamily="65" charset="-120"/>
                        </a:rPr>
                        <a:t>五年級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dirty="0">
                          <a:solidFill>
                            <a:schemeClr val="tx1"/>
                          </a:solidFill>
                          <a:latin typeface="華康文徵明體W4" pitchFamily="65" charset="-120"/>
                          <a:ea typeface="華康文徵明體W4" pitchFamily="65" charset="-120"/>
                        </a:rPr>
                        <a:t>六年級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rowSpan="3">
                  <a:txBody>
                    <a:bodyPr/>
                    <a:lstStyle/>
                    <a:p>
                      <a:pPr algn="ctr"/>
                      <a:r>
                        <a:rPr lang="zh-TW" altLang="en-US" dirty="0">
                          <a:solidFill>
                            <a:schemeClr val="tx1"/>
                          </a:solidFill>
                          <a:latin typeface="華康文徵明體W4" pitchFamily="65" charset="-120"/>
                          <a:ea typeface="華康文徵明體W4" pitchFamily="65" charset="-120"/>
                        </a:rPr>
                        <a:t>全抽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dirty="0">
                          <a:solidFill>
                            <a:schemeClr val="tx1"/>
                          </a:solidFill>
                          <a:latin typeface="華康文徵明體W4" pitchFamily="65" charset="-120"/>
                          <a:ea typeface="華康文徵明體W4" pitchFamily="65" charset="-120"/>
                        </a:rPr>
                        <a:t>數學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0-3</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0-3</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dirty="0">
                          <a:solidFill>
                            <a:schemeClr val="tx1"/>
                          </a:solidFill>
                          <a:latin typeface="華康文徵明體W4" pitchFamily="65" charset="-120"/>
                          <a:ea typeface="華康文徵明體W4" pitchFamily="65" charset="-120"/>
                        </a:rPr>
                        <a:t>社會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3</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7640">
                <a:tc vMerge="1">
                  <a:txBody>
                    <a:bodyPr/>
                    <a:lstStyle/>
                    <a:p>
                      <a:pPr algn="ctr"/>
                      <a:endParaRPr lang="zh-TW"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dirty="0">
                          <a:solidFill>
                            <a:schemeClr val="tx1"/>
                          </a:solidFill>
                          <a:latin typeface="華康文徵明體W4" pitchFamily="65" charset="-120"/>
                          <a:ea typeface="華康文徵明體W4" pitchFamily="65" charset="-120"/>
                        </a:rPr>
                        <a:t>自然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0-3</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0-3</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09952">
                <a:tc rowSpan="5">
                  <a:txBody>
                    <a:bodyPr/>
                    <a:lstStyle/>
                    <a:p>
                      <a:pPr algn="ctr"/>
                      <a:r>
                        <a:rPr lang="zh-TW" altLang="en-US" dirty="0">
                          <a:solidFill>
                            <a:schemeClr val="tx1"/>
                          </a:solidFill>
                          <a:latin typeface="華康文徵明體W4" pitchFamily="65" charset="-120"/>
                          <a:ea typeface="華康文徵明體W4" pitchFamily="65" charset="-120"/>
                        </a:rPr>
                        <a:t>外加</a:t>
                      </a:r>
                      <a:endParaRPr lang="en-US" altLang="zh-TW"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dirty="0">
                          <a:solidFill>
                            <a:schemeClr val="tx1"/>
                          </a:solidFill>
                          <a:latin typeface="華康文徵明體W4" pitchFamily="65" charset="-120"/>
                          <a:ea typeface="華康文徵明體W4" pitchFamily="65" charset="-120"/>
                        </a:rPr>
                        <a:t>語文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2</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2</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0-2</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0-2</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9912">
                <a:tc vMerge="1">
                  <a:txBody>
                    <a:bodyPr/>
                    <a:lstStyle/>
                    <a:p>
                      <a:pPr algn="ct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dirty="0">
                          <a:solidFill>
                            <a:schemeClr val="tx1"/>
                          </a:solidFill>
                          <a:latin typeface="華康文徵明體W4" pitchFamily="65" charset="-120"/>
                          <a:ea typeface="華康文徵明體W4" pitchFamily="65" charset="-120"/>
                        </a:rPr>
                        <a:t>資訊科技</a:t>
                      </a:r>
                      <a:endParaRPr lang="en-US" altLang="zh-CN" dirty="0">
                        <a:solidFill>
                          <a:schemeClr val="tx1"/>
                        </a:solidFill>
                        <a:latin typeface="華康文徵明體W4" pitchFamily="65" charset="-120"/>
                        <a:ea typeface="華康文徵明體W4" pitchFamily="65" charset="-120"/>
                      </a:endParaRPr>
                    </a:p>
                    <a:p>
                      <a:pPr algn="ctr"/>
                      <a:r>
                        <a:rPr lang="zh-CN" altLang="en-US" dirty="0">
                          <a:solidFill>
                            <a:schemeClr val="tx1"/>
                          </a:solidFill>
                          <a:latin typeface="華康文徵明體W4" pitchFamily="65" charset="-120"/>
                          <a:ea typeface="華康文徵明體W4" pitchFamily="65" charset="-120"/>
                        </a:rPr>
                        <a:t>（抽電腦）</a:t>
                      </a:r>
                      <a:endParaRPr lang="en-US" altLang="zh-TW"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1</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1</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0-1</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latin typeface="華康文徵明體W4" pitchFamily="65" charset="-120"/>
                          <a:ea typeface="華康文徵明體W4" pitchFamily="65" charset="-120"/>
                        </a:rPr>
                        <a:t>0-1</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vMerge="1">
                  <a:txBody>
                    <a:bodyPr/>
                    <a:lstStyle/>
                    <a:p>
                      <a:pPr algn="ct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dirty="0">
                          <a:solidFill>
                            <a:schemeClr val="tx1"/>
                          </a:solidFill>
                          <a:latin typeface="華康文徵明體W4" pitchFamily="65" charset="-120"/>
                          <a:ea typeface="華康文徵明體W4" pitchFamily="65" charset="-120"/>
                        </a:rPr>
                        <a:t>專題</a:t>
                      </a:r>
                      <a:r>
                        <a:rPr lang="en-US" altLang="zh-CN" dirty="0">
                          <a:solidFill>
                            <a:schemeClr val="tx1"/>
                          </a:solidFill>
                          <a:latin typeface="華康文徵明體W4" pitchFamily="65" charset="-120"/>
                          <a:ea typeface="華康文徵明體W4" pitchFamily="65" charset="-120"/>
                        </a:rPr>
                        <a:t>/</a:t>
                      </a:r>
                      <a:r>
                        <a:rPr lang="zh-TW" altLang="en-US" dirty="0">
                          <a:solidFill>
                            <a:schemeClr val="tx1"/>
                          </a:solidFill>
                          <a:latin typeface="華康文徵明體W4" pitchFamily="65" charset="-120"/>
                          <a:ea typeface="華康文徵明體W4" pitchFamily="65" charset="-120"/>
                        </a:rPr>
                        <a:t>獨立</a:t>
                      </a:r>
                      <a:endParaRPr lang="en-US" altLang="zh-TW" dirty="0">
                        <a:solidFill>
                          <a:schemeClr val="tx1"/>
                        </a:solidFill>
                        <a:latin typeface="華康文徵明體W4" pitchFamily="65" charset="-120"/>
                        <a:ea typeface="華康文徵明體W4" pitchFamily="65" charset="-120"/>
                      </a:endParaRPr>
                    </a:p>
                    <a:p>
                      <a:pPr algn="ctr"/>
                      <a:r>
                        <a:rPr lang="zh-TW" altLang="en-US" dirty="0">
                          <a:solidFill>
                            <a:schemeClr val="tx1"/>
                          </a:solidFill>
                          <a:latin typeface="華康文徵明體W4" pitchFamily="65" charset="-120"/>
                          <a:ea typeface="華康文徵明體W4" pitchFamily="65" charset="-120"/>
                        </a:rPr>
                        <a:t>研究</a:t>
                      </a:r>
                      <a:endParaRPr lang="en-US" altLang="zh-TW"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2</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4-6</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4-6</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vMerge="1">
                  <a:txBody>
                    <a:bodyPr/>
                    <a:lstStyle/>
                    <a:p>
                      <a:pPr algn="ct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dirty="0">
                          <a:solidFill>
                            <a:schemeClr val="tx1"/>
                          </a:solidFill>
                          <a:latin typeface="華康文徵明體W4" pitchFamily="65" charset="-120"/>
                          <a:ea typeface="華康文徵明體W4" pitchFamily="65" charset="-120"/>
                        </a:rPr>
                        <a:t>專長</a:t>
                      </a:r>
                      <a:r>
                        <a:rPr lang="en-US" altLang="zh-CN" dirty="0">
                          <a:solidFill>
                            <a:schemeClr val="tx1"/>
                          </a:solidFill>
                          <a:latin typeface="華康文徵明體W4" pitchFamily="65" charset="-120"/>
                          <a:ea typeface="華康文徵明體W4" pitchFamily="65" charset="-120"/>
                        </a:rPr>
                        <a:t>-</a:t>
                      </a:r>
                      <a:r>
                        <a:rPr lang="zh-CN" altLang="en-US" dirty="0">
                          <a:solidFill>
                            <a:schemeClr val="tx1"/>
                          </a:solidFill>
                          <a:latin typeface="華康文徵明體W4" pitchFamily="65" charset="-120"/>
                          <a:ea typeface="華康文徵明體W4" pitchFamily="65" charset="-120"/>
                        </a:rPr>
                        <a:t>數學</a:t>
                      </a:r>
                      <a:endParaRPr lang="en-US" altLang="zh-TW"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0-1</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0-1</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vMerge="1">
                  <a:txBody>
                    <a:bodyPr/>
                    <a:lstStyle/>
                    <a:p>
                      <a:pPr algn="ct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dirty="0">
                          <a:solidFill>
                            <a:schemeClr val="tx1"/>
                          </a:solidFill>
                          <a:latin typeface="華康文徵明體W4" pitchFamily="65" charset="-120"/>
                          <a:ea typeface="華康文徵明體W4" pitchFamily="65" charset="-120"/>
                        </a:rPr>
                        <a:t>領導才能</a:t>
                      </a:r>
                      <a:endParaRPr lang="en-US" altLang="zh-TW"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1</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1</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1</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1</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99052"/>
                  </a:ext>
                </a:extLst>
              </a:tr>
              <a:tr h="370840">
                <a:tc>
                  <a:txBody>
                    <a:bodyPr/>
                    <a:lstStyle/>
                    <a:p>
                      <a:pPr algn="ctr"/>
                      <a:r>
                        <a:rPr lang="zh-TW" altLang="en-US" dirty="0">
                          <a:solidFill>
                            <a:schemeClr val="tx1"/>
                          </a:solidFill>
                          <a:latin typeface="華康文徵明體W4" pitchFamily="65" charset="-120"/>
                          <a:ea typeface="華康文徵明體W4" pitchFamily="65" charset="-120"/>
                        </a:rPr>
                        <a:t>總節數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ltLang="zh-TW"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7-13</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6-12</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5-11</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dirty="0">
                          <a:solidFill>
                            <a:schemeClr val="tx1"/>
                          </a:solidFill>
                          <a:latin typeface="華康文徵明體W4" pitchFamily="65" charset="-120"/>
                          <a:ea typeface="華康文徵明體W4" pitchFamily="65" charset="-120"/>
                        </a:rPr>
                        <a:t>5-11</a:t>
                      </a:r>
                      <a:endParaRPr lang="zh-TW" altLang="en-US" dirty="0">
                        <a:solidFill>
                          <a:schemeClr val="tx1"/>
                        </a:solidFill>
                        <a:latin typeface="華康文徵明體W4" pitchFamily="65" charset="-120"/>
                        <a:ea typeface="華康文徵明體W4"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文字方塊 8"/>
          <p:cNvSpPr txBox="1"/>
          <p:nvPr/>
        </p:nvSpPr>
        <p:spPr>
          <a:xfrm>
            <a:off x="4360599" y="1868508"/>
            <a:ext cx="461665" cy="1080120"/>
          </a:xfrm>
          <a:prstGeom prst="rect">
            <a:avLst/>
          </a:prstGeom>
          <a:solidFill>
            <a:srgbClr val="FFFF00"/>
          </a:solidFill>
        </p:spPr>
        <p:txBody>
          <a:bodyPr vert="eaVert" wrap="square" rtlCol="0">
            <a:spAutoFit/>
          </a:bodyPr>
          <a:lstStyle/>
          <a:p>
            <a:r>
              <a:rPr lang="zh-TW" altLang="en-US" dirty="0">
                <a:latin typeface="華康方圓體W7" pitchFamily="81" charset="-120"/>
                <a:ea typeface="華康方圓體W7" pitchFamily="81" charset="-120"/>
              </a:rPr>
              <a:t>加深加廣</a:t>
            </a:r>
          </a:p>
        </p:txBody>
      </p:sp>
      <p:sp>
        <p:nvSpPr>
          <p:cNvPr id="6" name="文字方塊 5">
            <a:extLst>
              <a:ext uri="{FF2B5EF4-FFF2-40B4-BE49-F238E27FC236}">
                <a16:creationId xmlns:a16="http://schemas.microsoft.com/office/drawing/2014/main" id="{BE7097D0-BFE2-FD47-B5DC-0C3E9004053A}"/>
              </a:ext>
            </a:extLst>
          </p:cNvPr>
          <p:cNvSpPr txBox="1"/>
          <p:nvPr/>
        </p:nvSpPr>
        <p:spPr>
          <a:xfrm>
            <a:off x="467544" y="1052736"/>
            <a:ext cx="2492990" cy="369332"/>
          </a:xfrm>
          <a:prstGeom prst="rect">
            <a:avLst/>
          </a:prstGeom>
          <a:noFill/>
        </p:spPr>
        <p:txBody>
          <a:bodyPr wrap="none" rtlCol="0">
            <a:spAutoFit/>
          </a:bodyPr>
          <a:lstStyle/>
          <a:p>
            <a:r>
              <a:rPr kumimoji="1" lang="zh-TW" altLang="en-US" dirty="0"/>
              <a:t>以孩子特殊需求為準！</a:t>
            </a:r>
          </a:p>
        </p:txBody>
      </p:sp>
      <p:cxnSp>
        <p:nvCxnSpPr>
          <p:cNvPr id="10" name="直線接點 9">
            <a:extLst>
              <a:ext uri="{FF2B5EF4-FFF2-40B4-BE49-F238E27FC236}">
                <a16:creationId xmlns:a16="http://schemas.microsoft.com/office/drawing/2014/main" id="{512D1D90-EAB2-444D-8817-50370F246658}"/>
              </a:ext>
            </a:extLst>
          </p:cNvPr>
          <p:cNvCxnSpPr/>
          <p:nvPr/>
        </p:nvCxnSpPr>
        <p:spPr>
          <a:xfrm>
            <a:off x="5940152" y="1868508"/>
            <a:ext cx="1368152"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9E8BA90F-609E-D747-AF6D-4BBD6084C98F}"/>
              </a:ext>
            </a:extLst>
          </p:cNvPr>
          <p:cNvCxnSpPr/>
          <p:nvPr/>
        </p:nvCxnSpPr>
        <p:spPr>
          <a:xfrm>
            <a:off x="7308304" y="1856666"/>
            <a:ext cx="1368152"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圓角矩形圖說文字 11">
            <a:extLst>
              <a:ext uri="{FF2B5EF4-FFF2-40B4-BE49-F238E27FC236}">
                <a16:creationId xmlns:a16="http://schemas.microsoft.com/office/drawing/2014/main" id="{FDD36724-6D63-B04B-AD95-80523C2156E2}"/>
              </a:ext>
            </a:extLst>
          </p:cNvPr>
          <p:cNvSpPr/>
          <p:nvPr/>
        </p:nvSpPr>
        <p:spPr>
          <a:xfrm>
            <a:off x="1547664" y="1880350"/>
            <a:ext cx="7139136" cy="1080120"/>
          </a:xfrm>
          <a:prstGeom prst="wedgeRoundRectCallout">
            <a:avLst>
              <a:gd name="adj1" fmla="val -53151"/>
              <a:gd name="adj2" fmla="val 20171"/>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dirty="0"/>
              <a:t>抽離原班該課程，進行相關加深加廣的內容。</a:t>
            </a:r>
            <a:endParaRPr kumimoji="1" lang="zh-TW" altLang="en-US" dirty="0"/>
          </a:p>
        </p:txBody>
      </p:sp>
      <p:sp>
        <p:nvSpPr>
          <p:cNvPr id="13" name="圓角矩形圖說文字 12">
            <a:extLst>
              <a:ext uri="{FF2B5EF4-FFF2-40B4-BE49-F238E27FC236}">
                <a16:creationId xmlns:a16="http://schemas.microsoft.com/office/drawing/2014/main" id="{227FF445-ADFD-1742-A63E-2E4798E7F45D}"/>
              </a:ext>
            </a:extLst>
          </p:cNvPr>
          <p:cNvSpPr/>
          <p:nvPr/>
        </p:nvSpPr>
        <p:spPr>
          <a:xfrm>
            <a:off x="1475656" y="3041482"/>
            <a:ext cx="7211144" cy="2547758"/>
          </a:xfrm>
          <a:prstGeom prst="wedgeRoundRectCallout">
            <a:avLst>
              <a:gd name="adj1" fmla="val -53151"/>
              <a:gd name="adj2" fmla="val 20171"/>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zh-CN" altLang="en-US" dirty="0"/>
              <a:t>外加課程以早自習、午休及彈性課程進行。</a:t>
            </a:r>
            <a:endParaRPr kumimoji="1" lang="zh-TW" altLang="en-US" dirty="0"/>
          </a:p>
        </p:txBody>
      </p:sp>
    </p:spTree>
    <p:extLst>
      <p:ext uri="{BB962C8B-B14F-4D97-AF65-F5344CB8AC3E}">
        <p14:creationId xmlns:p14="http://schemas.microsoft.com/office/powerpoint/2010/main" val="305824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83400552-7E31-D842-ADB5-44DFC1561AE3}"/>
              </a:ext>
            </a:extLst>
          </p:cNvPr>
          <p:cNvSpPr>
            <a:spLocks noGrp="1"/>
          </p:cNvSpPr>
          <p:nvPr>
            <p:ph type="title"/>
          </p:nvPr>
        </p:nvSpPr>
        <p:spPr/>
        <p:txBody>
          <a:bodyPr/>
          <a:lstStyle/>
          <a:p>
            <a:r>
              <a:rPr kumimoji="1" lang="zh-TW" altLang="en-US" dirty="0"/>
              <a:t>成績評量辦法</a:t>
            </a:r>
          </a:p>
        </p:txBody>
      </p:sp>
      <p:sp>
        <p:nvSpPr>
          <p:cNvPr id="6" name="文字版面配置區 5">
            <a:extLst>
              <a:ext uri="{FF2B5EF4-FFF2-40B4-BE49-F238E27FC236}">
                <a16:creationId xmlns:a16="http://schemas.microsoft.com/office/drawing/2014/main" id="{4C14B245-4E91-5441-B6B9-A13F4C30C12C}"/>
              </a:ext>
            </a:extLst>
          </p:cNvPr>
          <p:cNvSpPr>
            <a:spLocks noGrp="1"/>
          </p:cNvSpPr>
          <p:nvPr>
            <p:ph type="body" idx="1"/>
          </p:nvPr>
        </p:nvSpPr>
        <p:spPr/>
        <p:txBody>
          <a:bodyPr/>
          <a:lstStyle/>
          <a:p>
            <a:pPr algn="ctr"/>
            <a:r>
              <a:rPr kumimoji="1" lang="zh-TW" altLang="en-US" dirty="0"/>
              <a:t>全抽</a:t>
            </a:r>
          </a:p>
        </p:txBody>
      </p:sp>
      <p:sp>
        <p:nvSpPr>
          <p:cNvPr id="7" name="內容版面配置區 6">
            <a:extLst>
              <a:ext uri="{FF2B5EF4-FFF2-40B4-BE49-F238E27FC236}">
                <a16:creationId xmlns:a16="http://schemas.microsoft.com/office/drawing/2014/main" id="{D7C92C12-F355-C048-B886-8746067C249A}"/>
              </a:ext>
            </a:extLst>
          </p:cNvPr>
          <p:cNvSpPr>
            <a:spLocks noGrp="1"/>
          </p:cNvSpPr>
          <p:nvPr>
            <p:ph sz="half" idx="2"/>
          </p:nvPr>
        </p:nvSpPr>
        <p:spPr/>
        <p:txBody>
          <a:bodyPr/>
          <a:lstStyle/>
          <a:p>
            <a:r>
              <a:rPr kumimoji="1" lang="zh-TW" altLang="en-US" dirty="0"/>
              <a:t>以普通班項目為準，進行平時成績評量。</a:t>
            </a:r>
            <a:endParaRPr kumimoji="1" lang="en-US" altLang="zh-TW" dirty="0"/>
          </a:p>
          <a:p>
            <a:r>
              <a:rPr kumimoji="1" lang="zh-TW" altLang="en-US" dirty="0"/>
              <a:t>期中期末考以原班考卷進行評量。</a:t>
            </a:r>
            <a:endParaRPr kumimoji="1" lang="en-US" altLang="zh-TW" dirty="0"/>
          </a:p>
          <a:p>
            <a:endParaRPr kumimoji="1" lang="zh-TW" altLang="en-US" dirty="0"/>
          </a:p>
        </p:txBody>
      </p:sp>
      <p:sp>
        <p:nvSpPr>
          <p:cNvPr id="8" name="文字版面配置區 7">
            <a:extLst>
              <a:ext uri="{FF2B5EF4-FFF2-40B4-BE49-F238E27FC236}">
                <a16:creationId xmlns:a16="http://schemas.microsoft.com/office/drawing/2014/main" id="{D8876CCA-F1F3-1A44-88EA-AE37811D7669}"/>
              </a:ext>
            </a:extLst>
          </p:cNvPr>
          <p:cNvSpPr>
            <a:spLocks noGrp="1"/>
          </p:cNvSpPr>
          <p:nvPr>
            <p:ph type="body" sz="quarter" idx="3"/>
          </p:nvPr>
        </p:nvSpPr>
        <p:spPr/>
        <p:txBody>
          <a:bodyPr/>
          <a:lstStyle/>
          <a:p>
            <a:pPr algn="ctr"/>
            <a:r>
              <a:rPr kumimoji="1" lang="zh-TW" altLang="en-US" dirty="0"/>
              <a:t>外加</a:t>
            </a:r>
          </a:p>
        </p:txBody>
      </p:sp>
      <p:sp>
        <p:nvSpPr>
          <p:cNvPr id="9" name="內容版面配置區 8">
            <a:extLst>
              <a:ext uri="{FF2B5EF4-FFF2-40B4-BE49-F238E27FC236}">
                <a16:creationId xmlns:a16="http://schemas.microsoft.com/office/drawing/2014/main" id="{22B190E9-6FB6-1D41-A03B-B3175161D464}"/>
              </a:ext>
            </a:extLst>
          </p:cNvPr>
          <p:cNvSpPr>
            <a:spLocks noGrp="1"/>
          </p:cNvSpPr>
          <p:nvPr>
            <p:ph sz="quarter" idx="4"/>
          </p:nvPr>
        </p:nvSpPr>
        <p:spPr/>
        <p:txBody>
          <a:bodyPr/>
          <a:lstStyle/>
          <a:p>
            <a:r>
              <a:rPr kumimoji="1" lang="zh-TW" altLang="en-US" dirty="0"/>
              <a:t>開學前，會與家長一同討論該學習對孩子的期待與預計學習表現，期末再以孩子的學習表現為目標進行評定。</a:t>
            </a:r>
          </a:p>
        </p:txBody>
      </p:sp>
    </p:spTree>
    <p:extLst>
      <p:ext uri="{BB962C8B-B14F-4D97-AF65-F5344CB8AC3E}">
        <p14:creationId xmlns:p14="http://schemas.microsoft.com/office/powerpoint/2010/main" val="120827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8643C47-B6C7-B546-BC0B-0430128A40FB}"/>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 1"/>
          <p:cNvSpPr>
            <a:spLocks noGrp="1"/>
          </p:cNvSpPr>
          <p:nvPr>
            <p:ph type="title"/>
          </p:nvPr>
        </p:nvSpPr>
        <p:spPr>
          <a:xfrm>
            <a:off x="539552" y="260648"/>
            <a:ext cx="6120680" cy="1152128"/>
          </a:xfrm>
        </p:spPr>
        <p:txBody>
          <a:bodyPr/>
          <a:lstStyle/>
          <a:p>
            <a:r>
              <a:rPr lang="en-US" altLang="zh-TW" b="1" dirty="0">
                <a:latin typeface="華康文徵明體W4" pitchFamily="65" charset="-120"/>
                <a:ea typeface="華康文徵明體W4" pitchFamily="65" charset="-120"/>
              </a:rPr>
              <a:t>-</a:t>
            </a:r>
            <a:r>
              <a:rPr lang="zh-TW" altLang="en-US" b="1" dirty="0">
                <a:latin typeface="華康文徵明體W4" pitchFamily="65" charset="-120"/>
                <a:ea typeface="華康文徵明體W4" pitchFamily="65" charset="-120"/>
              </a:rPr>
              <a:t>課程介紹</a:t>
            </a:r>
            <a:r>
              <a:rPr lang="en-US" altLang="zh-TW" b="1" dirty="0">
                <a:latin typeface="華康文徵明體W4" pitchFamily="65" charset="-120"/>
                <a:ea typeface="華康文徵明體W4" pitchFamily="65" charset="-120"/>
              </a:rPr>
              <a:t>-</a:t>
            </a:r>
            <a:endParaRPr lang="zh-TW" altLang="en-US" b="1" dirty="0">
              <a:latin typeface="華康文徵明體W4" pitchFamily="65" charset="-120"/>
              <a:ea typeface="華康文徵明體W4" pitchFamily="65" charset="-120"/>
            </a:endParaRPr>
          </a:p>
        </p:txBody>
      </p:sp>
    </p:spTree>
    <p:extLst>
      <p:ext uri="{BB962C8B-B14F-4D97-AF65-F5344CB8AC3E}">
        <p14:creationId xmlns:p14="http://schemas.microsoft.com/office/powerpoint/2010/main" val="263304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98AEF3-2174-934E-A700-8AB49833B0A9}"/>
              </a:ext>
            </a:extLst>
          </p:cNvPr>
          <p:cNvSpPr>
            <a:spLocks noGrp="1"/>
          </p:cNvSpPr>
          <p:nvPr>
            <p:ph type="title"/>
          </p:nvPr>
        </p:nvSpPr>
        <p:spPr/>
        <p:txBody>
          <a:bodyPr/>
          <a:lstStyle/>
          <a:p>
            <a:r>
              <a:rPr kumimoji="1" lang="zh-TW" altLang="en-US" dirty="0"/>
              <a:t>課程介紹</a:t>
            </a:r>
            <a:r>
              <a:rPr kumimoji="1" lang="en-US" altLang="zh-TW" dirty="0"/>
              <a:t>-</a:t>
            </a:r>
            <a:r>
              <a:rPr kumimoji="1" lang="zh-CN" altLang="en-US" dirty="0"/>
              <a:t>益「數」花園</a:t>
            </a:r>
            <a:endParaRPr kumimoji="1" lang="zh-TW" altLang="en-US" dirty="0"/>
          </a:p>
        </p:txBody>
      </p:sp>
      <p:pic>
        <p:nvPicPr>
          <p:cNvPr id="5" name="內容版面配置區 4">
            <a:extLst>
              <a:ext uri="{FF2B5EF4-FFF2-40B4-BE49-F238E27FC236}">
                <a16:creationId xmlns:a16="http://schemas.microsoft.com/office/drawing/2014/main" id="{F527C838-B663-D642-95D6-CCF63A9813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575" y="1600200"/>
            <a:ext cx="6900850" cy="4525963"/>
          </a:xfrm>
        </p:spPr>
      </p:pic>
      <p:sp>
        <p:nvSpPr>
          <p:cNvPr id="7" name="動作按鈕: 下一項 6">
            <a:hlinkClick r:id="" action="ppaction://noaction" highlightClick="1"/>
            <a:extLst>
              <a:ext uri="{FF2B5EF4-FFF2-40B4-BE49-F238E27FC236}">
                <a16:creationId xmlns:a16="http://schemas.microsoft.com/office/drawing/2014/main" id="{1959BD82-63D3-874D-BD30-673AB9484C7E}"/>
              </a:ext>
            </a:extLst>
          </p:cNvPr>
          <p:cNvSpPr/>
          <p:nvPr/>
        </p:nvSpPr>
        <p:spPr>
          <a:xfrm>
            <a:off x="1331640" y="2708920"/>
            <a:ext cx="432048" cy="36004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3347439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068C38-ABFF-0441-81FF-10AAF1C44F57}"/>
              </a:ext>
            </a:extLst>
          </p:cNvPr>
          <p:cNvSpPr>
            <a:spLocks noGrp="1"/>
          </p:cNvSpPr>
          <p:nvPr>
            <p:ph type="title"/>
          </p:nvPr>
        </p:nvSpPr>
        <p:spPr/>
        <p:txBody>
          <a:bodyPr/>
          <a:lstStyle/>
          <a:p>
            <a:r>
              <a:rPr kumimoji="1" lang="zh-TW" altLang="en-US" dirty="0"/>
              <a:t>益「數」花園</a:t>
            </a:r>
            <a:r>
              <a:rPr kumimoji="1" lang="en-US" altLang="zh-TW" dirty="0"/>
              <a:t>-</a:t>
            </a:r>
            <a:r>
              <a:rPr kumimoji="1" lang="zh-CN" altLang="en-US" dirty="0"/>
              <a:t>架構（節錄）</a:t>
            </a:r>
            <a:endParaRPr kumimoji="1" lang="zh-TW" altLang="en-US" dirty="0"/>
          </a:p>
        </p:txBody>
      </p:sp>
      <p:graphicFrame>
        <p:nvGraphicFramePr>
          <p:cNvPr id="4" name="內容版面配置區 3">
            <a:extLst>
              <a:ext uri="{FF2B5EF4-FFF2-40B4-BE49-F238E27FC236}">
                <a16:creationId xmlns:a16="http://schemas.microsoft.com/office/drawing/2014/main" id="{4ABEDCCA-FAC9-0F44-A62A-5255030441E7}"/>
              </a:ext>
            </a:extLst>
          </p:cNvPr>
          <p:cNvGraphicFramePr>
            <a:graphicFrameLocks noGrp="1"/>
          </p:cNvGraphicFramePr>
          <p:nvPr>
            <p:ph idx="1"/>
            <p:extLst>
              <p:ext uri="{D42A27DB-BD31-4B8C-83A1-F6EECF244321}">
                <p14:modId xmlns:p14="http://schemas.microsoft.com/office/powerpoint/2010/main" val="21473518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動作按鈕: 說明 5">
            <a:hlinkClick r:id="" action="ppaction://noaction" highlightClick="1"/>
            <a:extLst>
              <a:ext uri="{FF2B5EF4-FFF2-40B4-BE49-F238E27FC236}">
                <a16:creationId xmlns:a16="http://schemas.microsoft.com/office/drawing/2014/main" id="{F3118028-193B-4142-A457-211DD5E7A1C0}"/>
              </a:ext>
            </a:extLst>
          </p:cNvPr>
          <p:cNvSpPr/>
          <p:nvPr/>
        </p:nvSpPr>
        <p:spPr>
          <a:xfrm>
            <a:off x="8090048" y="5157192"/>
            <a:ext cx="658416" cy="648072"/>
          </a:xfrm>
          <a:prstGeom prst="actionButtonHelp">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TW" alt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03956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D055DFD6-CBA4-D94E-976C-98172FEA50C1}"/>
              </a:ext>
            </a:extLst>
          </p:cNvPr>
          <p:cNvSpPr>
            <a:spLocks noGrp="1"/>
          </p:cNvSpPr>
          <p:nvPr>
            <p:ph type="title"/>
          </p:nvPr>
        </p:nvSpPr>
        <p:spPr/>
        <p:txBody>
          <a:bodyPr/>
          <a:lstStyle/>
          <a:p>
            <a:r>
              <a:rPr kumimoji="1" lang="zh-TW" altLang="en-US" dirty="0"/>
              <a:t>試試看，你能完成幾種？</a:t>
            </a:r>
          </a:p>
        </p:txBody>
      </p:sp>
      <p:sp>
        <p:nvSpPr>
          <p:cNvPr id="5" name="文字版面配置區 4">
            <a:extLst>
              <a:ext uri="{FF2B5EF4-FFF2-40B4-BE49-F238E27FC236}">
                <a16:creationId xmlns:a16="http://schemas.microsoft.com/office/drawing/2014/main" id="{595B6754-51E7-1340-8772-DF06F92011A7}"/>
              </a:ext>
            </a:extLst>
          </p:cNvPr>
          <p:cNvSpPr>
            <a:spLocks noGrp="1"/>
          </p:cNvSpPr>
          <p:nvPr>
            <p:ph type="body" idx="1"/>
          </p:nvPr>
        </p:nvSpPr>
        <p:spPr/>
        <p:txBody>
          <a:bodyPr/>
          <a:lstStyle/>
          <a:p>
            <a:pPr algn="ctr"/>
            <a:r>
              <a:rPr kumimoji="1" lang="zh-TW" altLang="en-US" dirty="0"/>
              <a:t>從</a:t>
            </a:r>
            <a:r>
              <a:rPr kumimoji="1" lang="en-US" altLang="zh-TW" dirty="0"/>
              <a:t>16</a:t>
            </a:r>
            <a:r>
              <a:rPr kumimoji="1" lang="zh-TW" altLang="en-US" dirty="0"/>
              <a:t>格</a:t>
            </a:r>
          </a:p>
        </p:txBody>
      </p:sp>
      <p:sp>
        <p:nvSpPr>
          <p:cNvPr id="7" name="文字版面配置區 6">
            <a:extLst>
              <a:ext uri="{FF2B5EF4-FFF2-40B4-BE49-F238E27FC236}">
                <a16:creationId xmlns:a16="http://schemas.microsoft.com/office/drawing/2014/main" id="{F4C146B7-FB29-E345-853D-E1C34D9441C0}"/>
              </a:ext>
            </a:extLst>
          </p:cNvPr>
          <p:cNvSpPr>
            <a:spLocks noGrp="1"/>
          </p:cNvSpPr>
          <p:nvPr>
            <p:ph type="body" sz="quarter" idx="3"/>
          </p:nvPr>
        </p:nvSpPr>
        <p:spPr/>
        <p:txBody>
          <a:bodyPr/>
          <a:lstStyle/>
          <a:p>
            <a:pPr algn="ctr"/>
            <a:r>
              <a:rPr kumimoji="1" lang="zh-TW" altLang="en-US" dirty="0"/>
              <a:t>變四格同色</a:t>
            </a:r>
          </a:p>
        </p:txBody>
      </p:sp>
      <p:graphicFrame>
        <p:nvGraphicFramePr>
          <p:cNvPr id="10" name="內容版面配置區 9">
            <a:extLst>
              <a:ext uri="{FF2B5EF4-FFF2-40B4-BE49-F238E27FC236}">
                <a16:creationId xmlns:a16="http://schemas.microsoft.com/office/drawing/2014/main" id="{8EC91AE7-853C-F849-9029-EFF4E3E0FBCE}"/>
              </a:ext>
            </a:extLst>
          </p:cNvPr>
          <p:cNvGraphicFramePr>
            <a:graphicFrameLocks noGrp="1"/>
          </p:cNvGraphicFramePr>
          <p:nvPr>
            <p:ph sz="quarter" idx="4"/>
            <p:extLst>
              <p:ext uri="{D42A27DB-BD31-4B8C-83A1-F6EECF244321}">
                <p14:modId xmlns:p14="http://schemas.microsoft.com/office/powerpoint/2010/main" val="1407548785"/>
              </p:ext>
            </p:extLst>
          </p:nvPr>
        </p:nvGraphicFramePr>
        <p:xfrm>
          <a:off x="5724128" y="2966962"/>
          <a:ext cx="2201416" cy="2118222"/>
        </p:xfrm>
        <a:graphic>
          <a:graphicData uri="http://schemas.openxmlformats.org/drawingml/2006/table">
            <a:tbl>
              <a:tblPr firstRow="1" bandRow="1">
                <a:tableStyleId>{5C22544A-7EE6-4342-B048-85BDC9FD1C3A}</a:tableStyleId>
              </a:tblPr>
              <a:tblGrid>
                <a:gridCol w="1100708">
                  <a:extLst>
                    <a:ext uri="{9D8B030D-6E8A-4147-A177-3AD203B41FA5}">
                      <a16:colId xmlns:a16="http://schemas.microsoft.com/office/drawing/2014/main" val="3946290830"/>
                    </a:ext>
                  </a:extLst>
                </a:gridCol>
                <a:gridCol w="1100708">
                  <a:extLst>
                    <a:ext uri="{9D8B030D-6E8A-4147-A177-3AD203B41FA5}">
                      <a16:colId xmlns:a16="http://schemas.microsoft.com/office/drawing/2014/main" val="2482167473"/>
                    </a:ext>
                  </a:extLst>
                </a:gridCol>
              </a:tblGrid>
              <a:tr h="1059111">
                <a:tc>
                  <a:txBody>
                    <a:bodyPr/>
                    <a:lstStyle/>
                    <a:p>
                      <a:endParaRPr lang="zh-TW" altLang="en-US" dirty="0"/>
                    </a:p>
                  </a:txBody>
                  <a:tcPr>
                    <a:solidFill>
                      <a:srgbClr val="FF0000"/>
                    </a:solidFill>
                  </a:tcPr>
                </a:tc>
                <a:tc>
                  <a:txBody>
                    <a:bodyPr/>
                    <a:lstStyle/>
                    <a:p>
                      <a:endParaRPr lang="zh-TW" altLang="en-US" dirty="0"/>
                    </a:p>
                  </a:txBody>
                  <a:tcPr>
                    <a:solidFill>
                      <a:srgbClr val="FF0000"/>
                    </a:solidFill>
                  </a:tcPr>
                </a:tc>
                <a:extLst>
                  <a:ext uri="{0D108BD9-81ED-4DB2-BD59-A6C34878D82A}">
                    <a16:rowId xmlns:a16="http://schemas.microsoft.com/office/drawing/2014/main" val="730762655"/>
                  </a:ext>
                </a:extLst>
              </a:tr>
              <a:tr h="1059111">
                <a:tc>
                  <a:txBody>
                    <a:bodyPr/>
                    <a:lstStyle/>
                    <a:p>
                      <a:endParaRPr lang="zh-TW" altLang="en-US" dirty="0"/>
                    </a:p>
                  </a:txBody>
                  <a:tcPr>
                    <a:solidFill>
                      <a:srgbClr val="FF0000"/>
                    </a:solidFill>
                  </a:tcPr>
                </a:tc>
                <a:tc>
                  <a:txBody>
                    <a:bodyPr/>
                    <a:lstStyle/>
                    <a:p>
                      <a:endParaRPr lang="zh-TW" altLang="en-US" dirty="0"/>
                    </a:p>
                  </a:txBody>
                  <a:tcPr>
                    <a:solidFill>
                      <a:srgbClr val="FF0000"/>
                    </a:solidFill>
                  </a:tcPr>
                </a:tc>
                <a:extLst>
                  <a:ext uri="{0D108BD9-81ED-4DB2-BD59-A6C34878D82A}">
                    <a16:rowId xmlns:a16="http://schemas.microsoft.com/office/drawing/2014/main" val="2802709476"/>
                  </a:ext>
                </a:extLst>
              </a:tr>
            </a:tbl>
          </a:graphicData>
        </a:graphic>
      </p:graphicFrame>
      <p:graphicFrame>
        <p:nvGraphicFramePr>
          <p:cNvPr id="13" name="內容版面配置區 12">
            <a:extLst>
              <a:ext uri="{FF2B5EF4-FFF2-40B4-BE49-F238E27FC236}">
                <a16:creationId xmlns:a16="http://schemas.microsoft.com/office/drawing/2014/main" id="{24B26B37-F920-AA4C-85E5-B9B1827161A5}"/>
              </a:ext>
            </a:extLst>
          </p:cNvPr>
          <p:cNvGraphicFramePr>
            <a:graphicFrameLocks noGrp="1"/>
          </p:cNvGraphicFramePr>
          <p:nvPr>
            <p:ph sz="half" idx="2"/>
            <p:extLst>
              <p:ext uri="{D42A27DB-BD31-4B8C-83A1-F6EECF244321}">
                <p14:modId xmlns:p14="http://schemas.microsoft.com/office/powerpoint/2010/main" val="3902809926"/>
              </p:ext>
            </p:extLst>
          </p:nvPr>
        </p:nvGraphicFramePr>
        <p:xfrm>
          <a:off x="467544" y="2420888"/>
          <a:ext cx="4040188" cy="3414364"/>
        </p:xfrm>
        <a:graphic>
          <a:graphicData uri="http://schemas.openxmlformats.org/drawingml/2006/table">
            <a:tbl>
              <a:tblPr firstRow="1" bandRow="1">
                <a:tableStyleId>{5940675A-B579-460E-94D1-54222C63F5DA}</a:tableStyleId>
              </a:tblPr>
              <a:tblGrid>
                <a:gridCol w="1010047">
                  <a:extLst>
                    <a:ext uri="{9D8B030D-6E8A-4147-A177-3AD203B41FA5}">
                      <a16:colId xmlns:a16="http://schemas.microsoft.com/office/drawing/2014/main" val="2193661735"/>
                    </a:ext>
                  </a:extLst>
                </a:gridCol>
                <a:gridCol w="1010047">
                  <a:extLst>
                    <a:ext uri="{9D8B030D-6E8A-4147-A177-3AD203B41FA5}">
                      <a16:colId xmlns:a16="http://schemas.microsoft.com/office/drawing/2014/main" val="2457352448"/>
                    </a:ext>
                  </a:extLst>
                </a:gridCol>
                <a:gridCol w="1010047">
                  <a:extLst>
                    <a:ext uri="{9D8B030D-6E8A-4147-A177-3AD203B41FA5}">
                      <a16:colId xmlns:a16="http://schemas.microsoft.com/office/drawing/2014/main" val="3261242180"/>
                    </a:ext>
                  </a:extLst>
                </a:gridCol>
                <a:gridCol w="1010047">
                  <a:extLst>
                    <a:ext uri="{9D8B030D-6E8A-4147-A177-3AD203B41FA5}">
                      <a16:colId xmlns:a16="http://schemas.microsoft.com/office/drawing/2014/main" val="2300139909"/>
                    </a:ext>
                  </a:extLst>
                </a:gridCol>
              </a:tblGrid>
              <a:tr h="853591">
                <a:tc>
                  <a:txBody>
                    <a:bodyPr/>
                    <a:lstStyle/>
                    <a:p>
                      <a:endParaRPr lang="zh-TW" altLang="en-US" dirty="0"/>
                    </a:p>
                  </a:txBody>
                  <a:tcPr>
                    <a:solidFill>
                      <a:srgbClr val="00B050"/>
                    </a:solidFill>
                  </a:tcPr>
                </a:tc>
                <a:tc>
                  <a:txBody>
                    <a:bodyPr/>
                    <a:lstStyle/>
                    <a:p>
                      <a:endParaRPr lang="zh-TW" altLang="en-US"/>
                    </a:p>
                  </a:txBody>
                  <a:tcPr>
                    <a:solidFill>
                      <a:srgbClr val="00B050"/>
                    </a:solidFill>
                  </a:tcPr>
                </a:tc>
                <a:tc>
                  <a:txBody>
                    <a:bodyPr/>
                    <a:lstStyle/>
                    <a:p>
                      <a:endParaRPr lang="zh-TW" altLang="en-US"/>
                    </a:p>
                  </a:txBody>
                  <a:tcPr>
                    <a:solidFill>
                      <a:srgbClr val="00B050"/>
                    </a:solidFill>
                  </a:tcPr>
                </a:tc>
                <a:tc>
                  <a:txBody>
                    <a:bodyPr/>
                    <a:lstStyle/>
                    <a:p>
                      <a:endParaRPr lang="zh-TW" altLang="en-US"/>
                    </a:p>
                  </a:txBody>
                  <a:tcPr>
                    <a:solidFill>
                      <a:srgbClr val="00B050"/>
                    </a:solidFill>
                  </a:tcPr>
                </a:tc>
                <a:extLst>
                  <a:ext uri="{0D108BD9-81ED-4DB2-BD59-A6C34878D82A}">
                    <a16:rowId xmlns:a16="http://schemas.microsoft.com/office/drawing/2014/main" val="1445875495"/>
                  </a:ext>
                </a:extLst>
              </a:tr>
              <a:tr h="853591">
                <a:tc>
                  <a:txBody>
                    <a:bodyPr/>
                    <a:lstStyle/>
                    <a:p>
                      <a:endParaRPr lang="zh-TW" altLang="en-US"/>
                    </a:p>
                  </a:txBody>
                  <a:tcPr>
                    <a:solidFill>
                      <a:srgbClr val="00B050"/>
                    </a:solidFill>
                  </a:tcPr>
                </a:tc>
                <a:tc>
                  <a:txBody>
                    <a:bodyPr/>
                    <a:lstStyle/>
                    <a:p>
                      <a:endParaRPr lang="zh-TW" altLang="en-US" dirty="0"/>
                    </a:p>
                  </a:txBody>
                  <a:tcPr>
                    <a:solidFill>
                      <a:srgbClr val="00B050"/>
                    </a:solidFill>
                  </a:tcPr>
                </a:tc>
                <a:tc>
                  <a:txBody>
                    <a:bodyPr/>
                    <a:lstStyle/>
                    <a:p>
                      <a:endParaRPr lang="zh-TW" altLang="en-US" dirty="0"/>
                    </a:p>
                  </a:txBody>
                  <a:tcPr>
                    <a:solidFill>
                      <a:srgbClr val="00B050"/>
                    </a:solidFill>
                  </a:tcPr>
                </a:tc>
                <a:tc>
                  <a:txBody>
                    <a:bodyPr/>
                    <a:lstStyle/>
                    <a:p>
                      <a:endParaRPr lang="zh-TW" altLang="en-US"/>
                    </a:p>
                  </a:txBody>
                  <a:tcPr>
                    <a:solidFill>
                      <a:srgbClr val="00B050"/>
                    </a:solidFill>
                  </a:tcPr>
                </a:tc>
                <a:extLst>
                  <a:ext uri="{0D108BD9-81ED-4DB2-BD59-A6C34878D82A}">
                    <a16:rowId xmlns:a16="http://schemas.microsoft.com/office/drawing/2014/main" val="3265586966"/>
                  </a:ext>
                </a:extLst>
              </a:tr>
              <a:tr h="853591">
                <a:tc>
                  <a:txBody>
                    <a:bodyPr/>
                    <a:lstStyle/>
                    <a:p>
                      <a:endParaRPr lang="zh-TW" altLang="en-US"/>
                    </a:p>
                  </a:txBody>
                  <a:tcPr>
                    <a:solidFill>
                      <a:srgbClr val="00B050"/>
                    </a:solidFill>
                  </a:tcPr>
                </a:tc>
                <a:tc>
                  <a:txBody>
                    <a:bodyPr/>
                    <a:lstStyle/>
                    <a:p>
                      <a:endParaRPr lang="zh-TW" altLang="en-US"/>
                    </a:p>
                  </a:txBody>
                  <a:tcPr>
                    <a:solidFill>
                      <a:srgbClr val="00B050"/>
                    </a:solidFill>
                  </a:tcPr>
                </a:tc>
                <a:tc>
                  <a:txBody>
                    <a:bodyPr/>
                    <a:lstStyle/>
                    <a:p>
                      <a:endParaRPr lang="zh-TW" altLang="en-US" dirty="0"/>
                    </a:p>
                  </a:txBody>
                  <a:tcPr>
                    <a:solidFill>
                      <a:srgbClr val="00B050"/>
                    </a:solidFill>
                  </a:tcPr>
                </a:tc>
                <a:tc>
                  <a:txBody>
                    <a:bodyPr/>
                    <a:lstStyle/>
                    <a:p>
                      <a:endParaRPr lang="zh-TW" altLang="en-US"/>
                    </a:p>
                  </a:txBody>
                  <a:tcPr>
                    <a:solidFill>
                      <a:srgbClr val="00B050"/>
                    </a:solidFill>
                  </a:tcPr>
                </a:tc>
                <a:extLst>
                  <a:ext uri="{0D108BD9-81ED-4DB2-BD59-A6C34878D82A}">
                    <a16:rowId xmlns:a16="http://schemas.microsoft.com/office/drawing/2014/main" val="2513827690"/>
                  </a:ext>
                </a:extLst>
              </a:tr>
              <a:tr h="853591">
                <a:tc>
                  <a:txBody>
                    <a:bodyPr/>
                    <a:lstStyle/>
                    <a:p>
                      <a:endParaRPr lang="zh-TW" altLang="en-US"/>
                    </a:p>
                  </a:txBody>
                  <a:tcPr>
                    <a:solidFill>
                      <a:srgbClr val="00B050"/>
                    </a:solidFill>
                  </a:tcPr>
                </a:tc>
                <a:tc>
                  <a:txBody>
                    <a:bodyPr/>
                    <a:lstStyle/>
                    <a:p>
                      <a:endParaRPr lang="zh-TW" altLang="en-US"/>
                    </a:p>
                  </a:txBody>
                  <a:tcPr>
                    <a:solidFill>
                      <a:srgbClr val="00B050"/>
                    </a:solidFill>
                  </a:tcPr>
                </a:tc>
                <a:tc>
                  <a:txBody>
                    <a:bodyPr/>
                    <a:lstStyle/>
                    <a:p>
                      <a:endParaRPr lang="zh-TW" altLang="en-US"/>
                    </a:p>
                  </a:txBody>
                  <a:tcPr>
                    <a:solidFill>
                      <a:srgbClr val="00B050"/>
                    </a:solidFill>
                  </a:tcPr>
                </a:tc>
                <a:tc>
                  <a:txBody>
                    <a:bodyPr/>
                    <a:lstStyle/>
                    <a:p>
                      <a:endParaRPr lang="zh-TW" altLang="en-US" dirty="0"/>
                    </a:p>
                  </a:txBody>
                  <a:tcPr>
                    <a:solidFill>
                      <a:srgbClr val="00B050"/>
                    </a:solidFill>
                  </a:tcPr>
                </a:tc>
                <a:extLst>
                  <a:ext uri="{0D108BD9-81ED-4DB2-BD59-A6C34878D82A}">
                    <a16:rowId xmlns:a16="http://schemas.microsoft.com/office/drawing/2014/main" val="2244816389"/>
                  </a:ext>
                </a:extLst>
              </a:tr>
            </a:tbl>
          </a:graphicData>
        </a:graphic>
      </p:graphicFrame>
    </p:spTree>
    <p:extLst>
      <p:ext uri="{BB962C8B-B14F-4D97-AF65-F5344CB8AC3E}">
        <p14:creationId xmlns:p14="http://schemas.microsoft.com/office/powerpoint/2010/main" val="202641878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3249</TotalTime>
  <Words>1319</Words>
  <Application>Microsoft Macintosh PowerPoint</Application>
  <PresentationFormat>如螢幕大小 (4:3)</PresentationFormat>
  <Paragraphs>278</Paragraphs>
  <Slides>33</Slides>
  <Notes>10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33</vt:i4>
      </vt:variant>
    </vt:vector>
  </HeadingPairs>
  <TitlesOfParts>
    <vt:vector size="45" baseType="lpstr">
      <vt:lpstr>華康文徵明體W4</vt:lpstr>
      <vt:lpstr>華康方圓體W7</vt:lpstr>
      <vt:lpstr>華康秀風體W3(P)</vt:lpstr>
      <vt:lpstr>微軟正黑體</vt:lpstr>
      <vt:lpstr>新細明體</vt:lpstr>
      <vt:lpstr>標楷體</vt:lpstr>
      <vt:lpstr>宋体</vt:lpstr>
      <vt:lpstr>Arial</vt:lpstr>
      <vt:lpstr>Calibri</vt:lpstr>
      <vt:lpstr>Mangal</vt:lpstr>
      <vt:lpstr>Times New Roman</vt:lpstr>
      <vt:lpstr>Office 佈景主題</vt:lpstr>
      <vt:lpstr>108學年度 桃園市蘆竹區大華國小 資優班課程說明</vt:lpstr>
      <vt:lpstr>PowerPoint 簡報</vt:lpstr>
      <vt:lpstr>PowerPoint 簡報</vt:lpstr>
      <vt:lpstr>未來課程規劃</vt:lpstr>
      <vt:lpstr>成績評量辦法</vt:lpstr>
      <vt:lpstr>-課程介紹-</vt:lpstr>
      <vt:lpstr>課程介紹-益「數」花園</vt:lpstr>
      <vt:lpstr>益「數」花園-架構（節錄）</vt:lpstr>
      <vt:lpstr>試試看，你能完成幾種？</vt:lpstr>
      <vt:lpstr>期待</vt:lpstr>
      <vt:lpstr>-社會人文課程介紹-</vt:lpstr>
      <vt:lpstr>社會人文</vt:lpstr>
      <vt:lpstr>社會人文課程安排</vt:lpstr>
      <vt:lpstr>3年級社會-團隊合作之初探 議題-校園安全</vt:lpstr>
      <vt:lpstr>PowerPoint 簡報</vt:lpstr>
      <vt:lpstr>3年級社會-大華校區田野調查</vt:lpstr>
      <vt:lpstr>3年級社會-主題探討大綱討論</vt:lpstr>
      <vt:lpstr>3年級社會-建構知識網</vt:lpstr>
      <vt:lpstr>三年級社會-建構知識網</vt:lpstr>
      <vt:lpstr>PowerPoint 簡報</vt:lpstr>
      <vt:lpstr>PowerPoint 簡報</vt:lpstr>
      <vt:lpstr>讓孩子最終能成為自我學習者</vt:lpstr>
      <vt:lpstr>2017世界青少年發明展競賽</vt:lpstr>
      <vt:lpstr>2018世界青少年發明展競賽</vt:lpstr>
      <vt:lpstr>PowerPoint 簡報</vt:lpstr>
      <vt:lpstr>獨立研究的課程內涵</vt:lpstr>
      <vt:lpstr>PowerPoint 簡報</vt:lpstr>
      <vt:lpstr>不是每個孩子都能走到這</vt:lpstr>
      <vt:lpstr>PowerPoint 簡報</vt:lpstr>
      <vt:lpstr>PowerPoint 簡報</vt:lpstr>
      <vt:lpstr>課程照片</vt:lpstr>
      <vt:lpstr>鑑定流程</vt:lpstr>
      <vt:lpstr>Ｑ＆Ａ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資優班課程說明會</dc:title>
  <dc:creator>user</dc:creator>
  <cp:lastModifiedBy>Microsoft Office User</cp:lastModifiedBy>
  <cp:revision>57</cp:revision>
  <dcterms:created xsi:type="dcterms:W3CDTF">2018-03-20T02:52:38Z</dcterms:created>
  <dcterms:modified xsi:type="dcterms:W3CDTF">2019-02-21T05:58:42Z</dcterms:modified>
</cp:coreProperties>
</file>