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7"/>
  </p:notesMasterIdLst>
  <p:sldIdLst>
    <p:sldId id="503" r:id="rId2"/>
    <p:sldId id="504" r:id="rId3"/>
    <p:sldId id="505" r:id="rId4"/>
    <p:sldId id="509" r:id="rId5"/>
    <p:sldId id="506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2" autoAdjust="0"/>
    <p:restoredTop sz="94516" autoAdjust="0"/>
  </p:normalViewPr>
  <p:slideViewPr>
    <p:cSldViewPr>
      <p:cViewPr varScale="1">
        <p:scale>
          <a:sx n="74" d="100"/>
          <a:sy n="74" d="100"/>
        </p:scale>
        <p:origin x="50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25641-BE3C-46CC-B724-F8AC9360464F}" type="datetimeFigureOut">
              <a:rPr lang="zh-TW" altLang="en-US" smtClean="0"/>
              <a:pPr/>
              <a:t>2016/10/11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985C76-6DA7-448E-B8D8-E519146278B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4196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6306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0786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9424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4155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4681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7450138" y="980728"/>
            <a:ext cx="1225550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五星級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造句法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652120" y="764704"/>
            <a:ext cx="1225550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事實</a:t>
            </a:r>
            <a:r>
              <a:rPr lang="en-US" altLang="zh-TW" sz="6000" b="1" dirty="0" smtClean="0">
                <a:solidFill>
                  <a:srgbClr val="FF0000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☆ ☆</a:t>
            </a:r>
            <a:r>
              <a:rPr lang="zh-TW" altLang="en-US" sz="60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 ☆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347864" y="764704"/>
            <a:ext cx="1225550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想像</a:t>
            </a:r>
            <a:r>
              <a:rPr lang="en-US" altLang="zh-TW" sz="6000" b="1" dirty="0" smtClean="0">
                <a:solidFill>
                  <a:srgbClr val="FF0000"/>
                </a:solidFill>
              </a:rPr>
              <a:t>----</a:t>
            </a:r>
            <a:r>
              <a:rPr lang="zh-TW" altLang="en-US" sz="60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☆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70557" y="764704"/>
            <a:ext cx="1225550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感受</a:t>
            </a:r>
            <a:r>
              <a:rPr lang="en-US" altLang="zh-TW" sz="6000" b="1" dirty="0" smtClean="0">
                <a:solidFill>
                  <a:srgbClr val="FF0000"/>
                </a:solidFill>
              </a:rPr>
              <a:t>----</a:t>
            </a:r>
            <a:r>
              <a:rPr lang="zh-TW" altLang="en-US" sz="60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☆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28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5220072" y="836712"/>
            <a:ext cx="1080120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我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先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寫功課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再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玩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anose="02020500000000000000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450138" y="1557338"/>
            <a:ext cx="1225550" cy="3383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先</a:t>
            </a:r>
            <a:r>
              <a:rPr lang="en-US" altLang="zh-TW" sz="6000" b="1" dirty="0" smtClean="0">
                <a:solidFill>
                  <a:srgbClr val="FF0000"/>
                </a:solidFill>
              </a:rPr>
              <a:t>---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再</a:t>
            </a:r>
            <a:r>
              <a:rPr lang="en-US" altLang="zh-TW" sz="6000" b="1" dirty="0" smtClean="0">
                <a:solidFill>
                  <a:srgbClr val="FF0000"/>
                </a:solidFill>
              </a:rPr>
              <a:t>---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51520" y="764704"/>
            <a:ext cx="4104456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今天的功課很多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，一回到家，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我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先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寫完數學功課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，休息一會，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再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玩十分鐘電腦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49733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450138" y="1268760"/>
            <a:ext cx="1225550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事實  </a:t>
            </a:r>
            <a:r>
              <a:rPr lang="en-US" altLang="zh-TW" sz="6000" b="1" dirty="0" smtClean="0">
                <a:solidFill>
                  <a:srgbClr val="FF0000"/>
                </a:solidFill>
              </a:rPr>
              <a:t>+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  想像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115616" y="692696"/>
            <a:ext cx="5616624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今天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，每位老師好像心情都不好的樣子，出了好多功課。我一回到家，只好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先運用十倍速的功力完成所有功課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再玩電腦遊戲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52105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450138" y="1268760"/>
            <a:ext cx="1225550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事實  </a:t>
            </a:r>
            <a:r>
              <a:rPr lang="en-US" altLang="zh-TW" sz="6000" b="1" dirty="0" smtClean="0">
                <a:solidFill>
                  <a:srgbClr val="FF0000"/>
                </a:solidFill>
              </a:rPr>
              <a:t>+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  感受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115616" y="692696"/>
            <a:ext cx="5616624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今天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老師出了好多功課，我一回到家，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先運用十倍速的功力完成所有功課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再玩十分鐘電腦遊戲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，真是太佩服自己了。</a:t>
            </a:r>
            <a:endParaRPr lang="zh-TW" altLang="en-US" sz="4800" b="1" dirty="0">
              <a:solidFill>
                <a:srgbClr val="0000FF"/>
              </a:solidFill>
              <a:latin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61344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948264" y="1088740"/>
            <a:ext cx="2160240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事實  </a:t>
            </a:r>
            <a:r>
              <a:rPr lang="en-US" altLang="zh-TW" sz="6000" b="1" dirty="0" smtClean="0">
                <a:solidFill>
                  <a:srgbClr val="FF0000"/>
                </a:solidFill>
              </a:rPr>
              <a:t>+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  想像 </a:t>
            </a:r>
            <a:r>
              <a:rPr lang="en-US" altLang="zh-TW" sz="6000" b="1" dirty="0" smtClean="0">
                <a:solidFill>
                  <a:srgbClr val="FF0000"/>
                </a:solidFill>
              </a:rPr>
              <a:t>+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 感受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07504" y="692696"/>
            <a:ext cx="6840760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今天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，老師像吃了炸藥，出了好多功課。我一回到家，只好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先發揮十倍速的功力完成數學功課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再以開高鐵的速度完成其他功課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，導致我最後筋疲力盡、累癱在沙發上。</a:t>
            </a:r>
            <a:endParaRPr lang="zh-TW" altLang="en-US" sz="4800" b="1" dirty="0">
              <a:solidFill>
                <a:srgbClr val="0000FF"/>
              </a:solidFill>
              <a:latin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42908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3845</TotalTime>
  <Words>191</Words>
  <Application>Microsoft Office PowerPoint</Application>
  <PresentationFormat>如螢幕大小 (4:3)</PresentationFormat>
  <Paragraphs>18</Paragraphs>
  <Slides>5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0" baseType="lpstr">
      <vt:lpstr>新細明體</vt:lpstr>
      <vt:lpstr>Calibri</vt:lpstr>
      <vt:lpstr>Times New Roman</vt:lpstr>
      <vt:lpstr>Wingdings</vt:lpstr>
      <vt:lpstr>gwall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835</cp:revision>
  <cp:lastPrinted>1601-01-01T00:00:00Z</cp:lastPrinted>
  <dcterms:created xsi:type="dcterms:W3CDTF">2005-09-11T13:17:35Z</dcterms:created>
  <dcterms:modified xsi:type="dcterms:W3CDTF">2016-10-11T00:27:23Z</dcterms:modified>
</cp:coreProperties>
</file>