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503" r:id="rId2"/>
    <p:sldId id="504" r:id="rId3"/>
    <p:sldId id="505" r:id="rId4"/>
    <p:sldId id="509" r:id="rId5"/>
    <p:sldId id="50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2016/10/11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30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78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942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155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68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450138" y="980728"/>
            <a:ext cx="122555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五星級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造句法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52120" y="764704"/>
            <a:ext cx="122555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事實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----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☆ ☆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 ☆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47864" y="764704"/>
            <a:ext cx="122555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想像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----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☆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70557" y="764704"/>
            <a:ext cx="1225550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感受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----</a:t>
            </a:r>
            <a:r>
              <a:rPr lang="zh-TW" altLang="en-US" sz="6000" b="1" dirty="0">
                <a:solidFill>
                  <a:srgbClr val="0000FF"/>
                </a:solidFill>
                <a:latin typeface="新細明體" panose="02020500000000000000" pitchFamily="18" charset="-120"/>
              </a:rPr>
              <a:t>☆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2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220072" y="836712"/>
            <a:ext cx="108012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我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先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寫功課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再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557338"/>
            <a:ext cx="1225550" cy="338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先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---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再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---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51520" y="764704"/>
            <a:ext cx="410445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今天的功課很多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，一回到家，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我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先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寫完數學功課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，休息一會，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再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玩十分鐘電腦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73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268760"/>
            <a:ext cx="122555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事實  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+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  想像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15616" y="692696"/>
            <a:ext cx="561662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今天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，每位老師好像心情都不好的樣子，出了好多功課。我一回到家，只好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先運用十倍速的功力完成所有功課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再玩電腦遊戲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10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50138" y="1268760"/>
            <a:ext cx="122555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事實  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+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  感受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115616" y="692696"/>
            <a:ext cx="561662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今天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老師出了好多功課，我一回到家，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先運用十倍速的功力完成所有功課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再玩十分鐘電腦遊戲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，真是太佩服自己了。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134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948264" y="1088740"/>
            <a:ext cx="216024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事實  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+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  想像 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+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 感受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04" y="692696"/>
            <a:ext cx="6840760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今天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，老師像吃了炸藥，出了好多功課。我一回到家，只好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先發揮十倍速的功力完成數學功課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再以開高鐵的速度完成其他功課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，導致我最後筋疲力盡、累癱在沙發上。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290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3845</TotalTime>
  <Words>191</Words>
  <Application>Microsoft Office PowerPoint</Application>
  <PresentationFormat>如螢幕大小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Calibri</vt:lpstr>
      <vt:lpstr>Times New Roman</vt:lpstr>
      <vt:lpstr>Wingdings</vt:lpstr>
      <vt:lpstr>gwall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835</cp:revision>
  <cp:lastPrinted>1601-01-01T00:00:00Z</cp:lastPrinted>
  <dcterms:created xsi:type="dcterms:W3CDTF">2005-09-11T13:17:35Z</dcterms:created>
  <dcterms:modified xsi:type="dcterms:W3CDTF">2016-10-11T00:27:23Z</dcterms:modified>
</cp:coreProperties>
</file>