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06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13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6675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7996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2956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6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362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33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5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982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696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62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36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35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311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159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32D89-BFAC-4353-B3C4-90751C173BA3}" type="datetimeFigureOut">
              <a:rPr lang="zh-TW" altLang="en-US" smtClean="0"/>
              <a:t>2022/2/22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02B26D-76C6-403D-85F6-529D3B264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86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795E42-49D9-4CCA-83C0-C01456D4D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0987" y="1168128"/>
            <a:ext cx="4711599" cy="352792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三年級自然課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301_302_303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張月盈老師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47163AE-367D-487C-BD6C-5111D7188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6809" y="4696053"/>
            <a:ext cx="9144000" cy="1655762"/>
          </a:xfrm>
        </p:spPr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108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7A0AEB-12C6-4085-9C21-B6EDEC28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075C6A2-8C1A-44AB-95EA-7B7577B8B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12331CA-1889-45FB-BD4F-E5DA8B2F07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4000" dirty="0"/>
              <a:t>康軒自然科學 </a:t>
            </a:r>
          </a:p>
        </p:txBody>
      </p:sp>
      <p:pic>
        <p:nvPicPr>
          <p:cNvPr id="13" name="內容版面配置區 12">
            <a:extLst>
              <a:ext uri="{FF2B5EF4-FFF2-40B4-BE49-F238E27FC236}">
                <a16:creationId xmlns:a16="http://schemas.microsoft.com/office/drawing/2014/main" id="{8767685A-03B7-4529-BDC7-11F5977A81B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9" t="13778" r="8037"/>
          <a:stretch/>
        </p:blipFill>
        <p:spPr>
          <a:xfrm>
            <a:off x="6096001" y="2753912"/>
            <a:ext cx="1680594" cy="2749949"/>
          </a:xfrm>
        </p:spPr>
      </p:pic>
      <p:sp>
        <p:nvSpPr>
          <p:cNvPr id="15" name="內容版面配置區 14">
            <a:extLst>
              <a:ext uri="{FF2B5EF4-FFF2-40B4-BE49-F238E27FC236}">
                <a16:creationId xmlns:a16="http://schemas.microsoft.com/office/drawing/2014/main" id="{39BAFB8D-4134-4C48-A387-B09C737A79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sz="3600" dirty="0"/>
              <a:t>課本</a:t>
            </a:r>
            <a:endParaRPr lang="en-US" altLang="zh-TW" sz="3600" dirty="0"/>
          </a:p>
          <a:p>
            <a:r>
              <a:rPr lang="zh-TW" altLang="en-US" sz="3600" dirty="0"/>
              <a:t>習作</a:t>
            </a:r>
            <a:endParaRPr lang="en-US" altLang="zh-TW" sz="3600" dirty="0"/>
          </a:p>
          <a:p>
            <a:r>
              <a:rPr lang="zh-TW" altLang="en-US" sz="3600" dirty="0"/>
              <a:t>補充教材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973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7A0AEB-12C6-4085-9C21-B6EDEC285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142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評量方式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075C6A2-8C1A-44AB-95EA-7B7577B8B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平時成績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12331CA-1889-45FB-BD4F-E5DA8B2F07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定期評量 </a:t>
            </a:r>
            <a:r>
              <a:rPr lang="en-US" altLang="zh-TW" dirty="0"/>
              <a:t>50%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48C4815-5152-4A59-AB85-49EBABCFFA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/>
              <a:t>期中考 </a:t>
            </a:r>
            <a:r>
              <a:rPr lang="en-US" altLang="zh-TW" dirty="0"/>
              <a:t>25%</a:t>
            </a:r>
          </a:p>
          <a:p>
            <a:r>
              <a:rPr lang="zh-TW" altLang="en-US" dirty="0"/>
              <a:t>期末考 </a:t>
            </a:r>
            <a:r>
              <a:rPr lang="en-US" altLang="zh-TW" dirty="0"/>
              <a:t>25%</a:t>
            </a:r>
          </a:p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3B996B-1DF8-4FDE-B3CB-DC7ED2A4289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zh-TW" altLang="en-US" dirty="0"/>
              <a:t>習作</a:t>
            </a:r>
            <a:endParaRPr lang="en-US" altLang="zh-TW" dirty="0"/>
          </a:p>
          <a:p>
            <a:r>
              <a:rPr lang="zh-TW" altLang="en-US" dirty="0"/>
              <a:t>重點複習</a:t>
            </a:r>
            <a:endParaRPr lang="en-US" altLang="zh-TW" dirty="0"/>
          </a:p>
          <a:p>
            <a:r>
              <a:rPr lang="zh-TW" altLang="en-US" dirty="0"/>
              <a:t>平常小考</a:t>
            </a:r>
            <a:endParaRPr lang="en-US" altLang="zh-TW" dirty="0"/>
          </a:p>
          <a:p>
            <a:r>
              <a:rPr lang="zh-TW" altLang="en-US" dirty="0"/>
              <a:t>上課成績 </a:t>
            </a:r>
          </a:p>
        </p:txBody>
      </p:sp>
    </p:spTree>
    <p:extLst>
      <p:ext uri="{BB962C8B-B14F-4D97-AF65-F5344CB8AC3E}">
        <p14:creationId xmlns:p14="http://schemas.microsoft.com/office/powerpoint/2010/main" val="356350889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403</TotalTime>
  <Words>40</Words>
  <Application>Microsoft Office PowerPoint</Application>
  <PresentationFormat>寬螢幕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微軟正黑體</vt:lpstr>
      <vt:lpstr>Arial</vt:lpstr>
      <vt:lpstr>Trebuchet MS</vt:lpstr>
      <vt:lpstr>Wingdings 3</vt:lpstr>
      <vt:lpstr>多面向</vt:lpstr>
      <vt:lpstr>三年級自然課 301_302_303 張月盈老師</vt:lpstr>
      <vt:lpstr>教材</vt:lpstr>
      <vt:lpstr>評量方式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301健康課- 張瑾玥老師</dc:title>
  <dc:creator>瑾玥 張</dc:creator>
  <cp:lastModifiedBy>張月盈</cp:lastModifiedBy>
  <cp:revision>10</cp:revision>
  <dcterms:created xsi:type="dcterms:W3CDTF">2022-02-20T12:41:46Z</dcterms:created>
  <dcterms:modified xsi:type="dcterms:W3CDTF">2022-02-22T06:13:05Z</dcterms:modified>
</cp:coreProperties>
</file>