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690" r:id="rId2"/>
    <p:sldId id="704" r:id="rId3"/>
    <p:sldId id="705" r:id="rId4"/>
    <p:sldId id="708" r:id="rId5"/>
    <p:sldId id="706" r:id="rId6"/>
    <p:sldId id="707" r:id="rId7"/>
    <p:sldId id="709" r:id="rId8"/>
    <p:sldId id="710" r:id="rId9"/>
    <p:sldId id="711" r:id="rId10"/>
    <p:sldId id="712" r:id="rId11"/>
    <p:sldId id="713" r:id="rId12"/>
    <p:sldId id="714" r:id="rId13"/>
    <p:sldId id="715" r:id="rId14"/>
    <p:sldId id="716" r:id="rId15"/>
    <p:sldId id="71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2016/9/6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7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5245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868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1849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28075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6103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97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7970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357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4800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8580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8776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4870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9942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1437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二、秋江獨釣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156176" y="1628800"/>
            <a:ext cx="2376487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鉤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勾心鬥角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699792" y="1628800"/>
            <a:ext cx="2376487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遍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哀鴻遍野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3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本課的多音字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1484313"/>
            <a:ext cx="1152525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乾</a:t>
            </a:r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5003800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乾坤</a:t>
            </a:r>
          </a:p>
        </p:txBody>
      </p:sp>
      <p:sp>
        <p:nvSpPr>
          <p:cNvPr id="627717" name="Rectangle 5"/>
          <p:cNvSpPr>
            <a:spLocks noChangeArrowheads="1"/>
          </p:cNvSpPr>
          <p:nvPr/>
        </p:nvSpPr>
        <p:spPr bwMode="auto">
          <a:xfrm>
            <a:off x="3419475" y="1484313"/>
            <a:ext cx="1152525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乾布、乾瞪眼</a:t>
            </a:r>
          </a:p>
        </p:txBody>
      </p:sp>
    </p:spTree>
    <p:extLst>
      <p:ext uri="{BB962C8B-B14F-4D97-AF65-F5344CB8AC3E}">
        <p14:creationId xmlns:p14="http://schemas.microsoft.com/office/powerpoint/2010/main" val="295950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627716" grpId="0" build="p"/>
      <p:bldP spid="62771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1484313"/>
            <a:ext cx="1152525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晃</a:t>
            </a:r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5003800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搖頭晃腦</a:t>
            </a:r>
          </a:p>
        </p:txBody>
      </p:sp>
      <p:sp>
        <p:nvSpPr>
          <p:cNvPr id="627717" name="Rectangle 5"/>
          <p:cNvSpPr>
            <a:spLocks noChangeArrowheads="1"/>
          </p:cNvSpPr>
          <p:nvPr/>
        </p:nvSpPr>
        <p:spPr bwMode="auto">
          <a:xfrm>
            <a:off x="3419475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一晃而過</a:t>
            </a:r>
          </a:p>
        </p:txBody>
      </p:sp>
    </p:spTree>
    <p:extLst>
      <p:ext uri="{BB962C8B-B14F-4D97-AF65-F5344CB8AC3E}">
        <p14:creationId xmlns:p14="http://schemas.microsoft.com/office/powerpoint/2010/main" val="417062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627716" grpId="0" build="p"/>
      <p:bldP spid="62771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1484313"/>
            <a:ext cx="1152525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占</a:t>
            </a:r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5003800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占據、占有</a:t>
            </a:r>
          </a:p>
        </p:txBody>
      </p:sp>
      <p:sp>
        <p:nvSpPr>
          <p:cNvPr id="627717" name="Rectangle 5"/>
          <p:cNvSpPr>
            <a:spLocks noChangeArrowheads="1"/>
          </p:cNvSpPr>
          <p:nvPr/>
        </p:nvSpPr>
        <p:spPr bwMode="auto">
          <a:xfrm>
            <a:off x="3419475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占卜、占星</a:t>
            </a:r>
          </a:p>
        </p:txBody>
      </p:sp>
    </p:spTree>
    <p:extLst>
      <p:ext uri="{BB962C8B-B14F-4D97-AF65-F5344CB8AC3E}">
        <p14:creationId xmlns:p14="http://schemas.microsoft.com/office/powerpoint/2010/main" val="34432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627716" grpId="0" build="p"/>
      <p:bldP spid="62771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1484313"/>
            <a:ext cx="1152525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嵌</a:t>
            </a:r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5003800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鑲嵌、嵌入</a:t>
            </a:r>
          </a:p>
        </p:txBody>
      </p:sp>
      <p:sp>
        <p:nvSpPr>
          <p:cNvPr id="627717" name="Rectangle 5"/>
          <p:cNvSpPr>
            <a:spLocks noChangeArrowheads="1"/>
          </p:cNvSpPr>
          <p:nvPr/>
        </p:nvSpPr>
        <p:spPr bwMode="auto">
          <a:xfrm>
            <a:off x="3419475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赤崁樓</a:t>
            </a:r>
          </a:p>
        </p:txBody>
      </p:sp>
    </p:spTree>
    <p:extLst>
      <p:ext uri="{BB962C8B-B14F-4D97-AF65-F5344CB8AC3E}">
        <p14:creationId xmlns:p14="http://schemas.microsoft.com/office/powerpoint/2010/main" val="157755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627716" grpId="0" build="p"/>
      <p:bldP spid="62771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1484313"/>
            <a:ext cx="1152525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漂</a:t>
            </a:r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5003800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漂浮</a:t>
            </a:r>
          </a:p>
        </p:txBody>
      </p:sp>
      <p:sp>
        <p:nvSpPr>
          <p:cNvPr id="627717" name="Rectangle 5"/>
          <p:cNvSpPr>
            <a:spLocks noChangeArrowheads="1"/>
          </p:cNvSpPr>
          <p:nvPr/>
        </p:nvSpPr>
        <p:spPr bwMode="auto">
          <a:xfrm>
            <a:off x="3419475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漂白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06588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漂亮</a:t>
            </a:r>
          </a:p>
        </p:txBody>
      </p:sp>
    </p:spTree>
    <p:extLst>
      <p:ext uri="{BB962C8B-B14F-4D97-AF65-F5344CB8AC3E}">
        <p14:creationId xmlns:p14="http://schemas.microsoft.com/office/powerpoint/2010/main" val="146371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627716" grpId="0" build="p"/>
      <p:bldP spid="627717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釣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灑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蘆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813" y="87312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22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暮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嵐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蹦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32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嚇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悠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篙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97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75859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櫓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291534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丈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635771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鉤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907704" y="836712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69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嵌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54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6227763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目不轉睛</a:t>
            </a:r>
          </a:p>
        </p:txBody>
      </p:sp>
      <p:sp>
        <p:nvSpPr>
          <p:cNvPr id="622597" name="Rectangle 5"/>
          <p:cNvSpPr>
            <a:spLocks noChangeArrowheads="1"/>
          </p:cNvSpPr>
          <p:nvPr/>
        </p:nvSpPr>
        <p:spPr bwMode="auto">
          <a:xfrm>
            <a:off x="4427538" y="1557338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活蹦亂跳</a:t>
            </a:r>
          </a:p>
        </p:txBody>
      </p:sp>
      <p:sp>
        <p:nvSpPr>
          <p:cNvPr id="622599" name="Rectangle 7"/>
          <p:cNvSpPr>
            <a:spLocks noChangeArrowheads="1"/>
          </p:cNvSpPr>
          <p:nvPr/>
        </p:nvSpPr>
        <p:spPr bwMode="auto">
          <a:xfrm>
            <a:off x="755650" y="1628775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生動傳神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627313" y="1628775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來來回回</a:t>
            </a:r>
          </a:p>
        </p:txBody>
      </p:sp>
    </p:spTree>
    <p:extLst>
      <p:ext uri="{BB962C8B-B14F-4D97-AF65-F5344CB8AC3E}">
        <p14:creationId xmlns:p14="http://schemas.microsoft.com/office/powerpoint/2010/main" val="423823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2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622597" grpId="0"/>
      <p:bldP spid="622599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生字延伸詞語</a:t>
            </a:r>
            <a:endParaRPr lang="zh-TW" altLang="en-US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716016" y="1556792"/>
            <a:ext cx="2376487" cy="3168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  <a:defRPr/>
            </a:pPr>
            <a:r>
              <a:rPr lang="zh-TW" altLang="en-US" sz="6000" b="1" kern="0" dirty="0">
                <a:solidFill>
                  <a:srgbClr val="FF0000"/>
                </a:solidFill>
                <a:latin typeface="+mn-lt"/>
                <a:ea typeface="+mn-ea"/>
              </a:rPr>
              <a:t>釣</a:t>
            </a:r>
            <a:endParaRPr lang="en-US" altLang="zh-TW" sz="6000" b="1" kern="0" dirty="0">
              <a:solidFill>
                <a:srgbClr val="FF0000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  <a:defRPr/>
            </a:pPr>
            <a:r>
              <a:rPr lang="zh-TW" altLang="en-US" sz="6000" b="1" kern="0" dirty="0">
                <a:solidFill>
                  <a:srgbClr val="0000FF"/>
                </a:solidFill>
                <a:latin typeface="+mn-lt"/>
                <a:ea typeface="+mn-ea"/>
              </a:rPr>
              <a:t>沽名釣譽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71600" y="1628328"/>
            <a:ext cx="2376488" cy="403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蘆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依樣畫葫蘆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60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5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1556792"/>
            <a:ext cx="2376215" cy="3168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翁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塞翁失馬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483768" y="1556792"/>
            <a:ext cx="2376215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丈</a:t>
            </a:r>
            <a:endParaRPr lang="en-US" altLang="zh-TW" sz="6000" b="1" kern="0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一落千丈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4698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4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3733</TotalTime>
  <Words>104</Words>
  <Application>Microsoft Office PowerPoint</Application>
  <PresentationFormat>如螢幕大小 (4:3)</PresentationFormat>
  <Paragraphs>70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0" baseType="lpstr">
      <vt:lpstr>新細明體</vt:lpstr>
      <vt:lpstr>Calibri</vt:lpstr>
      <vt:lpstr>Times New Roman</vt:lpstr>
      <vt:lpstr>Wingdings</vt:lpstr>
      <vt:lpstr>gwall</vt:lpstr>
      <vt:lpstr>二、秋江獨釣</vt:lpstr>
      <vt:lpstr>本課的生字</vt:lpstr>
      <vt:lpstr>PowerPoint 簡報</vt:lpstr>
      <vt:lpstr>PowerPoint 簡報</vt:lpstr>
      <vt:lpstr>PowerPoint 簡報</vt:lpstr>
      <vt:lpstr>PowerPoint 簡報</vt:lpstr>
      <vt:lpstr>找出課文中的四字詞語</vt:lpstr>
      <vt:lpstr>生字延伸詞語</vt:lpstr>
      <vt:lpstr>PowerPoint 簡報</vt:lpstr>
      <vt:lpstr>PowerPoint 簡報</vt:lpstr>
      <vt:lpstr>本課的多音字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823</cp:revision>
  <cp:lastPrinted>1601-01-01T00:00:00Z</cp:lastPrinted>
  <dcterms:created xsi:type="dcterms:W3CDTF">2005-09-11T13:17:35Z</dcterms:created>
  <dcterms:modified xsi:type="dcterms:W3CDTF">2016-09-06T08:35:49Z</dcterms:modified>
</cp:coreProperties>
</file>