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1"/>
  </p:notesMasterIdLst>
  <p:sldIdLst>
    <p:sldId id="611" r:id="rId2"/>
    <p:sldId id="612" r:id="rId3"/>
    <p:sldId id="613" r:id="rId4"/>
    <p:sldId id="614" r:id="rId5"/>
    <p:sldId id="622" r:id="rId6"/>
    <p:sldId id="626" r:id="rId7"/>
    <p:sldId id="627" r:id="rId8"/>
    <p:sldId id="628" r:id="rId9"/>
    <p:sldId id="629" r:id="rId10"/>
    <p:sldId id="537" r:id="rId11"/>
    <p:sldId id="538" r:id="rId12"/>
    <p:sldId id="539" r:id="rId13"/>
    <p:sldId id="541" r:id="rId14"/>
    <p:sldId id="542" r:id="rId15"/>
    <p:sldId id="543" r:id="rId16"/>
    <p:sldId id="544" r:id="rId17"/>
    <p:sldId id="545" r:id="rId18"/>
    <p:sldId id="546" r:id="rId19"/>
    <p:sldId id="547" r:id="rId20"/>
    <p:sldId id="548" r:id="rId21"/>
    <p:sldId id="615" r:id="rId22"/>
    <p:sldId id="616" r:id="rId23"/>
    <p:sldId id="617" r:id="rId24"/>
    <p:sldId id="618" r:id="rId25"/>
    <p:sldId id="623" r:id="rId26"/>
    <p:sldId id="624" r:id="rId27"/>
    <p:sldId id="301" r:id="rId28"/>
    <p:sldId id="569" r:id="rId29"/>
    <p:sldId id="625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516" autoAdjust="0"/>
  </p:normalViewPr>
  <p:slideViewPr>
    <p:cSldViewPr>
      <p:cViewPr varScale="1">
        <p:scale>
          <a:sx n="74" d="100"/>
          <a:sy n="74" d="100"/>
        </p:scale>
        <p:origin x="4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B5ED0-FADB-48DF-876A-3AF14952C532}" type="datetimeFigureOut">
              <a:rPr lang="zh-TW" altLang="en-US" smtClean="0"/>
              <a:t>2017/5/2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56805-3A8F-4A11-AE9A-7391813288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3906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76515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590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42013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22064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42529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2518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4100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98215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72783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16410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358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30827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08814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73491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8856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52207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1628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99980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09508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76330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605564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0996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752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1830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264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0984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8205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15832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56805-3A8F-4A11-AE9A-73918132882E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6217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十、果真如此嗎</a:t>
            </a:r>
          </a:p>
        </p:txBody>
      </p:sp>
    </p:spTree>
    <p:extLst>
      <p:ext uri="{BB962C8B-B14F-4D97-AF65-F5344CB8AC3E}">
        <p14:creationId xmlns:p14="http://schemas.microsoft.com/office/powerpoint/2010/main" val="46536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生字語詞練習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860032" y="692696"/>
            <a:ext cx="2880320" cy="5616623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敘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敘述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、敘言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、小敘一番、銓敘部、敘獎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2699792" y="692696"/>
            <a:ext cx="1584176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序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次序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、序文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7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940151" y="620688"/>
            <a:ext cx="2520281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佯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佯裝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、佯狂、佯作不知</a:t>
            </a:r>
            <a:endParaRPr lang="zh-TW" altLang="en-US" sz="6000" b="1" dirty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563888" y="620688"/>
            <a:ext cx="2232248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洋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海洋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、洋洋得意、洋溢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899592" y="620688"/>
            <a:ext cx="2232248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羊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綿羊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、山羊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61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940152" y="620688"/>
            <a:ext cx="2160240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倖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倖免、僥倖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、倖臣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347864" y="620688"/>
            <a:ext cx="216024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幸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幸福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、幸運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0681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364088" y="620688"/>
            <a:ext cx="2160637" cy="5688632"/>
          </a:xfrm>
          <a:noFill/>
        </p:spPr>
        <p:txBody>
          <a:bodyPr/>
          <a:lstStyle/>
          <a:p>
            <a:pPr lvl="0"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晷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日晷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、焚膏繼晷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113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724128" y="620688"/>
            <a:ext cx="2376264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縝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縝密</a:t>
            </a:r>
            <a:endParaRPr lang="zh-TW" altLang="en-US" sz="6000" b="1" dirty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5759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292080" y="620688"/>
            <a:ext cx="2232645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盲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盲目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、盲從、盲人、文盲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2915816" y="653955"/>
            <a:ext cx="20882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肓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病入膏肓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59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868144" y="620688"/>
            <a:ext cx="2376264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欠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欠缺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、呵欠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、欠債、欠薪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779912" y="620688"/>
            <a:ext cx="122413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芡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勾芡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528" y="636465"/>
            <a:ext cx="216024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欣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欣賞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、欣欣向榮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1799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4" grpId="0" build="p"/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732240" y="620688"/>
            <a:ext cx="1512168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羔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羔羊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572000" y="692696"/>
            <a:ext cx="151216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糕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蛋糕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、糕餅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1925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228184" y="636465"/>
            <a:ext cx="2088629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謬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荒謬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、謬誤、謬論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499992" y="636465"/>
            <a:ext cx="1296541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繆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未雨綢繆</a:t>
            </a:r>
          </a:p>
        </p:txBody>
      </p:sp>
    </p:spTree>
    <p:extLst>
      <p:ext uri="{BB962C8B-B14F-4D97-AF65-F5344CB8AC3E}">
        <p14:creationId xmlns:p14="http://schemas.microsoft.com/office/powerpoint/2010/main" val="323894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436096" y="620688"/>
            <a:ext cx="2880320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訛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以訛傳訛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、訛傳、訛誤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、訛詐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771800" y="622398"/>
            <a:ext cx="216024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化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化學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、美化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7105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伊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040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遇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848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倖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664" y="872467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浩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82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580112" y="620688"/>
            <a:ext cx="2376264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柢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追根究柢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、根深柢固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355976" y="692696"/>
            <a:ext cx="129614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抵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抵抗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、抵擋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915816" y="692696"/>
            <a:ext cx="129614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底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底部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、底限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19672" y="692696"/>
            <a:ext cx="129614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邸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官邸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、邸宅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23528" y="692696"/>
            <a:ext cx="129614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砥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砥礪</a:t>
            </a:r>
          </a:p>
        </p:txBody>
      </p:sp>
    </p:spTree>
    <p:extLst>
      <p:ext uri="{BB962C8B-B14F-4D97-AF65-F5344CB8AC3E}">
        <p14:creationId xmlns:p14="http://schemas.microsoft.com/office/powerpoint/2010/main" val="268218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5" grpId="0" build="p"/>
      <p:bldP spid="6" grpId="0" build="p"/>
      <p:bldP spid="7" grpId="0" build="p"/>
      <p:bldP spid="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6948488" y="692150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36257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不假思索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348038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信以為真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259632" y="1556792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盲目崇拜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09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4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020272" y="1557337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似是而非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076056" y="1557337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天圓地方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75856" y="1485899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腐草化螢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331640" y="1484784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羔羊跪乳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97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588224" y="1534166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糊里糊塗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499992" y="1540868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以訛傳訛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203864" y="1506007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追根究柢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7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威、戚</a:t>
            </a: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040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盲、肓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987824" y="872331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浩、皓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475656" y="908051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smtClean="0">
                <a:solidFill>
                  <a:srgbClr val="0000FF"/>
                </a:solidFill>
                <a:effectLst/>
              </a:rPr>
              <a:t>測、側</a:t>
            </a:r>
            <a:r>
              <a:rPr lang="zh-TW" altLang="en-US" sz="6000" b="1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、惻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5457" y="908645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崇、祟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23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" grpId="0" build="p"/>
      <p:bldP spid="7" grpId="0" build="p"/>
      <p:bldP spid="8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2088232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寓、遇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、偶、萬、愚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5151171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倖、幸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419872" y="821171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瀚、翰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56070" y="913281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晷、咎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14158" y="92255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縝、慎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92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6" grpId="0" build="p"/>
      <p:bldP spid="7" grpId="0" build="p"/>
      <p:bldP spid="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7452320" y="836613"/>
            <a:ext cx="1296144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延、廷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5770115" y="886330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跪、詭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、桅、危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908596" y="836612"/>
            <a:ext cx="1995870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柢、抵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、底、邸、砥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41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本課的多音字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732240" y="1458016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喪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419872" y="728863"/>
            <a:ext cx="3096345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喪失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、喪盡天良、玩物喪志、哭喪著臉、垂頭喪氣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03648" y="623080"/>
            <a:ext cx="1653933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喪禮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、喪事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5" grpId="0" build="p"/>
      <p:bldP spid="4" grpId="0" build="p"/>
      <p:bldP spid="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7164288" y="1458016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旋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23530" y="702056"/>
            <a:ext cx="280871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盤旋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、天旋地轉、凱旋、旋即、迴旋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87227" y="764704"/>
            <a:ext cx="1872605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旋風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、旋球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0312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4" grpId="0" build="p"/>
      <p:bldP spid="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7164288" y="1458016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匙</a:t>
            </a:r>
            <a:endParaRPr lang="zh-TW" altLang="en-US" sz="6000" b="1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716016" y="702056"/>
            <a:ext cx="144016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鑰匙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、鎖匙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03648" y="702056"/>
            <a:ext cx="1872605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湯匙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、茶匙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0923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5" grpId="0" build="p"/>
      <p:bldP spid="4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211960" y="837105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縝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771800" y="829263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盲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115616" y="829362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延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012160" y="920288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晷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595939" y="920288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瀚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06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9" grpId="0" build="p"/>
      <p:bldP spid="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236296" y="836710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欠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364088" y="836710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腐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498241" y="908720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羔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63688" y="908720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跪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99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11" grpId="0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236296" y="836710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訛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364088" y="836710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鑰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498241" y="908720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匙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763688" y="908720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柢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826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11" grpId="0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課文中的生字可延伸出那些四字詞語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283992" y="1484313"/>
            <a:ext cx="3312344" cy="316865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威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威震天下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耀武揚威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9512" y="1557338"/>
            <a:ext cx="4248472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喪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喪盡天良</a:t>
            </a:r>
            <a:endParaRPr lang="en-US" altLang="zh-TW" sz="6000" b="1" dirty="0" smtClean="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玩物喪志</a:t>
            </a:r>
            <a:endParaRPr lang="en-US" altLang="zh-TW" sz="6000" b="1" dirty="0" smtClean="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>
                <a:solidFill>
                  <a:srgbClr val="0000FF"/>
                </a:solidFill>
              </a:rPr>
              <a:t>垂頭喪氣</a:t>
            </a:r>
            <a:endParaRPr lang="en-US" altLang="zh-TW" sz="6000" b="1" dirty="0" smtClean="0">
              <a:solidFill>
                <a:srgbClr val="0000FF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999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084168" y="1412875"/>
            <a:ext cx="2376264" cy="424815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晷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焚膏繼晷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835696" y="1484784"/>
            <a:ext cx="3528392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996633"/>
              </a:buClr>
              <a:buSzPct val="70000"/>
              <a:defRPr/>
            </a:pPr>
            <a:r>
              <a:rPr lang="zh-TW" altLang="en-US" sz="6000" b="1" kern="0" dirty="0" smtClean="0">
                <a:solidFill>
                  <a:srgbClr val="FF0000"/>
                </a:solidFill>
                <a:latin typeface="+mn-lt"/>
                <a:ea typeface="+mn-ea"/>
              </a:rPr>
              <a:t>盲</a:t>
            </a:r>
            <a:endParaRPr kumimoji="1" lang="en-US" altLang="zh-TW" sz="6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1" lang="zh-TW" alt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盲人摸象</a:t>
            </a:r>
            <a:endParaRPr kumimoji="1" lang="en-US" altLang="zh-TW" sz="6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zh-TW" altLang="en-US" sz="6000" b="1" kern="0" dirty="0" smtClean="0">
                <a:solidFill>
                  <a:srgbClr val="0000FF"/>
                </a:solidFill>
                <a:latin typeface="+mn-lt"/>
                <a:ea typeface="+mn-ea"/>
              </a:rPr>
              <a:t>問</a:t>
            </a:r>
            <a:r>
              <a:rPr lang="zh-TW" altLang="en-US" sz="6000" b="1" kern="0" dirty="0">
                <a:solidFill>
                  <a:srgbClr val="0000FF"/>
                </a:solidFill>
                <a:latin typeface="+mn-lt"/>
                <a:ea typeface="+mn-ea"/>
              </a:rPr>
              <a:t>道於盲</a:t>
            </a:r>
            <a:endParaRPr kumimoji="1" lang="zh-TW" altLang="en-US" sz="60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86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932040" y="1412875"/>
            <a:ext cx="3384376" cy="424815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秉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秉公處理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風中秉燭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835696" y="1565275"/>
            <a:ext cx="2448272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柢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根深柢固</a:t>
            </a:r>
          </a:p>
        </p:txBody>
      </p:sp>
    </p:spTree>
    <p:extLst>
      <p:ext uri="{BB962C8B-B14F-4D97-AF65-F5344CB8AC3E}">
        <p14:creationId xmlns:p14="http://schemas.microsoft.com/office/powerpoint/2010/main" val="220505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932040" y="1412875"/>
            <a:ext cx="3384376" cy="4248150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腐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摧枯折腐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1835696" y="1565275"/>
            <a:ext cx="2448272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羔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代罪羔羊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5125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3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3412</TotalTime>
  <Words>382</Words>
  <Application>Microsoft Office PowerPoint</Application>
  <PresentationFormat>如螢幕大小 (4:3)</PresentationFormat>
  <Paragraphs>131</Paragraphs>
  <Slides>29</Slides>
  <Notes>29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4" baseType="lpstr">
      <vt:lpstr>新細明體</vt:lpstr>
      <vt:lpstr>Calibri</vt:lpstr>
      <vt:lpstr>Times New Roman</vt:lpstr>
      <vt:lpstr>Wingdings</vt:lpstr>
      <vt:lpstr>gwall</vt:lpstr>
      <vt:lpstr>十、果真如此嗎</vt:lpstr>
      <vt:lpstr>本課的生字</vt:lpstr>
      <vt:lpstr>PowerPoint 簡報</vt:lpstr>
      <vt:lpstr>PowerPoint 簡報</vt:lpstr>
      <vt:lpstr>PowerPoint 簡報</vt:lpstr>
      <vt:lpstr>課文中的生字可延伸出那些四字詞語</vt:lpstr>
      <vt:lpstr>PowerPoint 簡報</vt:lpstr>
      <vt:lpstr>PowerPoint 簡報</vt:lpstr>
      <vt:lpstr>PowerPoint 簡報</vt:lpstr>
      <vt:lpstr>生字語詞練習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找出課文中的四字詞語</vt:lpstr>
      <vt:lpstr>PowerPoint 簡報</vt:lpstr>
      <vt:lpstr>PowerPoint 簡報</vt:lpstr>
      <vt:lpstr>本課的形近字</vt:lpstr>
      <vt:lpstr>PowerPoint 簡報</vt:lpstr>
      <vt:lpstr>PowerPoint 簡報</vt:lpstr>
      <vt:lpstr>本課的多音字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716</cp:revision>
  <cp:lastPrinted>1601-01-01T00:00:00Z</cp:lastPrinted>
  <dcterms:created xsi:type="dcterms:W3CDTF">2005-09-11T13:17:35Z</dcterms:created>
  <dcterms:modified xsi:type="dcterms:W3CDTF">2017-05-02T08:34:07Z</dcterms:modified>
</cp:coreProperties>
</file>