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5D814-6A65-46D8-AEE5-D0526A6DBCD2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19D4F-5DDE-4F22-B7C7-2B2C46B53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5876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839AE-648A-42D6-8BB6-4E6DD27F4477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F5397-A4F3-4CDB-A5BA-838AC091E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17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5397-A4F3-4CDB-A5BA-838AC091E36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466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5397-A4F3-4CDB-A5BA-838AC091E36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688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5397-A4F3-4CDB-A5BA-838AC091E36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659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5397-A4F3-4CDB-A5BA-838AC091E36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3383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5397-A4F3-4CDB-A5BA-838AC091E36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114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497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11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4168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9174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1570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886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702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84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139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257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2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31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90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57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97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08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F19C4-42D6-40AD-93CC-76B283D82156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CE0483-CD6A-4B3D-BECA-4E86E6783B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068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中年級資訊課注意事項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任課老師：鄒成偉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463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上課前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安靜的排路隊，男生一排女生一排，遇到對向班級請靠邊讓路。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到定位時保持安靜並聽候老師下洗手口令依序至洗手台洗手。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22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上課中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依照號碼入列並面對著老師靜心聽講當節上課之注意事項。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使用電腦前先檢查電腦及硬體設備是否故障並立即反映。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上課期間若打噴嚏咳嗽請用手嗚住並至洗手台洗手。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上課時請依照老師上課的指令操作。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兩堂課中間的下課若需處理班級事務及如廁外，需在教室做靜態活動。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3267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上課後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請依關機流程將電腦關機且排整齊。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所有電腦電源請先檢查是否全關閉後再行排隊。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至走廊排隊也是兩排隊伍，班長或口令長整隊完等候老師在安靜離開。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電腦課沒有作業，教育局有活動時會以鼓勵性質讓</a:t>
            </a:r>
            <a:r>
              <a:rPr lang="zh-TW" altLang="en-US" sz="28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小朋友參加</a:t>
            </a:r>
            <a:r>
              <a:rPr lang="zh-TW" altLang="en-US" sz="28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762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上課必備物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國語課本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若上電腦課當天沒有國語課請前一天整理書包時記得要帶。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鉛筆盒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水壺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借書證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需要時會提前提醒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3759794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234</Words>
  <Application>Microsoft Office PowerPoint</Application>
  <PresentationFormat>寬螢幕</PresentationFormat>
  <Paragraphs>26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Trebuchet MS</vt:lpstr>
      <vt:lpstr>Wingdings 3</vt:lpstr>
      <vt:lpstr>多面向</vt:lpstr>
      <vt:lpstr>中年級資訊課注意事項</vt:lpstr>
      <vt:lpstr>上課前</vt:lpstr>
      <vt:lpstr>上課中</vt:lpstr>
      <vt:lpstr>上課後</vt:lpstr>
      <vt:lpstr>上課必備物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中年級資訊課注意事項</dc:title>
  <dc:creator>User</dc:creator>
  <cp:lastModifiedBy>User</cp:lastModifiedBy>
  <cp:revision>9</cp:revision>
  <cp:lastPrinted>2019-09-16T05:05:54Z</cp:lastPrinted>
  <dcterms:created xsi:type="dcterms:W3CDTF">2019-09-09T01:47:15Z</dcterms:created>
  <dcterms:modified xsi:type="dcterms:W3CDTF">2019-09-18T08:45:55Z</dcterms:modified>
</cp:coreProperties>
</file>