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notesMasterIdLst>
    <p:notesMasterId r:id="rId7"/>
  </p:notesMasterIdLst>
  <p:handoutMasterIdLst>
    <p:handoutMasterId r:id="rId8"/>
  </p:handout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797675" cy="987425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7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542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542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85D814-6A65-46D8-AEE5-D0526A6DBCD2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9378824"/>
            <a:ext cx="2945659" cy="4954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50443" y="9378824"/>
            <a:ext cx="2945659" cy="4954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019D4F-5DDE-4F22-B7C7-2B2C46B5398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558769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542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542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E839AE-648A-42D6-8BB6-4E6DD27F4477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436563" y="1233488"/>
            <a:ext cx="5924550" cy="3333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79768" y="4751983"/>
            <a:ext cx="5438140" cy="3887986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9378824"/>
            <a:ext cx="2945659" cy="4954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50443" y="9378824"/>
            <a:ext cx="2945659" cy="4954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5F5397-A4F3-4CDB-A5BA-838AC091E36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761718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5F5397-A4F3-4CDB-A5BA-838AC091E360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646683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5F5397-A4F3-4CDB-A5BA-838AC091E360}" type="slidenum">
              <a:rPr lang="zh-TW" altLang="en-US" smtClean="0"/>
              <a:t>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206881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5F5397-A4F3-4CDB-A5BA-838AC091E360}" type="slidenum">
              <a:rPr lang="zh-TW" altLang="en-US" smtClean="0"/>
              <a:t>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0565972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5F5397-A4F3-4CDB-A5BA-838AC091E360}" type="slidenum">
              <a:rPr lang="zh-TW" altLang="en-US" smtClean="0"/>
              <a:t>4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8338322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5F5397-A4F3-4CDB-A5BA-838AC091E360}" type="slidenum">
              <a:rPr lang="zh-TW" altLang="en-US" smtClean="0"/>
              <a:t>5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061141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F19C4-42D6-40AD-93CC-76B283D82156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E0483-CD6A-4B3D-BECA-4E86E6783B1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049712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F19C4-42D6-40AD-93CC-76B283D82156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E0483-CD6A-4B3D-BECA-4E86E6783B1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001141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F19C4-42D6-40AD-93CC-76B283D82156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E0483-CD6A-4B3D-BECA-4E86E6783B10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841688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F19C4-42D6-40AD-93CC-76B283D82156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E0483-CD6A-4B3D-BECA-4E86E6783B1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1917420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F19C4-42D6-40AD-93CC-76B283D82156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E0483-CD6A-4B3D-BECA-4E86E6783B10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5157072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F19C4-42D6-40AD-93CC-76B283D82156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E0483-CD6A-4B3D-BECA-4E86E6783B1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788678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F19C4-42D6-40AD-93CC-76B283D82156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E0483-CD6A-4B3D-BECA-4E86E6783B1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5702448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F19C4-42D6-40AD-93CC-76B283D82156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E0483-CD6A-4B3D-BECA-4E86E6783B1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808488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F19C4-42D6-40AD-93CC-76B283D82156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E0483-CD6A-4B3D-BECA-4E86E6783B1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913961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F19C4-42D6-40AD-93CC-76B283D82156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E0483-CD6A-4B3D-BECA-4E86E6783B1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325712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F19C4-42D6-40AD-93CC-76B283D82156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E0483-CD6A-4B3D-BECA-4E86E6783B1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43285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F19C4-42D6-40AD-93CC-76B283D82156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E0483-CD6A-4B3D-BECA-4E86E6783B1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243148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F19C4-42D6-40AD-93CC-76B283D82156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E0483-CD6A-4B3D-BECA-4E86E6783B1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829037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F19C4-42D6-40AD-93CC-76B283D82156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E0483-CD6A-4B3D-BECA-4E86E6783B1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235754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F19C4-42D6-40AD-93CC-76B283D82156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E0483-CD6A-4B3D-BECA-4E86E6783B1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099722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F19C4-42D6-40AD-93CC-76B283D82156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E0483-CD6A-4B3D-BECA-4E86E6783B1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530824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9F19C4-42D6-40AD-93CC-76B283D82156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2DCE0483-CD6A-4B3D-BECA-4E86E6783B1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506881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中年級資訊課注意事項</a:t>
            </a:r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任課老師：鄒成偉</a:t>
            </a:r>
            <a:endParaRPr lang="zh-TW" altLang="en-US" sz="2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24635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上課前</a:t>
            </a:r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安靜的排路隊，男生一排女生一排，遇到對向班級請靠邊讓路。</a:t>
            </a:r>
            <a:endParaRPr lang="en-US" altLang="zh-TW" sz="28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到定位時保持安靜並聽候老師下洗手口令依序至洗手台洗手。</a:t>
            </a:r>
            <a:endParaRPr lang="en-US" altLang="zh-TW" sz="28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082237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上課中</a:t>
            </a:r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依照號碼入列並面對著老師靜心聽講當節上課之注意事項。</a:t>
            </a:r>
            <a:endParaRPr lang="en-US" altLang="zh-TW" sz="28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使用電腦前先檢查電腦及硬體設備是否故障並立即反映。</a:t>
            </a:r>
            <a:endParaRPr lang="en-US" altLang="zh-TW" sz="28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上課期間若打噴嚏咳嗽請用手嗚住並至洗手台洗手。</a:t>
            </a:r>
            <a:endParaRPr lang="en-US" altLang="zh-TW" sz="28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上課時請依照老師上課的指令操作。</a:t>
            </a:r>
            <a:endParaRPr lang="en-US" altLang="zh-TW" sz="28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兩堂課中間的下課若需處理班級事務及如廁外，需在教室做靜態活動。</a:t>
            </a:r>
            <a:endParaRPr lang="en-US" altLang="zh-TW" sz="28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7732679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上課後</a:t>
            </a:r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請依關機流程將電腦關機且排整齊。</a:t>
            </a:r>
            <a:endParaRPr lang="en-US" altLang="zh-TW" sz="28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所有電腦電源請先檢查是否全關閉後再行排隊。</a:t>
            </a:r>
            <a:endParaRPr lang="en-US" altLang="zh-TW" sz="28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至走廊排隊也是兩排隊伍，班長或口令長整隊完等候老師在安靜離開。</a:t>
            </a:r>
            <a:endParaRPr lang="en-US" altLang="zh-TW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28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電腦課沒有作業，教育局有活動時會以鼓勵性質讓</a:t>
            </a:r>
            <a:r>
              <a:rPr lang="zh-TW" altLang="en-US" sz="280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小朋友參加</a:t>
            </a:r>
            <a:r>
              <a:rPr lang="zh-TW" altLang="en-US" sz="280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sz="2800" dirty="0" smtClean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776262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上課必備物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國語課本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若上電腦課當天沒有國語課請前一天整理書包時記得要帶。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鉛筆盒</a:t>
            </a:r>
            <a:endParaRPr lang="en-US" altLang="zh-TW" sz="28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水壺</a:t>
            </a:r>
            <a:endParaRPr lang="en-US" altLang="zh-TW" sz="2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借書證</a:t>
            </a:r>
            <a:r>
              <a:rPr lang="en-US" altLang="zh-TW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需要時會提前提醒</a:t>
            </a:r>
            <a:r>
              <a:rPr lang="en-US" altLang="zh-TW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953759794"/>
      </p:ext>
    </p:extLst>
  </p:cSld>
  <p:clrMapOvr>
    <a:masterClrMapping/>
  </p:clrMapOvr>
</p:sld>
</file>

<file path=ppt/theme/theme1.xml><?xml version="1.0" encoding="utf-8"?>
<a:theme xmlns:a="http://schemas.openxmlformats.org/drawingml/2006/main" name="多面向">
  <a:themeElements>
    <a:clrScheme name="多面向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35</TotalTime>
  <Words>234</Words>
  <Application>Microsoft Office PowerPoint</Application>
  <PresentationFormat>寬螢幕</PresentationFormat>
  <Paragraphs>26</Paragraphs>
  <Slides>5</Slides>
  <Notes>5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5</vt:i4>
      </vt:variant>
    </vt:vector>
  </HeadingPairs>
  <TitlesOfParts>
    <vt:vector size="13" baseType="lpstr">
      <vt:lpstr>微軟正黑體</vt:lpstr>
      <vt:lpstr>新細明體</vt:lpstr>
      <vt:lpstr>標楷體</vt:lpstr>
      <vt:lpstr>Arial</vt:lpstr>
      <vt:lpstr>Calibri</vt:lpstr>
      <vt:lpstr>Trebuchet MS</vt:lpstr>
      <vt:lpstr>Wingdings 3</vt:lpstr>
      <vt:lpstr>多面向</vt:lpstr>
      <vt:lpstr>中年級資訊課注意事項</vt:lpstr>
      <vt:lpstr>上課前</vt:lpstr>
      <vt:lpstr>上課中</vt:lpstr>
      <vt:lpstr>上課後</vt:lpstr>
      <vt:lpstr>上課必備物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中年級資訊課注意事項</dc:title>
  <dc:creator>User</dc:creator>
  <cp:lastModifiedBy>User</cp:lastModifiedBy>
  <cp:revision>9</cp:revision>
  <cp:lastPrinted>2019-09-16T05:05:54Z</cp:lastPrinted>
  <dcterms:created xsi:type="dcterms:W3CDTF">2019-09-09T01:47:15Z</dcterms:created>
  <dcterms:modified xsi:type="dcterms:W3CDTF">2019-09-18T08:45:55Z</dcterms:modified>
</cp:coreProperties>
</file>