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66" r:id="rId3"/>
    <p:sldId id="285" r:id="rId4"/>
    <p:sldId id="367" r:id="rId5"/>
    <p:sldId id="348" r:id="rId6"/>
    <p:sldId id="368" r:id="rId7"/>
    <p:sldId id="370" r:id="rId8"/>
    <p:sldId id="369" r:id="rId9"/>
    <p:sldId id="3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495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26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373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623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976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224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187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23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3-1</a:t>
            </a:r>
            <a:br>
              <a:rPr lang="en-US" altLang="zh-TW" dirty="0" smtClean="0"/>
            </a:br>
            <a:r>
              <a:rPr lang="zh-TW" altLang="en-US" dirty="0" smtClean="0"/>
              <a:t>最大公因數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05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238127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的所有公因數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007603" y="2420888"/>
            <a:ext cx="61926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(1,2,4,8)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07603" y="3501008"/>
            <a:ext cx="6192688" cy="723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(1,3,9)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3568" y="5371517"/>
            <a:ext cx="8280920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的公因數有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014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05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382143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的所有公因數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007603" y="2445067"/>
            <a:ext cx="61926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(1,2,3,6,9,18,27,54)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07603" y="3545631"/>
            <a:ext cx="6192688" cy="108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(1,2,3,4,6,8,9,12,18,24,36,72)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23528" y="5157192"/>
            <a:ext cx="8280920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的公因數有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(1,2,3,6,9,18)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1412776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的所有公因數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3528" y="4725144"/>
            <a:ext cx="6984776" cy="675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的公因數有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(1,2,3,6)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994122"/>
          </a:xfrm>
        </p:spPr>
        <p:txBody>
          <a:bodyPr/>
          <a:lstStyle/>
          <a:p>
            <a:r>
              <a:rPr lang="zh-TW" altLang="en-US" sz="4400" dirty="0" smtClean="0">
                <a:ln w="19050">
                  <a:noFill/>
                </a:ln>
              </a:rPr>
              <a:t>認識</a:t>
            </a:r>
            <a:r>
              <a:rPr lang="zh-TW" altLang="en-US" sz="4400" dirty="0" smtClean="0">
                <a:ln w="19050">
                  <a:noFill/>
                </a:ln>
                <a:solidFill>
                  <a:srgbClr val="FF0000"/>
                </a:solidFill>
              </a:rPr>
              <a:t>最大公因數</a:t>
            </a:r>
            <a:endParaRPr lang="en-US" sz="4400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07602" y="2550914"/>
            <a:ext cx="651672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(1,2,3,6,9,18)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71600" y="3573016"/>
            <a:ext cx="651672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(1,2,3,4,6,12)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23528" y="5805264"/>
                <a:ext cx="5976664" cy="6752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◎18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和</a:t>
                </a:r>
                <a:r>
                  <a:rPr lang="en-US" altLang="zh-TW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12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的最大公因數是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(6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</m:oMath>
                </a14:m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)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805264"/>
                <a:ext cx="5976664" cy="675262"/>
              </a:xfrm>
              <a:prstGeom prst="rect">
                <a:avLst/>
              </a:prstGeom>
              <a:blipFill rotWithShape="0">
                <a:blip r:embed="rId3"/>
                <a:stretch>
                  <a:fillRect l="-2551" t="-11712" b="-153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67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0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9582" y="1598167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的最大公因數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2894311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的最大公因數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1560" y="4190455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21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的最大公因數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1982" y="5414591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的最大公因數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66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9582" y="1598167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的最大公因數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9552" y="2894311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的最大公因數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1560" y="4190455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17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51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的最大公因數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1982" y="5414591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的最大公因數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422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196752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要將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枝筆和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本筆記本全部裝袋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每一袋裝的筆一樣多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筆記本也一樣多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最多可以裝成幾袋？每袋裝有幾枝筆和幾本筆記本？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828603" y="5065917"/>
                <a:ext cx="7776864" cy="6752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◎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新細明體" panose="02020500000000000000" pitchFamily="18" charset="-120"/>
                    <a:ea typeface="新細明體" panose="02020500000000000000" pitchFamily="18" charset="-120"/>
                    <a:sym typeface="Wingdings" pitchFamily="2" charset="2"/>
                  </a:rPr>
                  <a:t>最大公因數是</a:t>
                </a:r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0</m:t>
                    </m:r>
                  </m:oMath>
                </a14:m>
                <a:r>
                  <a:rPr lang="en-US" altLang="zh-TW" b="1" dirty="0" smtClean="0">
                    <a:solidFill>
                      <a:srgbClr val="FF0000"/>
                    </a:solidFill>
                    <a:latin typeface="華康隸書體W5" pitchFamily="65" charset="-120"/>
                    <a:ea typeface="華康隸書體W5" pitchFamily="65" charset="-120"/>
                    <a:sym typeface="Wingdings" pitchFamily="2" charset="2"/>
                  </a:rPr>
                  <a:t>)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03" y="5065917"/>
                <a:ext cx="7776864" cy="675262"/>
              </a:xfrm>
              <a:prstGeom prst="rect">
                <a:avLst/>
              </a:prstGeom>
              <a:blipFill rotWithShape="0">
                <a:blip r:embed="rId3"/>
                <a:stretch>
                  <a:fillRect l="-2038" t="-11712" b="-153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1043608" y="3232243"/>
            <a:ext cx="651672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(1,2,4,5,10,20)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971600" y="4149080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(1,2,4,5,10,20)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836518" y="6021288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18" y="6021288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4580934" y="6021288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934" y="6021288"/>
                <a:ext cx="3087410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3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4" grpId="0" animBg="1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5566" y="1471347"/>
            <a:ext cx="8494906" cy="174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蘋果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個和橘子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平分給一群小朋友都剛好分完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最多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可以分給幾位小朋友？每位小朋友各分到幾個蘋果和橘子？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827584" y="5157192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(21)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07602" y="3356992"/>
            <a:ext cx="651672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(1,2,3,6,7,14,21,42)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971600" y="4293096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(1,3,7,21)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836518" y="6021288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18" y="6021288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4830316" y="5978219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316" y="5978219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17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8820" y="1124744"/>
            <a:ext cx="8705668" cy="1741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參加夏令營的男生有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人、女生有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人。現在男女混合分組進行闖關遊戲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每組中的男生人數一樣多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女生人數也一樣多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最多可以分成幾組？每組的男生有幾人？女生有幾人？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827584" y="4941168"/>
            <a:ext cx="532859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最大公因數是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(25)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07602" y="3212976"/>
            <a:ext cx="6516725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(1,2,5,10,25,50)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71600" y="4077072"/>
            <a:ext cx="77152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75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(1,5,25)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836518" y="5877272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18" y="5877272"/>
                <a:ext cx="30874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4724950" y="5877272"/>
                <a:ext cx="308741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altLang="zh-TW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TW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950" y="5877272"/>
                <a:ext cx="308741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041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415</Words>
  <Application>Microsoft Office PowerPoint</Application>
  <PresentationFormat>如螢幕大小 (4:3)</PresentationFormat>
  <Paragraphs>57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華康隸書體W5</vt:lpstr>
      <vt:lpstr>新細明體</vt:lpstr>
      <vt:lpstr>Arial</vt:lpstr>
      <vt:lpstr>Calibri</vt:lpstr>
      <vt:lpstr>Cambria Math</vt:lpstr>
      <vt:lpstr>Microsoft New Tai Lue</vt:lpstr>
      <vt:lpstr>Wingdings</vt:lpstr>
      <vt:lpstr>Engineering-PowerPoint-Template</vt:lpstr>
      <vt:lpstr>3-1 最大公因數</vt:lpstr>
      <vt:lpstr>複習一下</vt:lpstr>
      <vt:lpstr>複習一下</vt:lpstr>
      <vt:lpstr>認識最大公因數</vt:lpstr>
      <vt:lpstr>Try Try See</vt:lpstr>
      <vt:lpstr>Try Try See</vt:lpstr>
      <vt:lpstr>動動腦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178</cp:revision>
  <dcterms:created xsi:type="dcterms:W3CDTF">2015-02-23T02:08:32Z</dcterms:created>
  <dcterms:modified xsi:type="dcterms:W3CDTF">2016-10-03T02:59:44Z</dcterms:modified>
</cp:coreProperties>
</file>