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66" r:id="rId3"/>
    <p:sldId id="285" r:id="rId4"/>
    <p:sldId id="367" r:id="rId5"/>
    <p:sldId id="348" r:id="rId6"/>
    <p:sldId id="368" r:id="rId7"/>
    <p:sldId id="370" r:id="rId8"/>
    <p:sldId id="369" r:id="rId9"/>
    <p:sldId id="37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000"/>
    <a:srgbClr val="26B71F"/>
    <a:srgbClr val="E36B6B"/>
    <a:srgbClr val="118ADA"/>
    <a:srgbClr val="0E72B6"/>
    <a:srgbClr val="663300"/>
    <a:srgbClr val="4D0B15"/>
    <a:srgbClr val="E4DA9C"/>
    <a:srgbClr val="D3C35D"/>
    <a:srgbClr val="FCBB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41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11790-F92F-4035-9169-4202168956C4}" type="datetimeFigureOut">
              <a:rPr lang="zh-TW" altLang="en-US" smtClean="0"/>
              <a:t>2016/10/3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4FEB2-1A37-4159-85AC-11AAB19C6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7995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0831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4951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5926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63739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56234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89762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22246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61872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8236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609600"/>
          </a:xfrm>
        </p:spPr>
        <p:txBody>
          <a:bodyPr/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4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7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7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4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938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38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5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7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9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8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5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1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8AC7A713-7007-4913-B2CB-7614D15284D3}" type="datetimeFigureOut">
              <a:rPr lang="en-US" smtClean="0"/>
              <a:pPr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7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ln w="19050">
            <a:solidFill>
              <a:schemeClr val="tx1">
                <a:lumMod val="85000"/>
                <a:lumOff val="15000"/>
              </a:schemeClr>
            </a:solidFill>
          </a:ln>
          <a:solidFill>
            <a:srgbClr val="00B0F0"/>
          </a:solidFill>
          <a:effectLst/>
          <a:latin typeface="Microsoft New Tai Lue" panose="020B0502040204020203" pitchFamily="34" charset="0"/>
          <a:ea typeface="+mj-ea"/>
          <a:cs typeface="Microsoft New Tai Lue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85927"/>
            <a:ext cx="7772400" cy="1814524"/>
          </a:xfrm>
        </p:spPr>
        <p:txBody>
          <a:bodyPr/>
          <a:lstStyle/>
          <a:p>
            <a:r>
              <a:rPr lang="en-US" altLang="zh-TW" dirty="0" smtClean="0"/>
              <a:t>3-1</a:t>
            </a:r>
            <a:br>
              <a:rPr lang="en-US" altLang="zh-TW" dirty="0" smtClean="0"/>
            </a:br>
            <a:r>
              <a:rPr lang="zh-TW" altLang="en-US" dirty="0" smtClean="0"/>
              <a:t>最大公因數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4005"/>
            <a:ext cx="8229600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複習一下</a:t>
            </a:r>
            <a:endParaRPr lang="en-US" dirty="0">
              <a:ln w="19050">
                <a:noFill/>
              </a:ln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469582" y="1238127"/>
            <a:ext cx="7715200" cy="678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找出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8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和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9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的所有公因數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：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1007603" y="2420888"/>
            <a:ext cx="619268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(1,2,4,8)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007603" y="3501008"/>
            <a:ext cx="6192688" cy="7232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9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(1,3,9)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683568" y="5371517"/>
            <a:ext cx="8280920" cy="795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所以，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9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的公因數有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20144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4005"/>
            <a:ext cx="8229600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複習一下</a:t>
            </a:r>
            <a:endParaRPr lang="en-US" dirty="0">
              <a:ln w="19050">
                <a:noFill/>
              </a:ln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469582" y="1382143"/>
            <a:ext cx="7715200" cy="678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找出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54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和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72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的所有公因數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：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1007603" y="2445067"/>
            <a:ext cx="619268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54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(1,2,3,6,9,18,27,54)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007603" y="3545631"/>
            <a:ext cx="6192688" cy="10833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72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(1,2,3,4,6,8,9,12,18,24,36,72)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23528" y="5157192"/>
            <a:ext cx="8280920" cy="795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所以，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54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72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的公因數有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(1,2,3,6,9,18)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23528" y="1412776"/>
            <a:ext cx="7715200" cy="678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找出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18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和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12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的所有公因數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：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323528" y="4725144"/>
            <a:ext cx="6984776" cy="6752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◎18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12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的公因數有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(1,2,3,6)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994122"/>
          </a:xfrm>
        </p:spPr>
        <p:txBody>
          <a:bodyPr/>
          <a:lstStyle/>
          <a:p>
            <a:r>
              <a:rPr lang="zh-TW" altLang="en-US" sz="4400" dirty="0" smtClean="0">
                <a:ln w="19050">
                  <a:noFill/>
                </a:ln>
              </a:rPr>
              <a:t>認識</a:t>
            </a:r>
            <a:r>
              <a:rPr lang="zh-TW" altLang="en-US" sz="4400" dirty="0" smtClean="0">
                <a:ln w="19050">
                  <a:noFill/>
                </a:ln>
                <a:solidFill>
                  <a:srgbClr val="FF0000"/>
                </a:solidFill>
              </a:rPr>
              <a:t>最大公因數</a:t>
            </a:r>
            <a:endParaRPr lang="en-US" sz="4400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007602" y="2550914"/>
            <a:ext cx="6516725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(1,2,3,6,9,18)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971600" y="3573016"/>
            <a:ext cx="6516725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12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(1,2,3,4,6,12)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323528" y="5805264"/>
                <a:ext cx="5976664" cy="67526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latin typeface="新細明體" panose="02020500000000000000" pitchFamily="18" charset="-120"/>
                    <a:ea typeface="新細明體" panose="02020500000000000000" pitchFamily="18" charset="-120"/>
                    <a:sym typeface="Wingdings" pitchFamily="2" charset="2"/>
                  </a:rPr>
                  <a:t>◎18</a:t>
                </a:r>
                <a:r>
                  <a:rPr lang="zh-TW" altLang="en-US" b="1" dirty="0" smtClean="0">
                    <a:solidFill>
                      <a:schemeClr val="tx1"/>
                    </a:solidFill>
                    <a:latin typeface="新細明體" panose="02020500000000000000" pitchFamily="18" charset="-120"/>
                    <a:ea typeface="新細明體" panose="02020500000000000000" pitchFamily="18" charset="-120"/>
                    <a:sym typeface="Wingdings" pitchFamily="2" charset="2"/>
                  </a:rPr>
                  <a:t>和</a:t>
                </a:r>
                <a:r>
                  <a:rPr lang="en-US" altLang="zh-TW" b="1" dirty="0" smtClean="0">
                    <a:solidFill>
                      <a:schemeClr val="tx1"/>
                    </a:solidFill>
                    <a:latin typeface="新細明體" panose="02020500000000000000" pitchFamily="18" charset="-120"/>
                    <a:ea typeface="新細明體" panose="02020500000000000000" pitchFamily="18" charset="-120"/>
                    <a:sym typeface="Wingdings" pitchFamily="2" charset="2"/>
                  </a:rPr>
                  <a:t>12</a:t>
                </a:r>
                <a:r>
                  <a:rPr lang="zh-TW" altLang="en-US" b="1" dirty="0" smtClean="0">
                    <a:solidFill>
                      <a:schemeClr val="tx1"/>
                    </a:solidFill>
                    <a:latin typeface="新細明體" panose="02020500000000000000" pitchFamily="18" charset="-120"/>
                    <a:ea typeface="新細明體" panose="02020500000000000000" pitchFamily="18" charset="-120"/>
                    <a:sym typeface="Wingdings" pitchFamily="2" charset="2"/>
                  </a:rPr>
                  <a:t>的最大公因數是</a:t>
                </a:r>
                <a:r>
                  <a:rPr lang="en-US" altLang="zh-TW" b="1" dirty="0" smtClean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  <a:sym typeface="Wingdings" pitchFamily="2" charset="2"/>
                  </a:rPr>
                  <a:t>(6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 </m:t>
                    </m:r>
                  </m:oMath>
                </a14:m>
                <a:r>
                  <a:rPr lang="en-US" altLang="zh-TW" b="1" dirty="0" smtClean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  <a:sym typeface="Wingdings" pitchFamily="2" charset="2"/>
                  </a:rPr>
                  <a:t>)</a:t>
                </a:r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5805264"/>
                <a:ext cx="5976664" cy="675262"/>
              </a:xfrm>
              <a:prstGeom prst="rect">
                <a:avLst/>
              </a:prstGeom>
              <a:blipFill rotWithShape="0">
                <a:blip r:embed="rId3"/>
                <a:stretch>
                  <a:fillRect l="-2551" t="-11712" b="-1531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6673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/>
      <p:bldP spid="10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69582" y="1598167"/>
            <a:ext cx="7715200" cy="678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找出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16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和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24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的最大公因數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9552" y="2894311"/>
            <a:ext cx="7715200" cy="678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找出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32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和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48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的最大公因數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611560" y="4190455"/>
            <a:ext cx="7715200" cy="678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找出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14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和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21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的最大公因數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621982" y="5414591"/>
            <a:ext cx="7715200" cy="678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找出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25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和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18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的最大公因數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96683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69582" y="1598167"/>
            <a:ext cx="7715200" cy="678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找出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25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和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75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的最大公因數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9552" y="2894311"/>
            <a:ext cx="7715200" cy="678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找出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32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和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64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的最大公因數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611560" y="4190455"/>
            <a:ext cx="7715200" cy="678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找出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17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和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51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的最大公因數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621982" y="5414591"/>
            <a:ext cx="7715200" cy="678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找出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13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和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20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的最大公因數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04224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469582" y="1196752"/>
            <a:ext cx="8494906" cy="1741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要將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40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枝筆和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20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本筆記本全部裝袋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每一袋裝的筆一樣多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筆記本也一樣多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最多可以裝成幾袋？每袋裝有幾枝筆和幾本筆記本？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Content Placeholder 2"/>
              <p:cNvSpPr txBox="1">
                <a:spLocks/>
              </p:cNvSpPr>
              <p:nvPr/>
            </p:nvSpPr>
            <p:spPr>
              <a:xfrm>
                <a:off x="828603" y="5065917"/>
                <a:ext cx="7776864" cy="67526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latin typeface="新細明體" panose="02020500000000000000" pitchFamily="18" charset="-120"/>
                    <a:ea typeface="新細明體" panose="02020500000000000000" pitchFamily="18" charset="-120"/>
                    <a:sym typeface="Wingdings" pitchFamily="2" charset="2"/>
                  </a:rPr>
                  <a:t>◎</a:t>
                </a:r>
                <a:r>
                  <a:rPr lang="zh-TW" altLang="en-US" b="1" dirty="0" smtClean="0">
                    <a:solidFill>
                      <a:schemeClr val="tx1"/>
                    </a:solidFill>
                    <a:latin typeface="新細明體" panose="02020500000000000000" pitchFamily="18" charset="-120"/>
                    <a:ea typeface="新細明體" panose="02020500000000000000" pitchFamily="18" charset="-120"/>
                    <a:sym typeface="Wingdings" pitchFamily="2" charset="2"/>
                  </a:rPr>
                  <a:t>最大公因數是</a:t>
                </a:r>
                <a:r>
                  <a:rPr lang="en-US" altLang="zh-TW" b="1" dirty="0" smtClean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  <a:sym typeface="Wingdings" pitchFamily="2" charset="2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0</m:t>
                    </m:r>
                  </m:oMath>
                </a14:m>
                <a:r>
                  <a:rPr lang="en-US" altLang="zh-TW" b="1" dirty="0" smtClean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  <a:sym typeface="Wingdings" pitchFamily="2" charset="2"/>
                  </a:rPr>
                  <a:t>)</a:t>
                </a:r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3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603" y="5065917"/>
                <a:ext cx="7776864" cy="675262"/>
              </a:xfrm>
              <a:prstGeom prst="rect">
                <a:avLst/>
              </a:prstGeom>
              <a:blipFill rotWithShape="0">
                <a:blip r:embed="rId3"/>
                <a:stretch>
                  <a:fillRect l="-2038" t="-11712" b="-1531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Content Placeholder 2"/>
          <p:cNvSpPr txBox="1">
            <a:spLocks/>
          </p:cNvSpPr>
          <p:nvPr/>
        </p:nvSpPr>
        <p:spPr>
          <a:xfrm>
            <a:off x="1043608" y="3232243"/>
            <a:ext cx="6516725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20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(1,2,4,5,10,20)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971600" y="4149080"/>
            <a:ext cx="77152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40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20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公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(1,2,4,5,10,20)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文字方塊 36"/>
              <p:cNvSpPr txBox="1"/>
              <p:nvPr/>
            </p:nvSpPr>
            <p:spPr>
              <a:xfrm>
                <a:off x="836518" y="6021288"/>
                <a:ext cx="308741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TW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zh-TW" alt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文字方塊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518" y="6021288"/>
                <a:ext cx="3087410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文字方塊 37"/>
              <p:cNvSpPr txBox="1"/>
              <p:nvPr/>
            </p:nvSpPr>
            <p:spPr>
              <a:xfrm>
                <a:off x="4580934" y="6021288"/>
                <a:ext cx="308741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TW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zh-TW" alt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文字方塊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0934" y="6021288"/>
                <a:ext cx="3087410" cy="49244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7343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4" grpId="0" animBg="1"/>
      <p:bldP spid="35" grpId="0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325566" y="1471347"/>
            <a:ext cx="8494906" cy="1741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蘋果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42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個和橘子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105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個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平分給一群小朋友都剛好分完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最多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可以分給幾位小朋友？每位小朋友各分到幾個蘋果和橘子？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827584" y="5157192"/>
            <a:ext cx="5328592" cy="795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最大公因數是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(21)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1007602" y="3356992"/>
            <a:ext cx="6516725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42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(1,2,3,6,7,14,21,42)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971600" y="4293096"/>
            <a:ext cx="77152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42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105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公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(1,3,7,21)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字方塊 2"/>
              <p:cNvSpPr txBox="1"/>
              <p:nvPr/>
            </p:nvSpPr>
            <p:spPr>
              <a:xfrm>
                <a:off x="836518" y="6021288"/>
                <a:ext cx="308741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42÷</m:t>
                      </m:r>
                      <m:r>
                        <a:rPr lang="en-US" altLang="zh-TW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1=</m:t>
                      </m:r>
                      <m:r>
                        <a:rPr lang="en-US" altLang="zh-TW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zh-TW" alt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文字方塊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518" y="6021288"/>
                <a:ext cx="3087410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文字方塊 29"/>
              <p:cNvSpPr txBox="1"/>
              <p:nvPr/>
            </p:nvSpPr>
            <p:spPr>
              <a:xfrm>
                <a:off x="4830316" y="5978219"/>
                <a:ext cx="308741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TW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1=</m:t>
                      </m:r>
                      <m:r>
                        <a:rPr lang="en-US" altLang="zh-TW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zh-TW" alt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文字方塊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0316" y="5978219"/>
                <a:ext cx="3087410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2177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5" grpId="0"/>
      <p:bldP spid="28" grpId="0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258820" y="1124744"/>
            <a:ext cx="8705668" cy="174162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參加夏令營的男生有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50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人、女生有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75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人。現在男女混合分組進行闖關遊戲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每組中的男生人數一樣多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女生人數也一樣多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最多可以分成幾組？每組的男生有幾人？女生有幾人？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008112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827584" y="4941168"/>
            <a:ext cx="5328592" cy="795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最大公因數是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(25)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007602" y="3212976"/>
            <a:ext cx="6516725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50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(1,2,5,10,25,50)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971600" y="4077072"/>
            <a:ext cx="77152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50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75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公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(1,5,25)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文字方塊 28"/>
              <p:cNvSpPr txBox="1"/>
              <p:nvPr/>
            </p:nvSpPr>
            <p:spPr>
              <a:xfrm>
                <a:off x="836518" y="5877272"/>
                <a:ext cx="308741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50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TW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zh-TW" alt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文字方塊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518" y="5877272"/>
                <a:ext cx="3087410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文字方塊 29"/>
              <p:cNvSpPr txBox="1"/>
              <p:nvPr/>
            </p:nvSpPr>
            <p:spPr>
              <a:xfrm>
                <a:off x="4724950" y="5877272"/>
                <a:ext cx="308741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75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TW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zh-TW" alt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文字方塊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950" y="5877272"/>
                <a:ext cx="3087410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0413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6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Engineering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1098</TotalTime>
  <Words>415</Words>
  <Application>Microsoft Office PowerPoint</Application>
  <PresentationFormat>如螢幕大小 (4:3)</PresentationFormat>
  <Paragraphs>57</Paragraphs>
  <Slides>9</Slides>
  <Notes>9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7" baseType="lpstr">
      <vt:lpstr>華康隸書體W5</vt:lpstr>
      <vt:lpstr>新細明體</vt:lpstr>
      <vt:lpstr>Arial</vt:lpstr>
      <vt:lpstr>Calibri</vt:lpstr>
      <vt:lpstr>Cambria Math</vt:lpstr>
      <vt:lpstr>Microsoft New Tai Lue</vt:lpstr>
      <vt:lpstr>Wingdings</vt:lpstr>
      <vt:lpstr>Engineering-PowerPoint-Template</vt:lpstr>
      <vt:lpstr>3-1 最大公因數</vt:lpstr>
      <vt:lpstr>複習一下</vt:lpstr>
      <vt:lpstr>複習一下</vt:lpstr>
      <vt:lpstr>認識最大公因數</vt:lpstr>
      <vt:lpstr>Try Try See</vt:lpstr>
      <vt:lpstr>Try Try See</vt:lpstr>
      <vt:lpstr>動動腦</vt:lpstr>
      <vt:lpstr>Try Try See</vt:lpstr>
      <vt:lpstr>Try Try See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 三角和是180度</dc:title>
  <dc:creator>黃和智</dc:creator>
  <cp:lastModifiedBy>Teacher</cp:lastModifiedBy>
  <cp:revision>178</cp:revision>
  <dcterms:created xsi:type="dcterms:W3CDTF">2015-02-23T02:08:32Z</dcterms:created>
  <dcterms:modified xsi:type="dcterms:W3CDTF">2016-10-03T02:59:44Z</dcterms:modified>
</cp:coreProperties>
</file>