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46" d="100"/>
          <a:sy n="46" d="100"/>
        </p:scale>
        <p:origin x="67" y="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D3C4B2-314F-4AD9-B128-87160051A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36DAEA6-0B6F-4222-96EE-2E1099E71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89CF619-C7CA-4202-A6E0-F3B77B180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7C54-5389-40E5-8107-F8DB039CFF58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DA9802-E851-4818-929A-DD27AD44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B90A2F4-5B49-4270-8183-D10DA6F31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BDDE-947C-45BB-A544-7F8F2B471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74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5BC101-6D29-4B9F-885E-120FE8910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3746D2D-499C-4C26-81C8-6A67A0E48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15D9166-9DD5-4C8E-8712-764565F4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7C54-5389-40E5-8107-F8DB039CFF58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76DC36-8CAB-4D63-879D-A0178811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05F1FDF-5FDA-4F96-9067-A4B9AB65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BDDE-947C-45BB-A544-7F8F2B471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8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541CF70-B610-4BC2-AB66-D95EA65B5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0614C97-F8B3-49A6-A790-279DA6045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E54124F-2896-4D39-A783-68922385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7C54-5389-40E5-8107-F8DB039CFF58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43A310-9D17-482D-AE71-F516F4E52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2D4BC9-EA95-44D3-B7FF-AB637AD3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BDDE-947C-45BB-A544-7F8F2B471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431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16D3BA-ACBF-4823-91FA-1EF7BF67F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CB631F-9550-44FD-B2E3-0E05091B2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1D8D5A-214A-4770-A3E4-99ABF0EE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7C54-5389-40E5-8107-F8DB039CFF58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AD13D93-3C27-4E65-8C47-47D6742D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6CB817-FD73-499B-9F67-1CA8622A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BDDE-947C-45BB-A544-7F8F2B471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103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3509C1-96BD-4F56-8B74-6D84C39CE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B840F78-22AE-4DD9-9DFF-358F2F3DE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D0CA61-2033-4E6A-897B-E6562853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7C54-5389-40E5-8107-F8DB039CFF58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75F442-2693-4564-A447-7CF8132B6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486057-A898-4975-9CF6-CCB7F2ADA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BDDE-947C-45BB-A544-7F8F2B471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33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947D4B-6BF2-4031-AC98-16BB04175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32E7E1-0A54-41F5-979F-1DCBE1D3A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B76A835-39C2-4A48-B575-0B61C3C76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E7CD867-0BB5-4629-AB65-EF6B4374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7C54-5389-40E5-8107-F8DB039CFF58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355C884-57D5-4CFC-A750-7BF160E3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B2A5810-5837-46D7-B7F5-02B656E1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BDDE-947C-45BB-A544-7F8F2B471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06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A9A893-DA50-44F7-8894-9CB770855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15EBDE2-D4CB-48A4-BAA1-9457C61A8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FB8471A-2996-4F37-87A1-C136A84DC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CEBE7C1-E8E5-46AF-B916-DA6BCADAD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A9D35E1-463F-4AC8-AFAC-0F7D192FE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476A76A-5BC4-492A-942B-4ABAA380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7C54-5389-40E5-8107-F8DB039CFF58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E682421-37AE-4E50-8867-EEDC7D71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13D5240-A858-49CE-8D62-A5DAF687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BDDE-947C-45BB-A544-7F8F2B471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37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AC9DAD-D095-4531-9758-361DB9E6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35E4656-EB47-4427-8834-8CF90C5E7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7C54-5389-40E5-8107-F8DB039CFF58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5523022-CDC2-4BD4-974E-157AA3C3F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C242C08-ECAB-4F15-9B6E-C0A87653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BDDE-947C-45BB-A544-7F8F2B471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90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269A4FD-CE8F-47CC-BDA4-F4733453F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7C54-5389-40E5-8107-F8DB039CFF58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20C024F-43C7-43FB-9A4F-916A1E76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724EE1C-4826-45B3-90DF-5C2DDF88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BDDE-947C-45BB-A544-7F8F2B471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094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695637-854E-4B7E-A1E3-82CFCD772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C2DD93-748D-436B-AD72-3BA840BF7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F0D102A-2447-4166-8F9E-F97F02658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DD58209-FE3E-4291-AE02-D8FF18EF0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7C54-5389-40E5-8107-F8DB039CFF58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4D98E14-315F-46AF-8D34-8B467368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762BA93-9EC5-43F9-A75C-E1E2D364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BDDE-947C-45BB-A544-7F8F2B471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91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71BC17-4BF9-4309-89D8-8337E95B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49E4700-42AC-47CE-807E-9806F1278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4C8626A-E883-4058-8CC5-16CF235D0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DEDD713-F6EC-44DC-ACD1-606D9B3D3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7C54-5389-40E5-8107-F8DB039CFF58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AE215C8-1E7B-46AF-B689-BE3FE7BF7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1229137-8EBD-4A0A-994B-06BFD2B7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BDDE-947C-45BB-A544-7F8F2B471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6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B153D9C-8C6B-4C35-8EC6-9DC3E4A4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B8B8611-4BDA-4482-A647-D8F8A2DCB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E13072-0279-4C20-B697-9F346BC1F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D7C54-5389-40E5-8107-F8DB039CFF58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EE304F-C322-4AF4-8627-F30B9B84B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66EDE2-3B51-445A-91BC-050CC953E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6BDDE-947C-45BB-A544-7F8F2B471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48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EA0E87-75E5-4CD1-A4EF-C5ED14139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47B38C0-5E6C-4968-86EF-689BA6144D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FA34D2F-3AC3-4323-9D33-82BD0CF8F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83" y="733049"/>
            <a:ext cx="9202434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08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AA7947-A248-4D0F-AB77-71FA2C57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6AA0FC-5CD8-46B8-B3BB-19E955A4A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9345B3D-3D21-478C-B22C-B40BDF140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3" y="32863"/>
            <a:ext cx="10164594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41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ECA64A-B1E1-4AB3-A0D2-6FBDCDF17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C8B8E1-9602-4248-838D-495CA9C52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8307447-E169-49C7-9B73-B6E2C77B1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85" y="182562"/>
            <a:ext cx="10010629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00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8A5717-DB24-4C39-B325-81460153D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02C0FF-2B15-4A26-81AC-F781E37DD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2220086-B55B-43FE-942E-02665C213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816"/>
            <a:ext cx="11254839" cy="466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46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B6C170-1742-42D4-83BE-768BCBE7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F3A1F6-D930-4C08-9696-FC39DF3AD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A63C47D-8F50-463A-9409-483C4BAFE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19" y="158577"/>
            <a:ext cx="10960962" cy="63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1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349E2A-6AC8-4800-8D51-9E457B834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27B863-E084-4E41-B8B7-EE75A51EC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5D4799A-D924-4704-8D5F-6B52B68BF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10" y="513943"/>
            <a:ext cx="7735380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7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C19D94-344A-4248-A0A6-FC9E8BCC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50A819-656E-4754-A5BB-4F73E032D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F6F4389-8343-4A44-9BF4-00FFAB53F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45" y="885470"/>
            <a:ext cx="10278909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2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373AE2-52C2-4E81-AD99-72E4E345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3FC196-63E1-497D-9D95-0CE2209A8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71C16B8-0A0D-4289-9541-2C6FE3BF2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24" y="1337970"/>
            <a:ext cx="10040751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5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9975ED-FC99-4AA7-B976-614CF74F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E0C270-93C9-4346-8E82-6DF5F412D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BB49A18-87AC-4C2C-BE49-F7B071824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29" y="2038156"/>
            <a:ext cx="10145541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3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EEC3A3-E7D5-4ADE-8879-0E33548C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A99027-D751-4A72-BF64-6DE037E34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EAE992A-9D3E-452D-9045-8554E468A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14" y="2066735"/>
            <a:ext cx="10012172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6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7F6A0F-30E1-4AA3-B670-7A6668E6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B63BF2-BF2C-4EFE-99A5-F09333915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59ACC24-85A7-4146-A91D-5181BBFBE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35" y="2571630"/>
            <a:ext cx="10250330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3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8FC52A-8CB8-4D5E-B685-51346F35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8F4951-4763-4A25-BC76-B5E3CAC08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55B7B49-2633-419B-8301-4B8FC40B0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022" y="0"/>
            <a:ext cx="7493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9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D6BD8F-566D-4FAB-ACD1-A1693DE47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D3AAB3-9DDB-43CD-A2EF-6F65EB2DF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0CBA2F7-D45A-4EE0-B80D-43592805E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39" y="794970"/>
            <a:ext cx="11079121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20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0</Words>
  <Application>Microsoft Office PowerPoint</Application>
  <PresentationFormat>寬螢幕</PresentationFormat>
  <Paragraphs>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</cp:revision>
  <dcterms:created xsi:type="dcterms:W3CDTF">2024-05-23T09:45:59Z</dcterms:created>
  <dcterms:modified xsi:type="dcterms:W3CDTF">2024-05-23T23:54:52Z</dcterms:modified>
</cp:coreProperties>
</file>